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p:restoredTop sz="75918" autoAdjust="0"/>
  </p:normalViewPr>
  <p:slideViewPr>
    <p:cSldViewPr snapToGrid="0" snapToObjects="1">
      <p:cViewPr varScale="1">
        <p:scale>
          <a:sx n="127" d="100"/>
          <a:sy n="127" d="100"/>
        </p:scale>
        <p:origin x="1856"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1/18/24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1/18/24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1</a:t>
            </a:fld>
            <a:endParaRPr lang="en-US"/>
          </a:p>
        </p:txBody>
      </p:sp>
    </p:spTree>
    <p:extLst>
      <p:ext uri="{BB962C8B-B14F-4D97-AF65-F5344CB8AC3E}">
        <p14:creationId xmlns:p14="http://schemas.microsoft.com/office/powerpoint/2010/main" val="1076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1/18/24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iminghe@seas.upenn.edu" TargetMode="External"/><Relationship Id="rId3" Type="http://schemas.openxmlformats.org/officeDocument/2006/relationships/hyperlink" Target="mailto:nmatni@seas.upenn.edu" TargetMode="External"/><Relationship Id="rId7" Type="http://schemas.openxmlformats.org/officeDocument/2006/relationships/hyperlink" Target="mailto:acowlagi@seas.upen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tumu@sas.upenn.edu" TargetMode="External"/><Relationship Id="rId11" Type="http://schemas.openxmlformats.org/officeDocument/2006/relationships/hyperlink" Target="https://nikolaimatni.github.io/courses/ese605-spring2023/" TargetMode="External"/><Relationship Id="rId5" Type="http://schemas.openxmlformats.org/officeDocument/2006/relationships/hyperlink" Target="mailto:wblee@wharton.upenn.edu" TargetMode="External"/><Relationship Id="rId10" Type="http://schemas.openxmlformats.org/officeDocument/2006/relationships/hyperlink" Target="mailto:keshavr@wharton.upenn.edu" TargetMode="External"/><Relationship Id="rId4" Type="http://schemas.openxmlformats.org/officeDocument/2006/relationships/hyperlink" Target="mailto:nandant@seas.upenn.edu" TargetMode="External"/><Relationship Id="rId9" Type="http://schemas.openxmlformats.org/officeDocument/2006/relationships/hyperlink" Target="mailto:heyiliu@wharton.upenn.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nikolaimatni.github.io/courses/ese6050-spring2024/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070" y="344988"/>
            <a:ext cx="8417859" cy="1102519"/>
          </a:xfrm>
        </p:spPr>
        <p:txBody>
          <a:bodyPr>
            <a:noAutofit/>
          </a:bodyPr>
          <a:lstStyle/>
          <a:p>
            <a:r>
              <a:rPr lang="en-US" sz="4000" dirty="0"/>
              <a:t>ESE 6050-001</a:t>
            </a:r>
            <a:br>
              <a:rPr lang="en-US" sz="4000" dirty="0"/>
            </a:br>
            <a:r>
              <a:rPr lang="en-US" sz="4000" dirty="0"/>
              <a:t>Lecture 01: Logistics &amp; Introduction</a:t>
            </a:r>
          </a:p>
        </p:txBody>
      </p:sp>
      <p:sp>
        <p:nvSpPr>
          <p:cNvPr id="3" name="Subtitle 2"/>
          <p:cNvSpPr>
            <a:spLocks noGrp="1"/>
          </p:cNvSpPr>
          <p:nvPr>
            <p:ph type="subTitle" idx="1"/>
          </p:nvPr>
        </p:nvSpPr>
        <p:spPr>
          <a:xfrm>
            <a:off x="549963" y="1832369"/>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 </a:t>
            </a:r>
            <a:r>
              <a:rPr lang="en-US" sz="20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Renukanandan</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(Nandan) Tumu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4"/>
              </a:rPr>
              <a:t>nandant@seas.upenn.edu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Brian Lee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5"/>
              </a:rPr>
              <a:t>wblee@wharton.upenn.edu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Akhilesh Tumu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6"/>
              </a:rPr>
              <a:t>tumu@sas.upenn.edu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Anirudh </a:t>
            </a:r>
            <a:r>
              <a:rPr lang="en-US" sz="20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Cowlagi</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7"/>
              </a:rPr>
              <a:t>acowlagi@seas.upenn.edu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US" sz="20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Siming</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He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8"/>
              </a:rPr>
              <a:t>siminghe@seas.upenn.edu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US" sz="20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Heyi</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Liu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9"/>
              </a:rPr>
              <a:t>heyiliu@wharton.upenn.edu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Keshav Ramji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10"/>
              </a:rPr>
              <a:t>keshavr@wharton.upenn.edu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a:t>
            </a:r>
            <a:r>
              <a:rPr lang="en-US" sz="2000" dirty="0">
                <a:effectLst/>
                <a:latin typeface="Calibri" panose="020F0502020204030204" pitchFamily="34" charset="0"/>
                <a:cs typeface="Calibri" panose="020F0502020204030204" pitchFamily="34" charset="0"/>
              </a:rPr>
              <a:t> </a:t>
            </a:r>
            <a:endParaRPr lang="en-US" sz="2000" b="1" dirty="0">
              <a:solidFill>
                <a:schemeClr val="tx1"/>
              </a:solidFill>
              <a:latin typeface="Calibri" panose="020F0502020204030204" pitchFamily="34" charset="0"/>
              <a:cs typeface="Calibri" panose="020F0502020204030204" pitchFamily="34" charset="0"/>
            </a:endParaRPr>
          </a:p>
          <a:p>
            <a:pPr algn="l"/>
            <a:r>
              <a:rPr lang="en-US" sz="2000" b="1" dirty="0">
                <a:solidFill>
                  <a:schemeClr val="tx1"/>
                </a:solidFill>
              </a:rPr>
              <a:t>Class: </a:t>
            </a:r>
            <a:r>
              <a:rPr lang="en-US" sz="2000" dirty="0">
                <a:solidFill>
                  <a:schemeClr val="tx1"/>
                </a:solidFill>
              </a:rPr>
              <a:t>Tu/Th 3:30-5.00pm ET in LRSM Auditorium</a:t>
            </a:r>
          </a:p>
          <a:p>
            <a:pPr algn="l"/>
            <a:r>
              <a:rPr lang="en-US" sz="2000" b="1" dirty="0">
                <a:solidFill>
                  <a:schemeClr val="tx1"/>
                </a:solidFill>
              </a:rPr>
              <a:t>Website:  </a:t>
            </a:r>
            <a:r>
              <a:rPr lang="en-US" sz="2000" dirty="0">
                <a:solidFill>
                  <a:schemeClr val="tx1"/>
                </a:solidFill>
                <a:hlinkClick r:id="rId11"/>
              </a:rPr>
              <a:t>https://nikolaimatni.github.io/courses/ese605-spring2023/</a:t>
            </a:r>
            <a:r>
              <a:rPr lang="en-US" sz="2000" dirty="0">
                <a:solidFill>
                  <a:schemeClr val="tx1"/>
                </a:solidFill>
              </a:rPr>
              <a:t> </a:t>
            </a: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3046988"/>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3:30-5:00pm in </a:t>
            </a:r>
            <a:r>
              <a:rPr lang="en-US" sz="1600"/>
              <a:t>LRSM Auditorium</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https://nikolaimatni.github.io/courses/ese6050-spring2024/index.html</a:t>
            </a:r>
            <a:r>
              <a:rPr lang="en-US" sz="1600" dirty="0"/>
              <a:t>.  Annotated + additional notes will be posted on canvas.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a:t>
            </a:r>
            <a:r>
              <a:rPr lang="en-US" sz="1600" dirty="0" err="1"/>
              <a:t>Gradescope</a:t>
            </a:r>
            <a:r>
              <a:rPr lang="en-US" sz="1600" dirty="0"/>
              <a:t> via Canvas.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Ed Discussion: </a:t>
            </a:r>
            <a:r>
              <a:rPr lang="en-US" sz="1600" dirty="0"/>
              <a:t>we will use Ed Discussion for Q&amp;A.  It can be accessed via Canvas.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on Tuesday, remaining TAs TBD. Please let us know if you are unable to make it to any of these due to conflicts.</a:t>
            </a:r>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(70%)</a:t>
            </a:r>
            <a:r>
              <a:rPr lang="en-US" dirty="0"/>
              <a:t>: there will be 5 homework assignments, handed out on Tuesday, and due three Fridays later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5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(30%)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  There is also a “Exam resources” page on Canvas that you may look at to see prior year finals and practice exams.</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261807</TotalTime>
  <Words>1122</Words>
  <Application>Microsoft Macintosh PowerPoint</Application>
  <PresentationFormat>On-screen Show (16:9)</PresentationFormat>
  <Paragraphs>66</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2597</cp:revision>
  <cp:lastPrinted>2019-08-05T19:45:22Z</cp:lastPrinted>
  <dcterms:created xsi:type="dcterms:W3CDTF">2016-12-08T19:27:44Z</dcterms:created>
  <dcterms:modified xsi:type="dcterms:W3CDTF">2024-01-18T19:14:13Z</dcterms:modified>
  <cp:category/>
</cp:coreProperties>
</file>