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p:restoredTop sz="75918" autoAdjust="0"/>
  </p:normalViewPr>
  <p:slideViewPr>
    <p:cSldViewPr snapToGrid="0" snapToObjects="1">
      <p:cViewPr varScale="1">
        <p:scale>
          <a:sx n="127" d="100"/>
          <a:sy n="127" d="100"/>
        </p:scale>
        <p:origin x="1856"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1/5/22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1</a:t>
            </a:fld>
            <a:endParaRPr lang="en-US"/>
          </a:p>
        </p:txBody>
      </p:sp>
    </p:spTree>
    <p:extLst>
      <p:ext uri="{BB962C8B-B14F-4D97-AF65-F5344CB8AC3E}">
        <p14:creationId xmlns:p14="http://schemas.microsoft.com/office/powerpoint/2010/main" val="1076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1/5/22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tn@seas.upenn.edu" TargetMode="External"/><Relationship Id="rId5" Type="http://schemas.openxmlformats.org/officeDocument/2006/relationships/hyperlink" Target="mailto:fengjun@seas.upenn.edu" TargetMode="External"/><Relationship Id="rId4" Type="http://schemas.openxmlformats.org/officeDocument/2006/relationships/hyperlink" Target="mailto:ttz2@seas.upenn.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anvas.upenn.edu/courses/1637079" TargetMode="External"/><Relationship Id="rId2" Type="http://schemas.openxmlformats.org/officeDocument/2006/relationships/hyperlink" Target="https://nikolaimatni.github.io/courses/ese605-spring2022/index.html" TargetMode="External"/><Relationship Id="rId1" Type="http://schemas.openxmlformats.org/officeDocument/2006/relationships/slideLayout" Target="../slideLayouts/slideLayout2.xml"/><Relationship Id="rId4" Type="http://schemas.openxmlformats.org/officeDocument/2006/relationships/hyperlink" Target="https://piazza.com/class/ky09sgvfdx85e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Thomas Zhang (</a:t>
            </a:r>
            <a:r>
              <a:rPr lang="en-US" sz="2000" dirty="0">
                <a:solidFill>
                  <a:schemeClr val="tx1"/>
                </a:solidFill>
                <a:hlinkClick r:id="rId4"/>
              </a:rPr>
              <a:t>ttz2@seas.upenn.edu</a:t>
            </a:r>
            <a:r>
              <a:rPr lang="en-US" sz="2000" dirty="0">
                <a:solidFill>
                  <a:schemeClr val="tx1"/>
                </a:solidFill>
              </a:rPr>
              <a:t>), </a:t>
            </a:r>
            <a:r>
              <a:rPr lang="en-US" sz="2000" dirty="0" err="1">
                <a:solidFill>
                  <a:schemeClr val="tx1"/>
                </a:solidFill>
              </a:rPr>
              <a:t>Fengjun</a:t>
            </a:r>
            <a:r>
              <a:rPr lang="en-US" sz="2000" dirty="0">
                <a:solidFill>
                  <a:schemeClr val="tx1"/>
                </a:solidFill>
              </a:rPr>
              <a:t> Yang (</a:t>
            </a:r>
            <a:r>
              <a:rPr lang="en-US" sz="2000" dirty="0">
                <a:solidFill>
                  <a:schemeClr val="tx1"/>
                </a:solidFill>
                <a:hlinkClick r:id="rId5"/>
              </a:rPr>
              <a:t>fengjun@seas.upenn.edu</a:t>
            </a:r>
            <a:r>
              <a:rPr lang="en-US" sz="2000" dirty="0">
                <a:solidFill>
                  <a:schemeClr val="tx1"/>
                </a:solidFill>
              </a:rPr>
              <a:t>), Alex Nguyen-Le (</a:t>
            </a:r>
            <a:r>
              <a:rPr lang="en-US" sz="2000" dirty="0">
                <a:solidFill>
                  <a:schemeClr val="tx1"/>
                </a:solidFill>
                <a:hlinkClick r:id="rId6"/>
              </a:rPr>
              <a:t>atn@seas.upenn.edu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3:30-5.00pm ET </a:t>
            </a:r>
            <a:r>
              <a:rPr lang="en-US" sz="2000">
                <a:solidFill>
                  <a:schemeClr val="tx1"/>
                </a:solidFill>
              </a:rPr>
              <a:t>in LRSM </a:t>
            </a:r>
            <a:r>
              <a:rPr lang="en-US" sz="2000" dirty="0">
                <a:solidFill>
                  <a:schemeClr val="tx1"/>
                </a:solidFill>
              </a:rPr>
              <a:t>and on Zoom (see Canvas)</a:t>
            </a:r>
          </a:p>
          <a:p>
            <a:pPr algn="l"/>
            <a:r>
              <a:rPr lang="en-US" sz="2000" b="1" dirty="0">
                <a:solidFill>
                  <a:schemeClr val="tx1"/>
                </a:solidFill>
              </a:rPr>
              <a:t>Website:  </a:t>
            </a:r>
            <a:r>
              <a:rPr lang="en-US" sz="2000" dirty="0">
                <a:solidFill>
                  <a:schemeClr val="tx1"/>
                </a:solidFill>
                <a:hlinkClick r:id="rId7"/>
              </a:rPr>
              <a:t>https://nikolaimatni.github.io/courses/ese605-spring2022/</a:t>
            </a:r>
            <a:r>
              <a:rPr lang="en-US" sz="2000" dirty="0">
                <a:solidFill>
                  <a:schemeClr val="tx1"/>
                </a:solidFill>
              </a:rPr>
              <a:t> </a:t>
            </a: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278094"/>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3:30-5:00pm in LRM and on Zoom (check Canvas for link/passcode)</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https://nikolaimatni.github.io/courses/ese605-spring2022/index.html</a:t>
            </a:r>
            <a:r>
              <a:rPr lang="en-US" sz="1600" dirty="0"/>
              <a:t>.  Class recordings and annotated + additional notes will be posted on canvas </a:t>
            </a:r>
            <a:r>
              <a:rPr lang="en-US" sz="1600" dirty="0">
                <a:hlinkClick r:id="rId3"/>
              </a:rPr>
              <a:t>https://canvas.upenn.edu/courses/1637079</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canvas portal, </a:t>
            </a:r>
            <a:r>
              <a:rPr lang="en-US" sz="1600" dirty="0">
                <a:hlinkClick r:id="rId3"/>
              </a:rPr>
              <a:t>https://canvas.upenn.edu/courses/1637079</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Piazza: </a:t>
            </a:r>
            <a:r>
              <a:rPr lang="en-US" sz="1600" u="sng" dirty="0">
                <a:hlinkClick r:id="rId4"/>
              </a:rPr>
              <a:t>https://piazza.com/class/ky09sgvfdx85eb</a:t>
            </a:r>
            <a:r>
              <a:rPr lang="en-US" sz="1600" dirty="0"/>
              <a:t>, for discussion and clarifications, sign up at link above, passcode is provided on canvas and in class.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TZ TBD, FY TBD, ANL TBD, all ET.  Please let us know if you are unable to make it to any of these due to conflicts or time-zone issues.  Zoom links and passcodes will be posted to Canvas.</a:t>
            </a:r>
            <a:endParaRPr lang="en-US" sz="1600" b="1" dirty="0"/>
          </a:p>
          <a:p>
            <a:pPr algn="just"/>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(70%)</a:t>
            </a:r>
            <a:r>
              <a:rPr lang="en-US" dirty="0"/>
              <a:t>: there will be bi-monthly homework assignments, handed out on Tuesday, and due two weeks later on Friday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6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(30%)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261542</TotalTime>
  <Words>1124</Words>
  <Application>Microsoft Macintosh PowerPoint</Application>
  <PresentationFormat>On-screen Show (16:9)</PresentationFormat>
  <Paragraphs>66</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2588</cp:revision>
  <cp:lastPrinted>2019-08-05T19:45:22Z</cp:lastPrinted>
  <dcterms:created xsi:type="dcterms:W3CDTF">2016-12-08T19:27:44Z</dcterms:created>
  <dcterms:modified xsi:type="dcterms:W3CDTF">2022-01-05T22:40:39Z</dcterms:modified>
  <cp:category/>
</cp:coreProperties>
</file>