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p:restoredTop sz="75918" autoAdjust="0"/>
  </p:normalViewPr>
  <p:slideViewPr>
    <p:cSldViewPr snapToGrid="0" snapToObjects="1">
      <p:cViewPr varScale="1">
        <p:scale>
          <a:sx n="127" d="100"/>
          <a:sy n="127" d="100"/>
        </p:scale>
        <p:origin x="1856" y="184"/>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1</a:t>
            </a:fld>
            <a:endParaRPr lang="en-US"/>
          </a:p>
        </p:txBody>
      </p:sp>
    </p:spTree>
    <p:extLst>
      <p:ext uri="{BB962C8B-B14F-4D97-AF65-F5344CB8AC3E}">
        <p14:creationId xmlns:p14="http://schemas.microsoft.com/office/powerpoint/2010/main" val="10762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2630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1/4/22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matni@seas.upenn.edu" TargetMode="External"/><Relationship Id="rId7" Type="http://schemas.openxmlformats.org/officeDocument/2006/relationships/hyperlink" Target="https://nikolaimatni.github.io/courses/ese605-spring202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tn@seas.upenn.edu" TargetMode="External"/><Relationship Id="rId5" Type="http://schemas.openxmlformats.org/officeDocument/2006/relationships/hyperlink" Target="mailto:fengjun@seas.upenn.edu" TargetMode="External"/><Relationship Id="rId4" Type="http://schemas.openxmlformats.org/officeDocument/2006/relationships/hyperlink" Target="mailto:ttz2@seas.upenn.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anvas.upenn.edu/courses/1637079" TargetMode="External"/><Relationship Id="rId2" Type="http://schemas.openxmlformats.org/officeDocument/2006/relationships/hyperlink" Target="https://nikolaimatni.github.io/courses/ese605-spring2022/index.html" TargetMode="External"/><Relationship Id="rId1" Type="http://schemas.openxmlformats.org/officeDocument/2006/relationships/slideLayout" Target="../slideLayouts/slideLayout2.xml"/><Relationship Id="rId4" Type="http://schemas.openxmlformats.org/officeDocument/2006/relationships/hyperlink" Target="https://piazza.com/class/ky09sgvfdx85e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 y="1209146"/>
            <a:ext cx="8417859" cy="1102519"/>
          </a:xfrm>
        </p:spPr>
        <p:txBody>
          <a:bodyPr>
            <a:noAutofit/>
          </a:bodyPr>
          <a:lstStyle/>
          <a:p>
            <a:r>
              <a:rPr lang="en-US" sz="4000" dirty="0"/>
              <a:t>ESE 605-001</a:t>
            </a:r>
            <a:br>
              <a:rPr lang="en-US" sz="4000" dirty="0"/>
            </a:br>
            <a:r>
              <a:rPr lang="en-US" sz="4000" dirty="0"/>
              <a:t>Lecture 01: Logistics &amp; Introduction</a:t>
            </a:r>
          </a:p>
        </p:txBody>
      </p:sp>
      <p:sp>
        <p:nvSpPr>
          <p:cNvPr id="3" name="Subtitle 2"/>
          <p:cNvSpPr>
            <a:spLocks noGrp="1"/>
          </p:cNvSpPr>
          <p:nvPr>
            <p:ph type="subTitle" idx="1"/>
          </p:nvPr>
        </p:nvSpPr>
        <p:spPr>
          <a:xfrm>
            <a:off x="490329" y="2706575"/>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a:t>
            </a:r>
            <a:r>
              <a:rPr lang="en-US" sz="2000" dirty="0">
                <a:solidFill>
                  <a:schemeClr val="tx1"/>
                </a:solidFill>
              </a:rPr>
              <a:t> Thomas Zhang (</a:t>
            </a:r>
            <a:r>
              <a:rPr lang="en-US" sz="2000" dirty="0">
                <a:solidFill>
                  <a:schemeClr val="tx1"/>
                </a:solidFill>
                <a:hlinkClick r:id="rId4"/>
              </a:rPr>
              <a:t>ttz2@seas.upenn.edu</a:t>
            </a:r>
            <a:r>
              <a:rPr lang="en-US" sz="2000" dirty="0">
                <a:solidFill>
                  <a:schemeClr val="tx1"/>
                </a:solidFill>
              </a:rPr>
              <a:t>), </a:t>
            </a:r>
            <a:r>
              <a:rPr lang="en-US" sz="2000" dirty="0" err="1">
                <a:solidFill>
                  <a:schemeClr val="tx1"/>
                </a:solidFill>
              </a:rPr>
              <a:t>Fengjun</a:t>
            </a:r>
            <a:r>
              <a:rPr lang="en-US" sz="2000" dirty="0">
                <a:solidFill>
                  <a:schemeClr val="tx1"/>
                </a:solidFill>
              </a:rPr>
              <a:t> Yang (</a:t>
            </a:r>
            <a:r>
              <a:rPr lang="en-US" sz="2000" dirty="0">
                <a:solidFill>
                  <a:schemeClr val="tx1"/>
                </a:solidFill>
                <a:hlinkClick r:id="rId5"/>
              </a:rPr>
              <a:t>fengjun@seas.upenn.edu</a:t>
            </a:r>
            <a:r>
              <a:rPr lang="en-US" sz="2000" dirty="0">
                <a:solidFill>
                  <a:schemeClr val="tx1"/>
                </a:solidFill>
              </a:rPr>
              <a:t>), Alex Nguyen-Le (</a:t>
            </a:r>
            <a:r>
              <a:rPr lang="en-US" sz="2000" dirty="0">
                <a:solidFill>
                  <a:schemeClr val="tx1"/>
                </a:solidFill>
                <a:hlinkClick r:id="rId6"/>
              </a:rPr>
              <a:t>atn@seas.upenn.edu</a:t>
            </a:r>
            <a:r>
              <a:rPr lang="en-US" sz="2000" dirty="0">
                <a:solidFill>
                  <a:schemeClr val="tx1"/>
                </a:solidFill>
              </a:rPr>
              <a:t>)</a:t>
            </a:r>
            <a:endParaRPr lang="en-US" sz="2000" b="1" dirty="0">
              <a:solidFill>
                <a:schemeClr val="tx1"/>
              </a:solidFill>
            </a:endParaRPr>
          </a:p>
          <a:p>
            <a:pPr algn="l"/>
            <a:r>
              <a:rPr lang="en-US" sz="2000" b="1" dirty="0">
                <a:solidFill>
                  <a:schemeClr val="tx1"/>
                </a:solidFill>
              </a:rPr>
              <a:t>Class: </a:t>
            </a:r>
            <a:r>
              <a:rPr lang="en-US" sz="2000" dirty="0">
                <a:solidFill>
                  <a:schemeClr val="tx1"/>
                </a:solidFill>
              </a:rPr>
              <a:t>Tu/Th 3:30-5.00pm ET in LRM and on Zoom (see Canvas)</a:t>
            </a:r>
          </a:p>
          <a:p>
            <a:pPr algn="l"/>
            <a:r>
              <a:rPr lang="en-US" sz="2000" b="1" dirty="0">
                <a:solidFill>
                  <a:schemeClr val="tx1"/>
                </a:solidFill>
              </a:rPr>
              <a:t>Website:  </a:t>
            </a:r>
            <a:r>
              <a:rPr lang="en-US" sz="2000" dirty="0">
                <a:solidFill>
                  <a:schemeClr val="tx1"/>
                </a:solidFill>
                <a:hlinkClick r:id="rId7"/>
              </a:rPr>
              <a:t>https://nikolaimatni.github.io/courses/ese605-spring2022/</a:t>
            </a:r>
            <a:r>
              <a:rPr lang="en-US" sz="2000" dirty="0">
                <a:solidFill>
                  <a:schemeClr val="tx1"/>
                </a:solidFill>
              </a:rPr>
              <a:t> </a:t>
            </a: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278094"/>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3:30-5:00pm in LRM and on Zoom (check Canvas for link/passcode)</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and homework will be posted on</a:t>
            </a:r>
            <a:br>
              <a:rPr lang="en-US" sz="1600" b="1" dirty="0"/>
            </a:br>
            <a:r>
              <a:rPr lang="en-US" sz="1600" dirty="0">
                <a:hlinkClick r:id="rId2"/>
              </a:rPr>
              <a:t>https://nikolaimatni.github.io/courses/ese605-spring2022/index.html</a:t>
            </a:r>
            <a:r>
              <a:rPr lang="en-US" sz="1600" dirty="0"/>
              <a:t>.  Class recordings and annotated + additional notes will be posted on canvas </a:t>
            </a:r>
            <a:r>
              <a:rPr lang="en-US" sz="1600" dirty="0">
                <a:hlinkClick r:id="rId3"/>
              </a:rPr>
              <a:t>https://canvas.upenn.edu/courses/1637079</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b="1" dirty="0" err="1"/>
              <a:t>Gradescope</a:t>
            </a:r>
            <a:r>
              <a:rPr lang="en-US" sz="1600" b="1" dirty="0"/>
              <a:t>): </a:t>
            </a:r>
            <a:r>
              <a:rPr lang="en-US" sz="1600" dirty="0"/>
              <a:t>all homework assignments to be turned in using canvas portal, </a:t>
            </a:r>
            <a:r>
              <a:rPr lang="en-US" sz="1600" dirty="0">
                <a:hlinkClick r:id="rId3"/>
              </a:rPr>
              <a:t>https://canvas.upenn.edu/courses/1637079</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Piazza: </a:t>
            </a:r>
            <a:r>
              <a:rPr lang="en-US" sz="1600" u="sng" dirty="0">
                <a:hlinkClick r:id="rId4"/>
              </a:rPr>
              <a:t>https://piazza.com/class/ky09sgvfdx85eb</a:t>
            </a:r>
            <a:r>
              <a:rPr lang="en-US" sz="1600" dirty="0"/>
              <a:t>, for discussion and clarifications, sign up at link above, passcode is provided on canvas and in class.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TZ TBD, FY TBD, ANL TBD, all ET.  Please let us know if you are unable to make it to any of these due to conflicts or time-zone issues.  Zoom links and passcodes will be posted to Canvas.</a:t>
            </a:r>
            <a:endParaRPr lang="en-US" sz="1600" b="1" dirty="0"/>
          </a:p>
          <a:p>
            <a:pPr algn="just"/>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(70%)</a:t>
            </a:r>
            <a:r>
              <a:rPr lang="en-US" dirty="0"/>
              <a:t>: there will be bi-monthly homework assignments, handed out on Tuesday, and due two weeks later on Friday by 5pm (except for the final assignment which will be due the last day of class). The homework assignments </a:t>
            </a:r>
            <a:r>
              <a:rPr lang="en-US" b="1" dirty="0"/>
              <a:t>must be </a:t>
            </a:r>
            <a:r>
              <a:rPr lang="en-US" b="1" dirty="0" err="1"/>
              <a:t>LateXed</a:t>
            </a:r>
            <a:r>
              <a:rPr lang="en-US" b="1" dirty="0"/>
              <a:t> and submitted on Canvas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6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(30%)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261542</TotalTime>
  <Words>1124</Words>
  <Application>Microsoft Macintosh PowerPoint</Application>
  <PresentationFormat>On-screen Show (16:9)</PresentationFormat>
  <Paragraphs>66</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2587</cp:revision>
  <cp:lastPrinted>2019-08-05T19:45:22Z</cp:lastPrinted>
  <dcterms:created xsi:type="dcterms:W3CDTF">2016-12-08T19:27:44Z</dcterms:created>
  <dcterms:modified xsi:type="dcterms:W3CDTF">2022-01-04T17:23:32Z</dcterms:modified>
  <cp:category/>
</cp:coreProperties>
</file>