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14" d="100"/>
          <a:sy n="114" d="100"/>
        </p:scale>
        <p:origin x="-52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DFE9-4F62-A540-A609-ACE04B3BF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5E58E-835D-F843-AB92-550230255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5201-6215-2448-893A-FD119A38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5489-5D79-C747-ACC5-483F4048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2834-B6DD-8248-99A6-439C7F4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5EA-01A9-5A4C-BBE9-3905B59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05071-D226-0C4B-A89D-3C8FEAE96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B86F-C3E0-B442-BCB7-1A890D8C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39D0-FF4B-7C48-AD92-BE57134C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25A3-02D3-CC47-8470-3ECC7050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C977C-624D-2E47-817D-56CA0CF4D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968EC-98CA-304A-A406-ED9A3715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F59B-DAE8-FE4F-AC88-45301A5C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4455-715D-DA40-81ED-61BA8B33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3747-D241-9541-ABA3-26D673E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6F7B-E961-8842-A649-0BF2C12E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4712-20E5-294C-84E6-243384B4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5E1E-6945-9D42-858B-52D62D1B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9F09-5F1D-6649-97C1-C3067FA5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B31D-072A-A547-B3B6-3D5F667E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FAD-BA46-7A46-8D22-B5EE8BC7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6CFF7-BE40-6E4A-BF50-96293451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52D2-773A-C448-913F-A663FD58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DB84-04CC-5946-87FE-1AA4870E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BE62-8A3C-5443-AF50-B007F456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0EA9-777C-5F42-B24B-B4641873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9DD6-0877-B64C-8701-B7C95489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12E4-F28D-C44E-A715-E68C747E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81D9-A9EC-3D41-988D-6281E0A3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F2D40-0338-BE4C-9946-C87254EC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EFE3-F0BA-FC49-96D5-C8F3C91C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049D-6C00-B147-B46A-721C0B2D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7057-C871-334B-AF78-45F3ADF3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6964-C2DD-804F-B08E-EBD61CAF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03C7F-2862-4347-878B-9A0FEE07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621F8-7599-D549-9DBC-43688FD1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9EB3-4E44-404B-83A2-C8818F9D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1E927-7C22-A044-B8AE-4D7BA942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C957B-636F-8A4B-8372-BB0BC3F1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7A11-B4A1-7C4E-A716-2FA74248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1A4F7-DD60-584D-AA94-D84B4C0C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FCB2-9BA2-564C-8E7E-554CA0BD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1BA1-7C84-634F-B092-7F9AE955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542DC-B9E8-A845-9113-C61A1C4E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01B-BA1D-3442-8A12-B3B6C63C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B6AB6-4C51-0348-8AC5-11ED5DA9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D8E1-2597-9948-8FD3-D2DC079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366B-DCF3-BE4A-8E8C-29388688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F7EB-FA8D-9A45-AC49-8F0ED78A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ACCA9-BB94-5341-8677-FDD86006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0F83-1027-0542-8E30-EB7F2935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EBC8C-FA78-BA4E-BA95-DEBF369B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686B-5C06-7041-A3E1-DB8BCB5A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BDDE4-7C51-2E4E-9A99-C6D2C3A60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FC9B4-4932-074D-99DF-04BFB8BE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CE21-152A-DE46-AFFF-E6A86FAE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857C6-E68C-CC4B-B602-FBA94723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EDB9-629A-1E44-AA86-87840674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03D55-CDA7-074A-B35B-71B019F4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8FAC-CF2B-7149-A6F9-C6A724C8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E74E-AD93-AE4E-AEE4-B96687FA7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7AA3-F0C2-1C43-A040-B389CFC1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38DD-EA01-7C40-B804-0F0F28E90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0660B0-4B0F-9140-BD05-386C59433953}"/>
              </a:ext>
            </a:extLst>
          </p:cNvPr>
          <p:cNvGrpSpPr/>
          <p:nvPr/>
        </p:nvGrpSpPr>
        <p:grpSpPr>
          <a:xfrm>
            <a:off x="7048471" y="1116678"/>
            <a:ext cx="1297462" cy="692784"/>
            <a:chOff x="6981565" y="2279419"/>
            <a:chExt cx="1297462" cy="69278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D6F4385-2080-7B41-ACBF-3E65D67FDFA5}"/>
                </a:ext>
              </a:extLst>
            </p:cNvPr>
            <p:cNvSpPr/>
            <p:nvPr/>
          </p:nvSpPr>
          <p:spPr>
            <a:xfrm>
              <a:off x="6981565" y="2279419"/>
              <a:ext cx="1297462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2992D3-6E95-224D-A502-755802AC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3096" y="2409911"/>
              <a:ext cx="914400" cy="4318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39AC2-0F54-8E4B-B182-5761850E1F3C}"/>
              </a:ext>
            </a:extLst>
          </p:cNvPr>
          <p:cNvGrpSpPr/>
          <p:nvPr/>
        </p:nvGrpSpPr>
        <p:grpSpPr>
          <a:xfrm>
            <a:off x="4679944" y="2147614"/>
            <a:ext cx="1297462" cy="692784"/>
            <a:chOff x="5058030" y="3272078"/>
            <a:chExt cx="1297462" cy="69278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2F7148-44C5-1D4C-A17C-30BFFA7FC0A8}"/>
                </a:ext>
              </a:extLst>
            </p:cNvPr>
            <p:cNvSpPr/>
            <p:nvPr/>
          </p:nvSpPr>
          <p:spPr>
            <a:xfrm>
              <a:off x="5058030" y="3272078"/>
              <a:ext cx="1297462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5EE025-5FEB-B246-8672-11CC75A1B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511" y="3402570"/>
              <a:ext cx="952500" cy="4318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A1BB1-600E-BC4A-BC5C-945D84CBDF1F}"/>
              </a:ext>
            </a:extLst>
          </p:cNvPr>
          <p:cNvGrpSpPr/>
          <p:nvPr/>
        </p:nvGrpSpPr>
        <p:grpSpPr>
          <a:xfrm>
            <a:off x="6096000" y="1274614"/>
            <a:ext cx="365760" cy="365760"/>
            <a:chOff x="11331145" y="1667819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8EE338-4EC0-A641-A8E3-6FED1A37F76B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0647DC-53AE-BB41-A804-2B0ACB72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AD03A9-C4BE-0548-A7E7-1C9463607D77}"/>
              </a:ext>
            </a:extLst>
          </p:cNvPr>
          <p:cNvGrpSpPr/>
          <p:nvPr/>
        </p:nvGrpSpPr>
        <p:grpSpPr>
          <a:xfrm>
            <a:off x="3594409" y="1274614"/>
            <a:ext cx="365760" cy="365760"/>
            <a:chOff x="11331145" y="1667819"/>
            <a:chExt cx="365760" cy="3657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50811E-B46B-A744-B319-C1205B55145C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3CA5A5-20E1-AD43-9253-9423F4320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519171-96C4-074F-B894-14B115C206A2}"/>
              </a:ext>
            </a:extLst>
          </p:cNvPr>
          <p:cNvGrpSpPr/>
          <p:nvPr/>
        </p:nvGrpSpPr>
        <p:grpSpPr>
          <a:xfrm>
            <a:off x="4051609" y="3133474"/>
            <a:ext cx="365760" cy="365760"/>
            <a:chOff x="11331145" y="1667819"/>
            <a:chExt cx="365760" cy="3657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1CA59D-9DF4-3040-AB7E-DD9505CA7E87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909394D-29FA-6E4B-B3E7-8D30713BF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A1A3BF-D683-0449-A782-14ACF488F89B}"/>
              </a:ext>
            </a:extLst>
          </p:cNvPr>
          <p:cNvGrpSpPr/>
          <p:nvPr/>
        </p:nvGrpSpPr>
        <p:grpSpPr>
          <a:xfrm>
            <a:off x="4455886" y="3844850"/>
            <a:ext cx="2189206" cy="692784"/>
            <a:chOff x="4668794" y="4820189"/>
            <a:chExt cx="2189206" cy="69278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8034794-5206-9543-BB31-3132076C3FA3}"/>
                </a:ext>
              </a:extLst>
            </p:cNvPr>
            <p:cNvSpPr/>
            <p:nvPr/>
          </p:nvSpPr>
          <p:spPr>
            <a:xfrm>
              <a:off x="4668794" y="4820189"/>
              <a:ext cx="2189206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E69817-DFAC-E44D-A0A7-07E29F5B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197" y="4963381"/>
              <a:ext cx="1930400" cy="406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64FB1F-DF2B-A948-9957-52F70F0300EA}"/>
              </a:ext>
            </a:extLst>
          </p:cNvPr>
          <p:cNvGrpSpPr/>
          <p:nvPr/>
        </p:nvGrpSpPr>
        <p:grpSpPr>
          <a:xfrm>
            <a:off x="7044134" y="2981113"/>
            <a:ext cx="1297462" cy="692784"/>
            <a:chOff x="7029032" y="3710079"/>
            <a:chExt cx="1297462" cy="6927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2FC76E-9F97-E84D-9DFB-A7A086900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6263" y="3853271"/>
              <a:ext cx="1143000" cy="406400"/>
            </a:xfrm>
            <a:prstGeom prst="rect">
              <a:avLst/>
            </a:prstGeom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A42EE68-2D9F-6F44-8316-E339DC78B328}"/>
                </a:ext>
              </a:extLst>
            </p:cNvPr>
            <p:cNvSpPr/>
            <p:nvPr/>
          </p:nvSpPr>
          <p:spPr>
            <a:xfrm>
              <a:off x="7029032" y="3710079"/>
              <a:ext cx="1297462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313BE9-A593-2740-9354-FE39F64DD7B7}"/>
              </a:ext>
            </a:extLst>
          </p:cNvPr>
          <p:cNvGrpSpPr/>
          <p:nvPr/>
        </p:nvGrpSpPr>
        <p:grpSpPr>
          <a:xfrm>
            <a:off x="7509985" y="2214520"/>
            <a:ext cx="365760" cy="365760"/>
            <a:chOff x="11331145" y="1667819"/>
            <a:chExt cx="365760" cy="3657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CC4CCC-6FF3-B442-BC4B-4007287F9570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A2C393-3CFD-AC4B-B3BC-CE53E8FA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DBEC03-CCFF-0048-BBC0-F50917C0E4C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55795" y="1457494"/>
            <a:ext cx="438614" cy="55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162903-5054-9B4C-9BB0-49D46F450FF8}"/>
              </a:ext>
            </a:extLst>
          </p:cNvPr>
          <p:cNvCxnSpPr>
            <a:cxnSpLocks/>
          </p:cNvCxnSpPr>
          <p:nvPr/>
        </p:nvCxnSpPr>
        <p:spPr>
          <a:xfrm>
            <a:off x="6267729" y="789909"/>
            <a:ext cx="0" cy="479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871239-ED62-8B49-BD40-7D813E736CB0}"/>
              </a:ext>
            </a:extLst>
          </p:cNvPr>
          <p:cNvCxnSpPr>
            <a:cxnSpLocks/>
            <a:stCxn id="41" idx="1"/>
            <a:endCxn id="29" idx="3"/>
          </p:cNvCxnSpPr>
          <p:nvPr/>
        </p:nvCxnSpPr>
        <p:spPr>
          <a:xfrm flipH="1" flipV="1">
            <a:off x="7856416" y="2408551"/>
            <a:ext cx="561145" cy="1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695FDD7-61AE-FC4F-BF61-D43B30171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9429" y="449656"/>
            <a:ext cx="736600" cy="342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D96A1D-BF0A-A740-952F-1A756BE78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9830" y="1290071"/>
            <a:ext cx="330200" cy="3683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3F6A103-1D2D-C147-8D54-AECD76F1E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7561" y="2251571"/>
            <a:ext cx="355600" cy="3175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BC2C45-B678-A44E-8C2D-27CC53091DDC}"/>
              </a:ext>
            </a:extLst>
          </p:cNvPr>
          <p:cNvCxnSpPr>
            <a:stCxn id="10" idx="2"/>
            <a:endCxn id="15" idx="3"/>
          </p:cNvCxnSpPr>
          <p:nvPr/>
        </p:nvCxnSpPr>
        <p:spPr>
          <a:xfrm flipH="1">
            <a:off x="3940840" y="1457494"/>
            <a:ext cx="2155160" cy="11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EFCA43-16CF-8F47-9235-3EC752C6F09D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6442431" y="1463070"/>
            <a:ext cx="606040" cy="5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E57766A-DC09-2741-A439-9F0C499611D7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995136" y="1809197"/>
            <a:ext cx="1000581" cy="3690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91466D-3FD6-4E43-9B3F-0C1A90FC091B}"/>
              </a:ext>
            </a:extLst>
          </p:cNvPr>
          <p:cNvCxnSpPr>
            <a:cxnSpLocks/>
            <a:stCxn id="7" idx="3"/>
            <a:endCxn id="10" idx="4"/>
          </p:cNvCxnSpPr>
          <p:nvPr/>
        </p:nvCxnSpPr>
        <p:spPr>
          <a:xfrm flipV="1">
            <a:off x="5977406" y="1640374"/>
            <a:ext cx="301474" cy="8536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C56BAFF-FF5B-DC4E-9789-53C8008FD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7075" y="1192466"/>
            <a:ext cx="203200" cy="165100"/>
          </a:xfrm>
          <a:prstGeom prst="rect">
            <a:avLst/>
          </a:prstGeom>
        </p:spPr>
      </p:pic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BE720EC-6B6D-E846-BDB9-DEE501A9CE38}"/>
              </a:ext>
            </a:extLst>
          </p:cNvPr>
          <p:cNvCxnSpPr>
            <a:cxnSpLocks/>
            <a:stCxn id="14" idx="4"/>
            <a:endCxn id="17" idx="2"/>
          </p:cNvCxnSpPr>
          <p:nvPr/>
        </p:nvCxnSpPr>
        <p:spPr>
          <a:xfrm rot="16200000" flipH="1">
            <a:off x="3076459" y="2341204"/>
            <a:ext cx="1675980" cy="2743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951999D-EE17-2F41-BED0-172E2909048E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4245640" y="3486256"/>
            <a:ext cx="210246" cy="7049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0CE98F-A2E7-5C4C-B0E4-0A10F6A5E88C}"/>
              </a:ext>
            </a:extLst>
          </p:cNvPr>
          <p:cNvCxnSpPr>
            <a:cxnSpLocks/>
            <a:stCxn id="17" idx="6"/>
            <a:endCxn id="25" idx="1"/>
          </p:cNvCxnSpPr>
          <p:nvPr/>
        </p:nvCxnSpPr>
        <p:spPr>
          <a:xfrm>
            <a:off x="4417369" y="3316354"/>
            <a:ext cx="2626765" cy="11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FF3E87B-275D-574E-9534-50478B978AC0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>
            <a:off x="6324793" y="3647807"/>
            <a:ext cx="863735" cy="2231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D71A690-F350-B14D-B3B1-7EC7F5FA45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9315" y="3722868"/>
            <a:ext cx="469900" cy="2667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E104620-62A4-A841-9F2D-300C4E46C4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2625" y="2981113"/>
            <a:ext cx="292100" cy="26670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40042E-7F4E-D84B-8D60-8B08670EE7AE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7692865" y="2567301"/>
            <a:ext cx="11151" cy="413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F07146-5547-3748-9751-6C9080EF9421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V="1">
            <a:off x="7692865" y="1809462"/>
            <a:ext cx="4337" cy="405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94FF12E3-F3FD-3C4A-8CF2-5207A965E6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48466" y="1990903"/>
            <a:ext cx="215900" cy="177800"/>
          </a:xfrm>
          <a:prstGeom prst="rect">
            <a:avLst/>
          </a:prstGeom>
        </p:spPr>
      </p:pic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C0D0429-AE89-E74D-B632-9FC66B757B36}"/>
              </a:ext>
            </a:extLst>
          </p:cNvPr>
          <p:cNvSpPr/>
          <p:nvPr/>
        </p:nvSpPr>
        <p:spPr>
          <a:xfrm>
            <a:off x="3590315" y="2897851"/>
            <a:ext cx="4997202" cy="1744052"/>
          </a:xfrm>
          <a:prstGeom prst="roundRect">
            <a:avLst/>
          </a:prstGeom>
          <a:noFill/>
          <a:ln w="38100">
            <a:solidFill>
              <a:srgbClr val="0432FF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687148C-CD5A-3E46-AC9D-2EEE0D3D5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7752" y="2214520"/>
            <a:ext cx="203200" cy="2413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EB1B404-83B5-7E47-A648-F86E1FFE4E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53495" y="4073550"/>
            <a:ext cx="444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0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Matni, Nikolai</dc:creator>
  <cp:lastModifiedBy>Matni, Nikolai</cp:lastModifiedBy>
  <cp:revision>5</cp:revision>
  <dcterms:created xsi:type="dcterms:W3CDTF">2019-09-11T20:50:35Z</dcterms:created>
  <dcterms:modified xsi:type="dcterms:W3CDTF">2019-09-11T21:14:17Z</dcterms:modified>
</cp:coreProperties>
</file>