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2"/>
    <p:restoredTop sz="94694"/>
  </p:normalViewPr>
  <p:slideViewPr>
    <p:cSldViewPr snapToGrid="0" snapToObjects="1">
      <p:cViewPr>
        <p:scale>
          <a:sx n="114" d="100"/>
          <a:sy n="114" d="100"/>
        </p:scale>
        <p:origin x="-35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DFE9-4F62-A540-A609-ACE04B3BF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5E58E-835D-F843-AB92-550230255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5201-6215-2448-893A-FD119A38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5489-5D79-C747-ACC5-483F4048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2834-B6DD-8248-99A6-439C7F4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F5EA-01A9-5A4C-BBE9-3905B59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05071-D226-0C4B-A89D-3C8FEAE96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B86F-C3E0-B442-BCB7-1A890D8C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39D0-FF4B-7C48-AD92-BE57134C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25A3-02D3-CC47-8470-3ECC7050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C977C-624D-2E47-817D-56CA0CF4D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968EC-98CA-304A-A406-ED9A3715A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F59B-DAE8-FE4F-AC88-45301A5C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4455-715D-DA40-81ED-61BA8B33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3747-D241-9541-ABA3-26D673E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6F7B-E961-8842-A649-0BF2C12E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4712-20E5-294C-84E6-243384B4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5E1E-6945-9D42-858B-52D62D1B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9F09-5F1D-6649-97C1-C3067FA5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B31D-072A-A547-B3B6-3D5F667E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FAD-BA46-7A46-8D22-B5EE8BC7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6CFF7-BE40-6E4A-BF50-96293451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52D2-773A-C448-913F-A663FD58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DB84-04CC-5946-87FE-1AA4870E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BE62-8A3C-5443-AF50-B007F456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0EA9-777C-5F42-B24B-B4641873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9DD6-0877-B64C-8701-B7C95489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612E4-F28D-C44E-A715-E68C747E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81D9-A9EC-3D41-988D-6281E0A3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F2D40-0338-BE4C-9946-C87254EC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EFE3-F0BA-FC49-96D5-C8F3C91C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049D-6C00-B147-B46A-721C0B2D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7057-C871-334B-AF78-45F3ADF3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6964-C2DD-804F-B08E-EBD61CAF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03C7F-2862-4347-878B-9A0FEE07F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621F8-7599-D549-9DBC-43688FD1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9EB3-4E44-404B-83A2-C8818F9D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1E927-7C22-A044-B8AE-4D7BA942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C957B-636F-8A4B-8372-BB0BC3F1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7A11-B4A1-7C4E-A716-2FA74248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1A4F7-DD60-584D-AA94-D84B4C0C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FCB2-9BA2-564C-8E7E-554CA0BD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1BA1-7C84-634F-B092-7F9AE955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542DC-B9E8-A845-9113-C61A1C4E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01B-BA1D-3442-8A12-B3B6C63C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B6AB6-4C51-0348-8AC5-11ED5DA9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D8E1-2597-9948-8FD3-D2DC079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366B-DCF3-BE4A-8E8C-29388688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8F7EB-FA8D-9A45-AC49-8F0ED78A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ACCA9-BB94-5341-8677-FDD86006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0F83-1027-0542-8E30-EB7F2935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EBC8C-FA78-BA4E-BA95-DEBF369B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686B-5C06-7041-A3E1-DB8BCB5A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BDDE4-7C51-2E4E-9A99-C6D2C3A60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FC9B4-4932-074D-99DF-04BFB8BE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CE21-152A-DE46-AFFF-E6A86FAE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857C6-E68C-CC4B-B602-FBA94723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EDB9-629A-1E44-AA86-87840674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03D55-CDA7-074A-B35B-71B019F4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8FAC-CF2B-7149-A6F9-C6A724C8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E74E-AD93-AE4E-AEE4-B96687FA7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9905-69A1-B347-B41B-4A5BF6A215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7AA3-F0C2-1C43-A040-B389CFC1E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38DD-EA01-7C40-B804-0F0F28E90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CB81-88FC-DB48-A5B7-8ADD69FB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6.emf"/><Relationship Id="rId3" Type="http://schemas.openxmlformats.org/officeDocument/2006/relationships/image" Target="../media/image2.emf"/><Relationship Id="rId7" Type="http://schemas.openxmlformats.org/officeDocument/2006/relationships/image" Target="../media/image8.emf"/><Relationship Id="rId12" Type="http://schemas.openxmlformats.org/officeDocument/2006/relationships/image" Target="../media/image1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4.emf"/><Relationship Id="rId5" Type="http://schemas.openxmlformats.org/officeDocument/2006/relationships/image" Target="../media/image6.emf"/><Relationship Id="rId10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2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26.emf"/><Relationship Id="rId17" Type="http://schemas.openxmlformats.org/officeDocument/2006/relationships/image" Target="../media/image15.emf"/><Relationship Id="rId2" Type="http://schemas.openxmlformats.org/officeDocument/2006/relationships/image" Target="../media/image3.emf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11" Type="http://schemas.openxmlformats.org/officeDocument/2006/relationships/image" Target="../media/image25.emf"/><Relationship Id="rId5" Type="http://schemas.openxmlformats.org/officeDocument/2006/relationships/image" Target="../media/image9.emf"/><Relationship Id="rId15" Type="http://schemas.openxmlformats.org/officeDocument/2006/relationships/image" Target="../media/image2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0660B0-4B0F-9140-BD05-386C59433953}"/>
              </a:ext>
            </a:extLst>
          </p:cNvPr>
          <p:cNvGrpSpPr/>
          <p:nvPr/>
        </p:nvGrpSpPr>
        <p:grpSpPr>
          <a:xfrm>
            <a:off x="7048471" y="1116678"/>
            <a:ext cx="1297462" cy="692784"/>
            <a:chOff x="6981565" y="2279419"/>
            <a:chExt cx="1297462" cy="69278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D6F4385-2080-7B41-ACBF-3E65D67FDFA5}"/>
                </a:ext>
              </a:extLst>
            </p:cNvPr>
            <p:cNvSpPr/>
            <p:nvPr/>
          </p:nvSpPr>
          <p:spPr>
            <a:xfrm>
              <a:off x="6981565" y="2279419"/>
              <a:ext cx="1297462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2992D3-6E95-224D-A502-755802AC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3096" y="2409911"/>
              <a:ext cx="914400" cy="4318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39AC2-0F54-8E4B-B182-5761850E1F3C}"/>
              </a:ext>
            </a:extLst>
          </p:cNvPr>
          <p:cNvGrpSpPr/>
          <p:nvPr/>
        </p:nvGrpSpPr>
        <p:grpSpPr>
          <a:xfrm>
            <a:off x="4679944" y="2058406"/>
            <a:ext cx="1297462" cy="692784"/>
            <a:chOff x="5058030" y="3272078"/>
            <a:chExt cx="1297462" cy="69278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2F7148-44C5-1D4C-A17C-30BFFA7FC0A8}"/>
                </a:ext>
              </a:extLst>
            </p:cNvPr>
            <p:cNvSpPr/>
            <p:nvPr/>
          </p:nvSpPr>
          <p:spPr>
            <a:xfrm>
              <a:off x="5058030" y="3272078"/>
              <a:ext cx="1297462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5EE025-5FEB-B246-8672-11CC75A1B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0511" y="3402570"/>
              <a:ext cx="952500" cy="4318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A1BB1-600E-BC4A-BC5C-945D84CBDF1F}"/>
              </a:ext>
            </a:extLst>
          </p:cNvPr>
          <p:cNvGrpSpPr/>
          <p:nvPr/>
        </p:nvGrpSpPr>
        <p:grpSpPr>
          <a:xfrm>
            <a:off x="6096000" y="1274614"/>
            <a:ext cx="365760" cy="365760"/>
            <a:chOff x="11331145" y="1667819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8EE338-4EC0-A641-A8E3-6FED1A37F76B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0647DC-53AE-BB41-A804-2B0ACB72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AD03A9-C4BE-0548-A7E7-1C9463607D77}"/>
              </a:ext>
            </a:extLst>
          </p:cNvPr>
          <p:cNvGrpSpPr/>
          <p:nvPr/>
        </p:nvGrpSpPr>
        <p:grpSpPr>
          <a:xfrm>
            <a:off x="3594409" y="1274614"/>
            <a:ext cx="365760" cy="365760"/>
            <a:chOff x="11331145" y="1667819"/>
            <a:chExt cx="365760" cy="3657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50811E-B46B-A744-B319-C1205B55145C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3CA5A5-20E1-AD43-9253-9423F4320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519171-96C4-074F-B894-14B115C206A2}"/>
              </a:ext>
            </a:extLst>
          </p:cNvPr>
          <p:cNvGrpSpPr/>
          <p:nvPr/>
        </p:nvGrpSpPr>
        <p:grpSpPr>
          <a:xfrm>
            <a:off x="4051609" y="3133474"/>
            <a:ext cx="365760" cy="365760"/>
            <a:chOff x="11331145" y="1667819"/>
            <a:chExt cx="365760" cy="3657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1CA59D-9DF4-3040-AB7E-DD9505CA7E87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909394D-29FA-6E4B-B3E7-8D30713BF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A1A3BF-D683-0449-A782-14ACF488F89B}"/>
              </a:ext>
            </a:extLst>
          </p:cNvPr>
          <p:cNvGrpSpPr/>
          <p:nvPr/>
        </p:nvGrpSpPr>
        <p:grpSpPr>
          <a:xfrm>
            <a:off x="4455886" y="3844850"/>
            <a:ext cx="2189206" cy="692784"/>
            <a:chOff x="4668794" y="4820189"/>
            <a:chExt cx="2189206" cy="69278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8034794-5206-9543-BB31-3132076C3FA3}"/>
                </a:ext>
              </a:extLst>
            </p:cNvPr>
            <p:cNvSpPr/>
            <p:nvPr/>
          </p:nvSpPr>
          <p:spPr>
            <a:xfrm>
              <a:off x="4668794" y="4820189"/>
              <a:ext cx="2189206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E69817-DFAC-E44D-A0A7-07E29F5B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197" y="4963381"/>
              <a:ext cx="1930400" cy="406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64FB1F-DF2B-A948-9957-52F70F0300EA}"/>
              </a:ext>
            </a:extLst>
          </p:cNvPr>
          <p:cNvGrpSpPr/>
          <p:nvPr/>
        </p:nvGrpSpPr>
        <p:grpSpPr>
          <a:xfrm>
            <a:off x="7044134" y="2981113"/>
            <a:ext cx="1297462" cy="692784"/>
            <a:chOff x="7029032" y="3710079"/>
            <a:chExt cx="1297462" cy="69278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2FC76E-9F97-E84D-9DFB-A7A086900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6263" y="3853271"/>
              <a:ext cx="1143000" cy="406400"/>
            </a:xfrm>
            <a:prstGeom prst="rect">
              <a:avLst/>
            </a:prstGeom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A42EE68-2D9F-6F44-8316-E339DC78B328}"/>
                </a:ext>
              </a:extLst>
            </p:cNvPr>
            <p:cNvSpPr/>
            <p:nvPr/>
          </p:nvSpPr>
          <p:spPr>
            <a:xfrm>
              <a:off x="7029032" y="3710079"/>
              <a:ext cx="1297462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313BE9-A593-2740-9354-FE39F64DD7B7}"/>
              </a:ext>
            </a:extLst>
          </p:cNvPr>
          <p:cNvGrpSpPr/>
          <p:nvPr/>
        </p:nvGrpSpPr>
        <p:grpSpPr>
          <a:xfrm>
            <a:off x="7509985" y="2214520"/>
            <a:ext cx="365760" cy="365760"/>
            <a:chOff x="11331145" y="1667819"/>
            <a:chExt cx="365760" cy="3657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CC4CCC-6FF3-B442-BC4B-4007287F9570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A2C393-3CFD-AC4B-B3BC-CE53E8FA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DBEC03-CCFF-0048-BBC0-F50917C0E4C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55795" y="1457494"/>
            <a:ext cx="438614" cy="55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162903-5054-9B4C-9BB0-49D46F450FF8}"/>
              </a:ext>
            </a:extLst>
          </p:cNvPr>
          <p:cNvCxnSpPr>
            <a:cxnSpLocks/>
          </p:cNvCxnSpPr>
          <p:nvPr/>
        </p:nvCxnSpPr>
        <p:spPr>
          <a:xfrm>
            <a:off x="6267729" y="789909"/>
            <a:ext cx="0" cy="4791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871239-ED62-8B49-BD40-7D813E736CB0}"/>
              </a:ext>
            </a:extLst>
          </p:cNvPr>
          <p:cNvCxnSpPr>
            <a:cxnSpLocks/>
            <a:stCxn id="41" idx="1"/>
            <a:endCxn id="29" idx="3"/>
          </p:cNvCxnSpPr>
          <p:nvPr/>
        </p:nvCxnSpPr>
        <p:spPr>
          <a:xfrm flipH="1" flipV="1">
            <a:off x="7856416" y="2408551"/>
            <a:ext cx="728411" cy="1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695FDD7-61AE-FC4F-BF61-D43B30171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9429" y="449656"/>
            <a:ext cx="736600" cy="342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D96A1D-BF0A-A740-952F-1A756BE78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9830" y="1290071"/>
            <a:ext cx="330200" cy="3683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3F6A103-1D2D-C147-8D54-AECD76F1E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4827" y="2251571"/>
            <a:ext cx="355600" cy="3175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BC2C45-B678-A44E-8C2D-27CC53091DDC}"/>
              </a:ext>
            </a:extLst>
          </p:cNvPr>
          <p:cNvCxnSpPr>
            <a:stCxn id="10" idx="2"/>
            <a:endCxn id="15" idx="3"/>
          </p:cNvCxnSpPr>
          <p:nvPr/>
        </p:nvCxnSpPr>
        <p:spPr>
          <a:xfrm flipH="1">
            <a:off x="3940840" y="1457494"/>
            <a:ext cx="2155160" cy="11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EFCA43-16CF-8F47-9235-3EC752C6F09D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6442431" y="1463070"/>
            <a:ext cx="606040" cy="5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E57766A-DC09-2741-A439-9F0C499611D7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995136" y="1719989"/>
            <a:ext cx="1000581" cy="3690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91466D-3FD6-4E43-9B3F-0C1A90FC091B}"/>
              </a:ext>
            </a:extLst>
          </p:cNvPr>
          <p:cNvCxnSpPr>
            <a:cxnSpLocks/>
            <a:stCxn id="7" idx="3"/>
            <a:endCxn id="10" idx="4"/>
          </p:cNvCxnSpPr>
          <p:nvPr/>
        </p:nvCxnSpPr>
        <p:spPr>
          <a:xfrm flipV="1">
            <a:off x="5977406" y="1640374"/>
            <a:ext cx="301474" cy="7644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C56BAFF-FF5B-DC4E-9789-53C8008FD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7075" y="1192466"/>
            <a:ext cx="203200" cy="165100"/>
          </a:xfrm>
          <a:prstGeom prst="rect">
            <a:avLst/>
          </a:prstGeom>
        </p:spPr>
      </p:pic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BE720EC-6B6D-E846-BDB9-DEE501A9CE38}"/>
              </a:ext>
            </a:extLst>
          </p:cNvPr>
          <p:cNvCxnSpPr>
            <a:cxnSpLocks/>
            <a:stCxn id="14" idx="4"/>
            <a:endCxn id="17" idx="2"/>
          </p:cNvCxnSpPr>
          <p:nvPr/>
        </p:nvCxnSpPr>
        <p:spPr>
          <a:xfrm rot="16200000" flipH="1">
            <a:off x="3076459" y="2341204"/>
            <a:ext cx="1675980" cy="2743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951999D-EE17-2F41-BED0-172E2909048E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4245640" y="3486256"/>
            <a:ext cx="210246" cy="7049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0CE98F-A2E7-5C4C-B0E4-0A10F6A5E88C}"/>
              </a:ext>
            </a:extLst>
          </p:cNvPr>
          <p:cNvCxnSpPr>
            <a:cxnSpLocks/>
            <a:stCxn id="17" idx="6"/>
            <a:endCxn id="25" idx="1"/>
          </p:cNvCxnSpPr>
          <p:nvPr/>
        </p:nvCxnSpPr>
        <p:spPr>
          <a:xfrm>
            <a:off x="4417369" y="3316354"/>
            <a:ext cx="2626765" cy="11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FF3E87B-275D-574E-9534-50478B978AC0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>
            <a:off x="6324793" y="3647807"/>
            <a:ext cx="863735" cy="2231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9D71A690-F350-B14D-B3B1-7EC7F5FA45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9315" y="3722868"/>
            <a:ext cx="469900" cy="2667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E104620-62A4-A841-9F2D-300C4E46C4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2625" y="2981113"/>
            <a:ext cx="292100" cy="26670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40042E-7F4E-D84B-8D60-8B08670EE7AE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7692865" y="2567301"/>
            <a:ext cx="11151" cy="413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F07146-5547-3748-9751-6C9080EF9421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V="1">
            <a:off x="7692865" y="1809462"/>
            <a:ext cx="4337" cy="405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94FF12E3-F3FD-3C4A-8CF2-5207A965E6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48466" y="1990903"/>
            <a:ext cx="215900" cy="177800"/>
          </a:xfrm>
          <a:prstGeom prst="rect">
            <a:avLst/>
          </a:prstGeom>
        </p:spPr>
      </p:pic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C0D0429-AE89-E74D-B632-9FC66B757B36}"/>
              </a:ext>
            </a:extLst>
          </p:cNvPr>
          <p:cNvSpPr/>
          <p:nvPr/>
        </p:nvSpPr>
        <p:spPr>
          <a:xfrm>
            <a:off x="3590315" y="2897851"/>
            <a:ext cx="4853815" cy="1744052"/>
          </a:xfrm>
          <a:prstGeom prst="roundRect">
            <a:avLst/>
          </a:prstGeom>
          <a:noFill/>
          <a:ln w="38100">
            <a:solidFill>
              <a:srgbClr val="0432FF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687148C-CD5A-3E46-AC9D-2EEE0D3D54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7752" y="2214520"/>
            <a:ext cx="203200" cy="2413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EB1B404-83B5-7E47-A648-F86E1FFE4E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7856" y="3954156"/>
            <a:ext cx="444500" cy="3175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6101CDB-9AEB-7B4B-8DD7-B542B270EAC6}"/>
              </a:ext>
            </a:extLst>
          </p:cNvPr>
          <p:cNvSpPr/>
          <p:nvPr/>
        </p:nvSpPr>
        <p:spPr>
          <a:xfrm>
            <a:off x="4093240" y="1023466"/>
            <a:ext cx="4350890" cy="180554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2C044EF-31A9-F64B-9D63-2CE8437F43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55956" y="1379948"/>
            <a:ext cx="368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0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0660B0-4B0F-9140-BD05-386C59433953}"/>
              </a:ext>
            </a:extLst>
          </p:cNvPr>
          <p:cNvGrpSpPr/>
          <p:nvPr/>
        </p:nvGrpSpPr>
        <p:grpSpPr>
          <a:xfrm>
            <a:off x="7048471" y="1116678"/>
            <a:ext cx="1297462" cy="692784"/>
            <a:chOff x="6981565" y="2279419"/>
            <a:chExt cx="1297462" cy="69278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D6F4385-2080-7B41-ACBF-3E65D67FDFA5}"/>
                </a:ext>
              </a:extLst>
            </p:cNvPr>
            <p:cNvSpPr/>
            <p:nvPr/>
          </p:nvSpPr>
          <p:spPr>
            <a:xfrm>
              <a:off x="6981565" y="2279419"/>
              <a:ext cx="1297462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2992D3-6E95-224D-A502-755802AC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3096" y="2409911"/>
              <a:ext cx="914400" cy="4318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39AC2-0F54-8E4B-B182-5761850E1F3C}"/>
              </a:ext>
            </a:extLst>
          </p:cNvPr>
          <p:cNvGrpSpPr/>
          <p:nvPr/>
        </p:nvGrpSpPr>
        <p:grpSpPr>
          <a:xfrm>
            <a:off x="4679944" y="2058406"/>
            <a:ext cx="1297462" cy="692784"/>
            <a:chOff x="5058030" y="3272078"/>
            <a:chExt cx="1297462" cy="69278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2F7148-44C5-1D4C-A17C-30BFFA7FC0A8}"/>
                </a:ext>
              </a:extLst>
            </p:cNvPr>
            <p:cNvSpPr/>
            <p:nvPr/>
          </p:nvSpPr>
          <p:spPr>
            <a:xfrm>
              <a:off x="5058030" y="3272078"/>
              <a:ext cx="1297462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5EE025-5FEB-B246-8672-11CC75A1B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0511" y="3402570"/>
              <a:ext cx="952500" cy="4318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A1BB1-600E-BC4A-BC5C-945D84CBDF1F}"/>
              </a:ext>
            </a:extLst>
          </p:cNvPr>
          <p:cNvGrpSpPr/>
          <p:nvPr/>
        </p:nvGrpSpPr>
        <p:grpSpPr>
          <a:xfrm>
            <a:off x="6096000" y="1274614"/>
            <a:ext cx="365760" cy="365760"/>
            <a:chOff x="11331145" y="1667819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8EE338-4EC0-A641-A8E3-6FED1A37F76B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0647DC-53AE-BB41-A804-2B0ACB72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AD03A9-C4BE-0548-A7E7-1C9463607D77}"/>
              </a:ext>
            </a:extLst>
          </p:cNvPr>
          <p:cNvGrpSpPr/>
          <p:nvPr/>
        </p:nvGrpSpPr>
        <p:grpSpPr>
          <a:xfrm>
            <a:off x="3594409" y="1274614"/>
            <a:ext cx="365760" cy="365760"/>
            <a:chOff x="11331145" y="1667819"/>
            <a:chExt cx="365760" cy="3657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50811E-B46B-A744-B319-C1205B55145C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3CA5A5-20E1-AD43-9253-9423F4320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313BE9-A593-2740-9354-FE39F64DD7B7}"/>
              </a:ext>
            </a:extLst>
          </p:cNvPr>
          <p:cNvGrpSpPr/>
          <p:nvPr/>
        </p:nvGrpSpPr>
        <p:grpSpPr>
          <a:xfrm>
            <a:off x="7509985" y="2214520"/>
            <a:ext cx="365760" cy="365760"/>
            <a:chOff x="11331145" y="1667819"/>
            <a:chExt cx="365760" cy="3657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CC4CCC-6FF3-B442-BC4B-4007287F9570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A2C393-3CFD-AC4B-B3BC-CE53E8FA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DBEC03-CCFF-0048-BBC0-F50917C0E4C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55795" y="1457494"/>
            <a:ext cx="438614" cy="55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162903-5054-9B4C-9BB0-49D46F450FF8}"/>
              </a:ext>
            </a:extLst>
          </p:cNvPr>
          <p:cNvCxnSpPr>
            <a:cxnSpLocks/>
          </p:cNvCxnSpPr>
          <p:nvPr/>
        </p:nvCxnSpPr>
        <p:spPr>
          <a:xfrm>
            <a:off x="6267729" y="789909"/>
            <a:ext cx="0" cy="4791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871239-ED62-8B49-BD40-7D813E736CB0}"/>
              </a:ext>
            </a:extLst>
          </p:cNvPr>
          <p:cNvCxnSpPr>
            <a:cxnSpLocks/>
            <a:stCxn id="41" idx="1"/>
            <a:endCxn id="29" idx="3"/>
          </p:cNvCxnSpPr>
          <p:nvPr/>
        </p:nvCxnSpPr>
        <p:spPr>
          <a:xfrm flipH="1" flipV="1">
            <a:off x="7856416" y="2408551"/>
            <a:ext cx="728411" cy="1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695FDD7-61AE-FC4F-BF61-D43B30171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429" y="449656"/>
            <a:ext cx="736600" cy="342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D96A1D-BF0A-A740-952F-1A756BE78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830" y="1290071"/>
            <a:ext cx="330200" cy="3683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3F6A103-1D2D-C147-8D54-AECD76F1E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4827" y="2251571"/>
            <a:ext cx="355600" cy="3175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BC2C45-B678-A44E-8C2D-27CC53091DDC}"/>
              </a:ext>
            </a:extLst>
          </p:cNvPr>
          <p:cNvCxnSpPr>
            <a:stCxn id="10" idx="2"/>
            <a:endCxn id="15" idx="3"/>
          </p:cNvCxnSpPr>
          <p:nvPr/>
        </p:nvCxnSpPr>
        <p:spPr>
          <a:xfrm flipH="1">
            <a:off x="3940840" y="1457494"/>
            <a:ext cx="2155160" cy="11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EFCA43-16CF-8F47-9235-3EC752C6F09D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6442431" y="1463070"/>
            <a:ext cx="606040" cy="5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E57766A-DC09-2741-A439-9F0C499611D7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995136" y="1719989"/>
            <a:ext cx="1000581" cy="3690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91466D-3FD6-4E43-9B3F-0C1A90FC091B}"/>
              </a:ext>
            </a:extLst>
          </p:cNvPr>
          <p:cNvCxnSpPr>
            <a:cxnSpLocks/>
            <a:stCxn id="7" idx="3"/>
            <a:endCxn id="10" idx="4"/>
          </p:cNvCxnSpPr>
          <p:nvPr/>
        </p:nvCxnSpPr>
        <p:spPr>
          <a:xfrm flipV="1">
            <a:off x="5977406" y="1640374"/>
            <a:ext cx="301474" cy="7644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C56BAFF-FF5B-DC4E-9789-53C8008FDD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075" y="1192466"/>
            <a:ext cx="203200" cy="165100"/>
          </a:xfrm>
          <a:prstGeom prst="rect">
            <a:avLst/>
          </a:prstGeom>
        </p:spPr>
      </p:pic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BE720EC-6B6D-E846-BDB9-DEE501A9CE38}"/>
              </a:ext>
            </a:extLst>
          </p:cNvPr>
          <p:cNvCxnSpPr>
            <a:cxnSpLocks/>
            <a:stCxn id="14" idx="4"/>
            <a:endCxn id="83" idx="1"/>
          </p:cNvCxnSpPr>
          <p:nvPr/>
        </p:nvCxnSpPr>
        <p:spPr>
          <a:xfrm rot="16200000" flipH="1">
            <a:off x="3373566" y="2044097"/>
            <a:ext cx="1708649" cy="9012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F07146-5547-3748-9751-6C9080EF9421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V="1">
            <a:off x="7692865" y="1809462"/>
            <a:ext cx="4337" cy="405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94FF12E3-F3FD-3C4A-8CF2-5207A965E6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8466" y="1990903"/>
            <a:ext cx="215900" cy="1778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687148C-CD5A-3E46-AC9D-2EEE0D3D54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7752" y="2214520"/>
            <a:ext cx="203200" cy="2413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75F46CE-06E0-B243-A173-C5F0B75C0966}"/>
              </a:ext>
            </a:extLst>
          </p:cNvPr>
          <p:cNvGrpSpPr/>
          <p:nvPr/>
        </p:nvGrpSpPr>
        <p:grpSpPr>
          <a:xfrm>
            <a:off x="4678491" y="3006991"/>
            <a:ext cx="1298916" cy="684063"/>
            <a:chOff x="4829228" y="2928939"/>
            <a:chExt cx="1298916" cy="684063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9C0D0429-AE89-E74D-B632-9FC66B757B36}"/>
                </a:ext>
              </a:extLst>
            </p:cNvPr>
            <p:cNvSpPr/>
            <p:nvPr/>
          </p:nvSpPr>
          <p:spPr>
            <a:xfrm>
              <a:off x="4829228" y="2928939"/>
              <a:ext cx="1298916" cy="684063"/>
            </a:xfrm>
            <a:prstGeom prst="roundRect">
              <a:avLst/>
            </a:prstGeom>
            <a:noFill/>
            <a:ln w="38100">
              <a:solidFill>
                <a:srgbClr val="0432FF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5EB1B404-83B5-7E47-A648-F86E1FFE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64896" y="3104149"/>
              <a:ext cx="444500" cy="317500"/>
            </a:xfrm>
            <a:prstGeom prst="rect">
              <a:avLst/>
            </a:prstGeom>
            <a:ln>
              <a:noFill/>
              <a:prstDash val="solid"/>
            </a:ln>
          </p:spPr>
        </p:pic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6101CDB-9AEB-7B4B-8DD7-B542B270EAC6}"/>
              </a:ext>
            </a:extLst>
          </p:cNvPr>
          <p:cNvSpPr/>
          <p:nvPr/>
        </p:nvSpPr>
        <p:spPr>
          <a:xfrm>
            <a:off x="4093240" y="1023466"/>
            <a:ext cx="4350890" cy="180554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2C044EF-31A9-F64B-9D63-2CE8437F43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55956" y="1379948"/>
            <a:ext cx="368300" cy="330200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C2A87D1D-CA36-BA4E-A200-757E56158D60}"/>
              </a:ext>
            </a:extLst>
          </p:cNvPr>
          <p:cNvSpPr/>
          <p:nvPr/>
        </p:nvSpPr>
        <p:spPr>
          <a:xfrm rot="15734671">
            <a:off x="5604682" y="3167664"/>
            <a:ext cx="806609" cy="927507"/>
          </a:xfrm>
          <a:prstGeom prst="arc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8B677F-21F5-F248-8694-CB42A1D55C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4275" y="3325919"/>
            <a:ext cx="241300" cy="330200"/>
          </a:xfrm>
          <a:prstGeom prst="rect">
            <a:avLst/>
          </a:prstGeom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F9CF29A-8DC7-1742-9DD7-62AC0C70EBA4}"/>
              </a:ext>
            </a:extLst>
          </p:cNvPr>
          <p:cNvCxnSpPr>
            <a:cxnSpLocks/>
            <a:stCxn id="83" idx="3"/>
            <a:endCxn id="29" idx="2"/>
          </p:cNvCxnSpPr>
          <p:nvPr/>
        </p:nvCxnSpPr>
        <p:spPr>
          <a:xfrm flipV="1">
            <a:off x="5977407" y="2567301"/>
            <a:ext cx="1726609" cy="7817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1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A1BB1-600E-BC4A-BC5C-945D84CBDF1F}"/>
              </a:ext>
            </a:extLst>
          </p:cNvPr>
          <p:cNvGrpSpPr/>
          <p:nvPr/>
        </p:nvGrpSpPr>
        <p:grpSpPr>
          <a:xfrm>
            <a:off x="6878072" y="2737442"/>
            <a:ext cx="365760" cy="365760"/>
            <a:chOff x="11331145" y="1667819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8EE338-4EC0-A641-A8E3-6FED1A37F76B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0647DC-53AE-BB41-A804-2B0ACB72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AD03A9-C4BE-0548-A7E7-1C9463607D77}"/>
              </a:ext>
            </a:extLst>
          </p:cNvPr>
          <p:cNvGrpSpPr/>
          <p:nvPr/>
        </p:nvGrpSpPr>
        <p:grpSpPr>
          <a:xfrm>
            <a:off x="4107210" y="1413996"/>
            <a:ext cx="365760" cy="365760"/>
            <a:chOff x="11331145" y="1667819"/>
            <a:chExt cx="365760" cy="3657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50811E-B46B-A744-B319-C1205B55145C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3CA5A5-20E1-AD43-9253-9423F4320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DBEC03-CCFF-0048-BBC0-F50917C0E4C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68596" y="1596876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871239-ED62-8B49-BD40-7D813E736CB0}"/>
              </a:ext>
            </a:extLst>
          </p:cNvPr>
          <p:cNvCxnSpPr>
            <a:cxnSpLocks/>
          </p:cNvCxnSpPr>
          <p:nvPr/>
        </p:nvCxnSpPr>
        <p:spPr>
          <a:xfrm flipH="1" flipV="1">
            <a:off x="7249940" y="2911923"/>
            <a:ext cx="457200" cy="1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EFCA43-16CF-8F47-9235-3EC752C6F09D}"/>
              </a:ext>
            </a:extLst>
          </p:cNvPr>
          <p:cNvCxnSpPr>
            <a:cxnSpLocks/>
            <a:stCxn id="14" idx="6"/>
            <a:endCxn id="55" idx="1"/>
          </p:cNvCxnSpPr>
          <p:nvPr/>
        </p:nvCxnSpPr>
        <p:spPr>
          <a:xfrm>
            <a:off x="4472970" y="1596876"/>
            <a:ext cx="764383" cy="1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E57766A-DC09-2741-A439-9F0C499611D7}"/>
              </a:ext>
            </a:extLst>
          </p:cNvPr>
          <p:cNvCxnSpPr>
            <a:cxnSpLocks/>
            <a:stCxn id="55" idx="3"/>
            <a:endCxn id="10" idx="0"/>
          </p:cNvCxnSpPr>
          <p:nvPr/>
        </p:nvCxnSpPr>
        <p:spPr>
          <a:xfrm>
            <a:off x="6133019" y="1598704"/>
            <a:ext cx="927933" cy="11387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BE720EC-6B6D-E846-BDB9-DEE501A9CE38}"/>
              </a:ext>
            </a:extLst>
          </p:cNvPr>
          <p:cNvCxnSpPr>
            <a:cxnSpLocks/>
            <a:stCxn id="7" idx="1"/>
            <a:endCxn id="15" idx="2"/>
          </p:cNvCxnSpPr>
          <p:nvPr/>
        </p:nvCxnSpPr>
        <p:spPr>
          <a:xfrm rot="10800000">
            <a:off x="4301242" y="1766777"/>
            <a:ext cx="916783" cy="11469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8FFC51-385F-DD43-85CE-76F1A96102EB}"/>
              </a:ext>
            </a:extLst>
          </p:cNvPr>
          <p:cNvGrpSpPr/>
          <p:nvPr/>
        </p:nvGrpSpPr>
        <p:grpSpPr>
          <a:xfrm>
            <a:off x="5237353" y="1252312"/>
            <a:ext cx="895666" cy="692784"/>
            <a:chOff x="5237353" y="1274614"/>
            <a:chExt cx="895666" cy="6927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DBCD1E-7E0A-3B47-9D67-21E7CF67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4686" y="1455906"/>
              <a:ext cx="381000" cy="330200"/>
            </a:xfrm>
            <a:prstGeom prst="rect">
              <a:avLst/>
            </a:prstGeom>
          </p:spPr>
        </p:pic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AD76786-9FAA-1C43-B350-B0B53D8C1276}"/>
                </a:ext>
              </a:extLst>
            </p:cNvPr>
            <p:cNvSpPr/>
            <p:nvPr/>
          </p:nvSpPr>
          <p:spPr>
            <a:xfrm>
              <a:off x="5237353" y="1274614"/>
              <a:ext cx="895666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0CFBB0-EAAF-F44F-A343-36756B987380}"/>
              </a:ext>
            </a:extLst>
          </p:cNvPr>
          <p:cNvGrpSpPr/>
          <p:nvPr/>
        </p:nvGrpSpPr>
        <p:grpSpPr>
          <a:xfrm>
            <a:off x="5218024" y="2567301"/>
            <a:ext cx="895666" cy="692784"/>
            <a:chOff x="5218024" y="2567301"/>
            <a:chExt cx="895666" cy="69278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2F7148-44C5-1D4C-A17C-30BFFA7FC0A8}"/>
                </a:ext>
              </a:extLst>
            </p:cNvPr>
            <p:cNvSpPr/>
            <p:nvPr/>
          </p:nvSpPr>
          <p:spPr>
            <a:xfrm>
              <a:off x="5218024" y="2567301"/>
              <a:ext cx="895666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1471BDC-314D-414E-A97F-CE4C09B7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7257" y="2754943"/>
              <a:ext cx="457200" cy="317500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86A99E-83B7-924E-88B8-69457F1458F3}"/>
              </a:ext>
            </a:extLst>
          </p:cNvPr>
          <p:cNvCxnSpPr>
            <a:cxnSpLocks/>
            <a:stCxn id="10" idx="2"/>
            <a:endCxn id="7" idx="3"/>
          </p:cNvCxnSpPr>
          <p:nvPr/>
        </p:nvCxnSpPr>
        <p:spPr>
          <a:xfrm flipH="1" flipV="1">
            <a:off x="6113690" y="2913693"/>
            <a:ext cx="7643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4DC9DA0A-9339-8942-97DE-F4F38CFC4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696" y="1493727"/>
            <a:ext cx="342900" cy="2286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C1EEF8F-5DFE-0D4A-B109-C0007FB51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962" y="2817173"/>
            <a:ext cx="355600" cy="2286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0ED32E6-F2F0-7240-B142-8C698E49B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842" y="2636937"/>
            <a:ext cx="342900" cy="2413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61CD1E4-98FE-3342-95D4-13CCC7F4FC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5881" y="1301803"/>
            <a:ext cx="342900" cy="2413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739A93B-AE1D-4848-9A4A-7D40E948E9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4207" y="1304966"/>
            <a:ext cx="304800" cy="2286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BE577D8-D31B-3546-81D6-240754E7DF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1980" y="2636937"/>
            <a:ext cx="3048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6F4385-2080-7B41-ACBF-3E65D67FDFA5}"/>
              </a:ext>
            </a:extLst>
          </p:cNvPr>
          <p:cNvSpPr/>
          <p:nvPr/>
        </p:nvSpPr>
        <p:spPr>
          <a:xfrm>
            <a:off x="7327248" y="1116678"/>
            <a:ext cx="731520" cy="6927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A1BB1-600E-BC4A-BC5C-945D84CBDF1F}"/>
              </a:ext>
            </a:extLst>
          </p:cNvPr>
          <p:cNvGrpSpPr/>
          <p:nvPr/>
        </p:nvGrpSpPr>
        <p:grpSpPr>
          <a:xfrm>
            <a:off x="6096000" y="1274614"/>
            <a:ext cx="365760" cy="365760"/>
            <a:chOff x="11331145" y="1667819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8EE338-4EC0-A641-A8E3-6FED1A37F76B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0647DC-53AE-BB41-A804-2B0ACB72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AD03A9-C4BE-0548-A7E7-1C9463607D77}"/>
              </a:ext>
            </a:extLst>
          </p:cNvPr>
          <p:cNvGrpSpPr/>
          <p:nvPr/>
        </p:nvGrpSpPr>
        <p:grpSpPr>
          <a:xfrm>
            <a:off x="3594409" y="1274614"/>
            <a:ext cx="365760" cy="365760"/>
            <a:chOff x="11331145" y="1667819"/>
            <a:chExt cx="365760" cy="3657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50811E-B46B-A744-B319-C1205B55145C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3CA5A5-20E1-AD43-9253-9423F4320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519171-96C4-074F-B894-14B115C206A2}"/>
              </a:ext>
            </a:extLst>
          </p:cNvPr>
          <p:cNvGrpSpPr/>
          <p:nvPr/>
        </p:nvGrpSpPr>
        <p:grpSpPr>
          <a:xfrm>
            <a:off x="4051609" y="3133474"/>
            <a:ext cx="365760" cy="365760"/>
            <a:chOff x="11331145" y="1667819"/>
            <a:chExt cx="365760" cy="3657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1CA59D-9DF4-3040-AB7E-DD9505CA7E87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909394D-29FA-6E4B-B3E7-8D30713BF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8034794-5206-9543-BB31-3132076C3FA3}"/>
              </a:ext>
            </a:extLst>
          </p:cNvPr>
          <p:cNvSpPr/>
          <p:nvPr/>
        </p:nvSpPr>
        <p:spPr>
          <a:xfrm>
            <a:off x="4455886" y="3844850"/>
            <a:ext cx="2189206" cy="6927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42EE68-2D9F-6F44-8316-E339DC78B328}"/>
              </a:ext>
            </a:extLst>
          </p:cNvPr>
          <p:cNvSpPr/>
          <p:nvPr/>
        </p:nvSpPr>
        <p:spPr>
          <a:xfrm>
            <a:off x="7055285" y="2981113"/>
            <a:ext cx="1297462" cy="6927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313BE9-A593-2740-9354-FE39F64DD7B7}"/>
              </a:ext>
            </a:extLst>
          </p:cNvPr>
          <p:cNvGrpSpPr/>
          <p:nvPr/>
        </p:nvGrpSpPr>
        <p:grpSpPr>
          <a:xfrm>
            <a:off x="7509985" y="2214520"/>
            <a:ext cx="365760" cy="365760"/>
            <a:chOff x="11331145" y="1667819"/>
            <a:chExt cx="365760" cy="3657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CC4CCC-6FF3-B442-BC4B-4007287F9570}"/>
                </a:ext>
              </a:extLst>
            </p:cNvPr>
            <p:cNvSpPr>
              <a:spLocks/>
            </p:cNvSpPr>
            <p:nvPr/>
          </p:nvSpPr>
          <p:spPr>
            <a:xfrm>
              <a:off x="11331145" y="1667819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A2C393-3CFD-AC4B-B3BC-CE53E8FA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2776" y="1703100"/>
              <a:ext cx="304800" cy="317500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DBEC03-CCFF-0048-BBC0-F50917C0E4C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55795" y="1457494"/>
            <a:ext cx="438614" cy="55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162903-5054-9B4C-9BB0-49D46F450FF8}"/>
              </a:ext>
            </a:extLst>
          </p:cNvPr>
          <p:cNvCxnSpPr>
            <a:cxnSpLocks/>
          </p:cNvCxnSpPr>
          <p:nvPr/>
        </p:nvCxnSpPr>
        <p:spPr>
          <a:xfrm>
            <a:off x="6267729" y="789909"/>
            <a:ext cx="0" cy="4791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871239-ED62-8B49-BD40-7D813E736CB0}"/>
              </a:ext>
            </a:extLst>
          </p:cNvPr>
          <p:cNvCxnSpPr>
            <a:cxnSpLocks/>
            <a:stCxn id="41" idx="1"/>
            <a:endCxn id="29" idx="3"/>
          </p:cNvCxnSpPr>
          <p:nvPr/>
        </p:nvCxnSpPr>
        <p:spPr>
          <a:xfrm flipH="1" flipV="1">
            <a:off x="7856416" y="2408551"/>
            <a:ext cx="706108" cy="1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BD96A1D-BF0A-A740-952F-1A756BE7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30" y="1290071"/>
            <a:ext cx="330200" cy="3683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3F6A103-1D2D-C147-8D54-AECD76F1E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524" y="2251571"/>
            <a:ext cx="355600" cy="3175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BC2C45-B678-A44E-8C2D-27CC53091DDC}"/>
              </a:ext>
            </a:extLst>
          </p:cNvPr>
          <p:cNvCxnSpPr>
            <a:cxnSpLocks/>
            <a:stCxn id="55" idx="1"/>
            <a:endCxn id="15" idx="3"/>
          </p:cNvCxnSpPr>
          <p:nvPr/>
        </p:nvCxnSpPr>
        <p:spPr>
          <a:xfrm flipH="1">
            <a:off x="3940840" y="1460882"/>
            <a:ext cx="970402" cy="7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EFCA43-16CF-8F47-9235-3EC752C6F09D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6442431" y="1463070"/>
            <a:ext cx="884817" cy="5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E57766A-DC09-2741-A439-9F0C499611D7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077330" y="1582037"/>
            <a:ext cx="1000582" cy="6672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91466D-3FD6-4E43-9B3F-0C1A90FC091B}"/>
              </a:ext>
            </a:extLst>
          </p:cNvPr>
          <p:cNvCxnSpPr>
            <a:cxnSpLocks/>
            <a:stCxn id="7" idx="3"/>
            <a:endCxn id="10" idx="4"/>
          </p:cNvCxnSpPr>
          <p:nvPr/>
        </p:nvCxnSpPr>
        <p:spPr>
          <a:xfrm flipV="1">
            <a:off x="5642762" y="1640374"/>
            <a:ext cx="636118" cy="7755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C56BAFF-FF5B-DC4E-9789-53C8008FD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215" y="1214848"/>
            <a:ext cx="203200" cy="165100"/>
          </a:xfrm>
          <a:prstGeom prst="rect">
            <a:avLst/>
          </a:prstGeom>
        </p:spPr>
      </p:pic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BE720EC-6B6D-E846-BDB9-DEE501A9CE38}"/>
              </a:ext>
            </a:extLst>
          </p:cNvPr>
          <p:cNvCxnSpPr>
            <a:cxnSpLocks/>
            <a:stCxn id="14" idx="4"/>
            <a:endCxn id="17" idx="2"/>
          </p:cNvCxnSpPr>
          <p:nvPr/>
        </p:nvCxnSpPr>
        <p:spPr>
          <a:xfrm rot="16200000" flipH="1">
            <a:off x="3076459" y="2341204"/>
            <a:ext cx="1675980" cy="2743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951999D-EE17-2F41-BED0-172E2909048E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4245640" y="3486256"/>
            <a:ext cx="210246" cy="7049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0CE98F-A2E7-5C4C-B0E4-0A10F6A5E88C}"/>
              </a:ext>
            </a:extLst>
          </p:cNvPr>
          <p:cNvCxnSpPr>
            <a:cxnSpLocks/>
            <a:stCxn id="17" idx="6"/>
            <a:endCxn id="25" idx="1"/>
          </p:cNvCxnSpPr>
          <p:nvPr/>
        </p:nvCxnSpPr>
        <p:spPr>
          <a:xfrm>
            <a:off x="4417369" y="3316354"/>
            <a:ext cx="2637916" cy="11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FF3E87B-275D-574E-9534-50478B978AC0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>
            <a:off x="6324793" y="3647807"/>
            <a:ext cx="863735" cy="2231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9D71A690-F350-B14D-B3B1-7EC7F5FA4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315" y="3722868"/>
            <a:ext cx="469900" cy="2667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E104620-62A4-A841-9F2D-300C4E46C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2625" y="2981113"/>
            <a:ext cx="292100" cy="26670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40042E-7F4E-D84B-8D60-8B08670EE7AE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7704016" y="2567301"/>
            <a:ext cx="0" cy="413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F07146-5547-3748-9751-6C9080EF9421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V="1">
            <a:off x="7692865" y="1809462"/>
            <a:ext cx="143" cy="405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94FF12E3-F3FD-3C4A-8CF2-5207A965E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466" y="1990903"/>
            <a:ext cx="215900" cy="177800"/>
          </a:xfrm>
          <a:prstGeom prst="rect">
            <a:avLst/>
          </a:prstGeom>
        </p:spPr>
      </p:pic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C0D0429-AE89-E74D-B632-9FC66B757B36}"/>
              </a:ext>
            </a:extLst>
          </p:cNvPr>
          <p:cNvSpPr/>
          <p:nvPr/>
        </p:nvSpPr>
        <p:spPr>
          <a:xfrm>
            <a:off x="3590315" y="2897851"/>
            <a:ext cx="4827246" cy="1744052"/>
          </a:xfrm>
          <a:prstGeom prst="roundRect">
            <a:avLst/>
          </a:prstGeom>
          <a:noFill/>
          <a:ln w="38100">
            <a:solidFill>
              <a:srgbClr val="0432FF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687148C-CD5A-3E46-AC9D-2EEE0D3D54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7752" y="2214520"/>
            <a:ext cx="203200" cy="2413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EB1B404-83B5-7E47-A648-F86E1FFE4E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3464" y="4116538"/>
            <a:ext cx="444500" cy="317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3AC045-F4B2-BF4A-A4EA-4A1F158E2F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7631" y="598023"/>
            <a:ext cx="292100" cy="1778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9797119-3579-7347-89A7-0EF16DD30AE0}"/>
              </a:ext>
            </a:extLst>
          </p:cNvPr>
          <p:cNvGrpSpPr/>
          <p:nvPr/>
        </p:nvGrpSpPr>
        <p:grpSpPr>
          <a:xfrm>
            <a:off x="4911242" y="2069557"/>
            <a:ext cx="731520" cy="692784"/>
            <a:chOff x="5018047" y="2147614"/>
            <a:chExt cx="731520" cy="69278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2F7148-44C5-1D4C-A17C-30BFFA7FC0A8}"/>
                </a:ext>
              </a:extLst>
            </p:cNvPr>
            <p:cNvSpPr/>
            <p:nvPr/>
          </p:nvSpPr>
          <p:spPr>
            <a:xfrm>
              <a:off x="5018047" y="2147614"/>
              <a:ext cx="731520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EA7DF56-AE0B-5C47-A456-44EF7222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18707" y="2322556"/>
              <a:ext cx="330200" cy="342900"/>
            </a:xfrm>
            <a:prstGeom prst="rect">
              <a:avLst/>
            </a:prstGeom>
          </p:spPr>
        </p:pic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4C5894-508B-0449-A148-F59062ACFAD0}"/>
              </a:ext>
            </a:extLst>
          </p:cNvPr>
          <p:cNvCxnSpPr>
            <a:cxnSpLocks/>
            <a:stCxn id="10" idx="2"/>
            <a:endCxn id="55" idx="3"/>
          </p:cNvCxnSpPr>
          <p:nvPr/>
        </p:nvCxnSpPr>
        <p:spPr>
          <a:xfrm flipH="1">
            <a:off x="5642762" y="1457494"/>
            <a:ext cx="453238" cy="3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0164457-4A15-5E4B-8F87-44C3BE386469}"/>
              </a:ext>
            </a:extLst>
          </p:cNvPr>
          <p:cNvGrpSpPr/>
          <p:nvPr/>
        </p:nvGrpSpPr>
        <p:grpSpPr>
          <a:xfrm>
            <a:off x="4911242" y="1114490"/>
            <a:ext cx="731520" cy="692784"/>
            <a:chOff x="4871344" y="1114490"/>
            <a:chExt cx="731520" cy="69278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4361122-FCA5-5448-87F9-8B0ECE866E3A}"/>
                </a:ext>
              </a:extLst>
            </p:cNvPr>
            <p:cNvSpPr/>
            <p:nvPr/>
          </p:nvSpPr>
          <p:spPr>
            <a:xfrm>
              <a:off x="4871344" y="1114490"/>
              <a:ext cx="731520" cy="6927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0D93AC-3AEE-A74B-8B02-EA0BB2EAB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24156" y="1225932"/>
              <a:ext cx="635000" cy="469900"/>
            </a:xfrm>
            <a:prstGeom prst="rect">
              <a:avLst/>
            </a:prstGeom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C003E35D-A294-9D4E-89B1-6283CD81DD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21278" y="1310304"/>
            <a:ext cx="342900" cy="3175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8FE9E89-9442-A24D-80EB-64AACA6622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86465" y="3130655"/>
            <a:ext cx="812800" cy="3937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145AAC3-3785-3D42-8DEA-996104A4F1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44039" y="3997350"/>
            <a:ext cx="1612900" cy="393700"/>
          </a:xfrm>
          <a:prstGeom prst="rect">
            <a:avLst/>
          </a:prstGeom>
        </p:spPr>
      </p:pic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B7C0F86-5C01-0141-B6B1-81C63A49A71E}"/>
              </a:ext>
            </a:extLst>
          </p:cNvPr>
          <p:cNvSpPr/>
          <p:nvPr/>
        </p:nvSpPr>
        <p:spPr>
          <a:xfrm>
            <a:off x="4093240" y="1023466"/>
            <a:ext cx="4107116" cy="180554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4D08C80-5440-6649-BCDB-1548AFB45E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32277" y="1311690"/>
            <a:ext cx="368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Matni, Nikolai</dc:creator>
  <cp:lastModifiedBy>Matni, Nikolai</cp:lastModifiedBy>
  <cp:revision>11</cp:revision>
  <dcterms:created xsi:type="dcterms:W3CDTF">2019-09-11T20:50:35Z</dcterms:created>
  <dcterms:modified xsi:type="dcterms:W3CDTF">2019-09-12T17:20:17Z</dcterms:modified>
</cp:coreProperties>
</file>