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03F99E-D248-489D-90D9-FE353E05AEF1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0C5ED2-8FF8-4F70-BAA3-E1CB9E097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linear-regression-in-python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29.stanford.edu/proj2019aut/data/assignment_308875_raw/26463410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sr-Cyrl-RS" dirty="0" smtClean="0"/>
              <a:t>Универзитет у Крагујевцу</a:t>
            </a:r>
            <a:br>
              <a:rPr lang="sr-Cyrl-RS" dirty="0" smtClean="0"/>
            </a:br>
            <a:r>
              <a:rPr lang="sr-Cyrl-RS" dirty="0" smtClean="0"/>
              <a:t>Факултет инжењерских наука</a:t>
            </a:r>
            <a:br>
              <a:rPr lang="sr-Cyrl-RS" dirty="0" smtClean="0"/>
            </a:br>
            <a:r>
              <a:rPr lang="sr-Cyrl-RS" dirty="0"/>
              <a:t/>
            </a:r>
            <a:br>
              <a:rPr lang="sr-Cyrl-RS" dirty="0"/>
            </a:br>
            <a:r>
              <a:rPr lang="sr-Cyrl-RS" dirty="0" smtClean="0"/>
              <a:t/>
            </a:r>
            <a:br>
              <a:rPr lang="sr-Cyrl-RS" dirty="0" smtClean="0"/>
            </a:br>
            <a:r>
              <a:rPr lang="sr-Cyrl-RS" dirty="0"/>
              <a:t/>
            </a:r>
            <a:br>
              <a:rPr lang="sr-Cyrl-RS" dirty="0"/>
            </a:br>
            <a:r>
              <a:rPr lang="sr-Cyrl-RS" dirty="0" smtClean="0"/>
              <a:t/>
            </a:r>
            <a:br>
              <a:rPr lang="sr-Cyrl-RS" dirty="0" smtClean="0"/>
            </a:br>
            <a:r>
              <a:rPr lang="sr-Cyrl-RS" dirty="0"/>
              <a:t/>
            </a:r>
            <a:br>
              <a:rPr lang="sr-Cyrl-R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214818"/>
            <a:ext cx="6057920" cy="1638296"/>
          </a:xfrm>
        </p:spPr>
        <p:txBody>
          <a:bodyPr>
            <a:normAutofit/>
          </a:bodyPr>
          <a:lstStyle/>
          <a:p>
            <a:r>
              <a:rPr lang="sr-Cyrl-RS" dirty="0" smtClean="0">
                <a:solidFill>
                  <a:schemeClr val="tx1"/>
                </a:solidFill>
              </a:rPr>
              <a:t>Заштита података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sr-Cyrl-RS" dirty="0" smtClean="0">
                <a:solidFill>
                  <a:schemeClr val="tx1"/>
                </a:solidFill>
              </a:rPr>
              <a:t>Технике Криптовања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sr-Cyrl-RS" dirty="0" smtClean="0">
              <a:solidFill>
                <a:schemeClr val="tx1"/>
              </a:solidFill>
            </a:endParaRPr>
          </a:p>
          <a:p>
            <a:r>
              <a:rPr lang="sr-Cyrl-RS" dirty="0" smtClean="0">
                <a:solidFill>
                  <a:schemeClr val="tx1"/>
                </a:solidFill>
              </a:rPr>
              <a:t>Процена цене половних аутомобила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Win10\Desktop\FME embl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478876"/>
            <a:ext cx="3395676" cy="25930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64357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600" dirty="0" smtClean="0"/>
              <a:t>Студенти</a:t>
            </a:r>
            <a:r>
              <a:rPr lang="en-US" sz="1600" dirty="0" smtClean="0"/>
              <a:t>: </a:t>
            </a:r>
            <a:r>
              <a:rPr lang="sr-Cyrl-RS" sz="1600" dirty="0" smtClean="0"/>
              <a:t>Никола Јањић                                                  Предметни наставник</a:t>
            </a:r>
            <a:r>
              <a:rPr lang="en-US" sz="1600" dirty="0" smtClean="0"/>
              <a:t>:</a:t>
            </a:r>
            <a:r>
              <a:rPr lang="sr-Cyrl-RS" sz="1600" dirty="0" smtClean="0"/>
              <a:t>Владимир Миловановић                                                                                                                            </a:t>
            </a:r>
          </a:p>
          <a:p>
            <a:r>
              <a:rPr lang="sr-Cyrl-RS" sz="1600" dirty="0"/>
              <a:t> </a:t>
            </a:r>
            <a:r>
              <a:rPr lang="sr-Cyrl-RS" sz="1600" dirty="0" smtClean="0"/>
              <a:t>                  Новак Пајовић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43174" y="428604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УНИВЕРЗИТЕТ У КРАГУЈЕВЦУ</a:t>
            </a:r>
          </a:p>
          <a:p>
            <a:r>
              <a:rPr lang="sr-Cyrl-RS" dirty="0" smtClean="0"/>
              <a:t>   Факултет инжењерских наука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Однос цене и пређених миља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 descr="C:\Users\Win10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5872148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Година производње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Win10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5908691" cy="3870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https://stackoverflow.com/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https://realpython.com/linear-regression-in-python/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http://cs229.stanford.edu/proj2019aut/data/assignment_308875_raw/26463410.pdf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b="1" dirty="0" smtClean="0"/>
              <a:t>Опис проблема</a:t>
            </a:r>
            <a:r>
              <a:rPr lang="en-US" b="1" dirty="0" smtClean="0"/>
              <a:t> </a:t>
            </a:r>
            <a:r>
              <a:rPr lang="sr-Cyrl-RS" b="1" dirty="0" smtClean="0"/>
              <a:t>и циљ пројекта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sz="1400" dirty="0" smtClean="0"/>
              <a:t>Цене нових аутомобила одређују произвођачи</a:t>
            </a:r>
            <a:r>
              <a:rPr lang="en-US" sz="1400" dirty="0" smtClean="0"/>
              <a:t>. </a:t>
            </a:r>
            <a:r>
              <a:rPr lang="sr-Cyrl-RS" sz="1400" dirty="0" smtClean="0"/>
              <a:t>Међутим цене половних аутомобила зависе од разних фактора, као што је сам произвођач аутомобила, пређена километража, горива које се користи као и низа других фактора.</a:t>
            </a:r>
          </a:p>
          <a:p>
            <a:endParaRPr lang="sr-Cyrl-RS" sz="1400" dirty="0"/>
          </a:p>
          <a:p>
            <a:r>
              <a:rPr lang="sr-Cyrl-RS" sz="1400" dirty="0" smtClean="0"/>
              <a:t>Веома је тешко одредити исправан алгоритам који би успео да најправилнији начин одреди цену половних аутомобила узимајући у обзир да сви фактори буду задовољени.</a:t>
            </a:r>
          </a:p>
          <a:p>
            <a:endParaRPr lang="sr-Cyrl-RS" sz="1400" dirty="0"/>
          </a:p>
          <a:p>
            <a:r>
              <a:rPr lang="sr-Cyrl-RS" sz="1400" dirty="0" smtClean="0"/>
              <a:t>Циљ овог пројекта је да на основу одређених фактора дођемо до потенцијалне цене аутомобила.</a:t>
            </a:r>
          </a:p>
          <a:p>
            <a:endParaRPr lang="sr-Cyrl-RS" sz="1400" dirty="0"/>
          </a:p>
          <a:p>
            <a:endParaRPr lang="sr-Cyrl-RS" sz="1400" dirty="0" smtClean="0"/>
          </a:p>
          <a:p>
            <a:endParaRPr lang="en-US" sz="1400" dirty="0"/>
          </a:p>
        </p:txBody>
      </p:sp>
      <p:pic>
        <p:nvPicPr>
          <p:cNvPr id="2050" name="Picture 2" descr="C:\Users\Win10\Desktop\the-most-expensive-cars-in-the-world-in-2019-the-price-of-performance-luxury-156475118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714752"/>
            <a:ext cx="4582649" cy="2640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Линеарна регресија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CS" dirty="0" smtClean="0"/>
              <a:t>Када примењујете линеарну регресију неке зависне променљиве 𝑦 на скупу независних променљивих 𝐱 = (𝑥₁,…, 𝑥ᵣ), где је 𝑟 број предиктора, претпостављате линеарни однос између 𝑦 и 𝐱: 𝑦 = 𝛽₀ + 𝛽₁𝑥₁ + ⋯ + 𝛽ᵣ𝑥ᵣ + 𝜀. Ова једначина је једначина регресије. 𝛽₀, 𝛽₁,…, 𝛽ᵣ су коефицијенти регресије, а 𝜀 случајна грешка. Линеарна регресија израчунава </a:t>
            </a:r>
            <a:r>
              <a:rPr lang="sr-Latn-CS" dirty="0" smtClean="0"/>
              <a:t> </a:t>
            </a:r>
            <a:r>
              <a:rPr lang="sr-Latn-CS" dirty="0" smtClean="0"/>
              <a:t>коефицијената регресије, означене са 𝑏₀, 𝑏₁,…, 𝑏ᵣ. Они дефинишу процењену регресиону функцију 𝑓 (𝐱) = 𝑏₀ + 𝑏₁𝑥₁ + ⋯ + 𝑏ᵣ𝑥ᵣ. Ова функција треба довољно добро да ухвати зависности између улаза и излаза. Процењени или предвиђени одговор, 𝑓 (𝐱ᵢ), за свако посматрање 𝑖 = 1,…, 𝑛, треба да буде што ближи одговарајућем стварном одговору 𝑦ᵢ. Разлике 𝑦ᵢ - 𝑓 (𝐱ᵢ) за сва посматрања 𝑖 = 1,…, 𝑛, називају се резидуалима. Регресија се односи на одређивање најбоље предвиђених</a:t>
            </a:r>
            <a:r>
              <a:rPr lang="sr-Cyrl-RS" dirty="0" smtClean="0"/>
              <a:t> коефицијената</a:t>
            </a:r>
            <a:r>
              <a:rPr lang="sr-Latn-CS" dirty="0" smtClean="0"/>
              <a:t>, односно </a:t>
            </a:r>
            <a:r>
              <a:rPr lang="sr-Cyrl-RS" dirty="0" smtClean="0"/>
              <a:t>оних коефицијената </a:t>
            </a:r>
            <a:r>
              <a:rPr lang="sr-Latn-CS" dirty="0" smtClean="0"/>
              <a:t>који одговарају најмањим остацима. Да бисте добили најбоље </a:t>
            </a:r>
            <a:r>
              <a:rPr lang="sr-Cyrl-RS" dirty="0" smtClean="0"/>
              <a:t>коефицијенте </a:t>
            </a:r>
            <a:r>
              <a:rPr lang="sr-Latn-CS" dirty="0" smtClean="0"/>
              <a:t>обично минимизирате број квадратних остатака</a:t>
            </a:r>
            <a:r>
              <a:rPr lang="sr-Cyrl-RS" dirty="0" smtClean="0"/>
              <a:t> </a:t>
            </a:r>
            <a:r>
              <a:rPr lang="sr-Latn-CS" dirty="0" smtClean="0"/>
              <a:t>за сва запажања 𝑖 = 1,…, 𝑛: ССР = Σᵢ (𝑦ᵢ - 𝑓 (𝐱ᵢ)) ². Овај приступ се назива методом обичних најмањих квадрата.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Кораци у процени цене аутомобила су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Добити што валиднију базу података</a:t>
            </a:r>
          </a:p>
          <a:p>
            <a:r>
              <a:rPr lang="sr-Cyrl-RS" dirty="0" smtClean="0"/>
              <a:t>Анализирати податке</a:t>
            </a:r>
          </a:p>
          <a:p>
            <a:r>
              <a:rPr lang="sr-Cyrl-RS" dirty="0" smtClean="0"/>
              <a:t>Проценити цену на основу података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У пројекту су одрађене три провере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sr-Cyrl-RS" dirty="0" smtClean="0"/>
              <a:t>Различити тип горива</a:t>
            </a:r>
            <a:endParaRPr lang="sr-Cyrl-RS" dirty="0"/>
          </a:p>
          <a:p>
            <a:r>
              <a:rPr lang="sr-Cyrl-RS" dirty="0" smtClean="0"/>
              <a:t>Предња</a:t>
            </a:r>
            <a:r>
              <a:rPr lang="en-US" dirty="0" smtClean="0"/>
              <a:t>/</a:t>
            </a:r>
            <a:r>
              <a:rPr lang="sr-Cyrl-RS" dirty="0" smtClean="0"/>
              <a:t>задња вуча</a:t>
            </a:r>
          </a:p>
          <a:p>
            <a:r>
              <a:rPr lang="sr-Cyrl-RS" dirty="0" smtClean="0"/>
              <a:t>Стање</a:t>
            </a:r>
            <a:r>
              <a:rPr lang="en-US" dirty="0" smtClean="0"/>
              <a:t>/</a:t>
            </a:r>
            <a:r>
              <a:rPr lang="sr-Cyrl-RS" dirty="0" smtClean="0"/>
              <a:t>цена горива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Однос цена </a:t>
            </a:r>
            <a:r>
              <a:rPr lang="sr-Cyrl-RS" dirty="0" smtClean="0"/>
              <a:t>по типу горива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Win10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85992"/>
            <a:ext cx="5276850" cy="349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Однос цене предња</a:t>
            </a:r>
            <a:r>
              <a:rPr lang="en-US" dirty="0" smtClean="0"/>
              <a:t>/</a:t>
            </a:r>
            <a:r>
              <a:rPr lang="sr-Cyrl-RS" dirty="0" smtClean="0"/>
              <a:t>задња вуча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Win10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276850" cy="349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Однос цене и стања возила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Win10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428868"/>
            <a:ext cx="41021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Модели који се највише продају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Win10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28802"/>
            <a:ext cx="4870450" cy="427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</TotalTime>
  <Words>434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  Универзитет у Крагујевцу Факултет инжењерских наука       </vt:lpstr>
      <vt:lpstr>Опис проблема и циљ пројекта</vt:lpstr>
      <vt:lpstr>Линеарна регресија</vt:lpstr>
      <vt:lpstr>Кораци у процени цене аутомобила су:</vt:lpstr>
      <vt:lpstr>У пројекту су одрађене три провере</vt:lpstr>
      <vt:lpstr>Однос цена по типу горива</vt:lpstr>
      <vt:lpstr>Однос цене предња/задња вуча</vt:lpstr>
      <vt:lpstr>Однос цене и стања возила</vt:lpstr>
      <vt:lpstr>Модели који се највише продају</vt:lpstr>
      <vt:lpstr>Однос цене и пређених миља</vt:lpstr>
      <vt:lpstr>Година производње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Универзитет у Крагујевцу Факултет инжењерских наука</dc:title>
  <dc:creator>Win10</dc:creator>
  <cp:lastModifiedBy>Win10</cp:lastModifiedBy>
  <cp:revision>10</cp:revision>
  <dcterms:created xsi:type="dcterms:W3CDTF">2021-03-04T10:35:47Z</dcterms:created>
  <dcterms:modified xsi:type="dcterms:W3CDTF">2021-03-07T12:10:08Z</dcterms:modified>
</cp:coreProperties>
</file>