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d863f1de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d863f1de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d863f1de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d863f1de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d863f1d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d863f1d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d863f1de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d863f1de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d863f1de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d863f1de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d863f1de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d863f1de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d863f1de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d863f1de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Lights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Garage Program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Electrical &amp; Computer Engineering (ECE)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Design &amp; analyzation of electrical circuits and systems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analog &amp; digital </a:t>
            </a:r>
            <a:r>
              <a:rPr lang="en" sz="2400"/>
              <a:t>circuits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Chips inside phones and computers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Wired &amp; wireless communication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Electronics within a car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Stages of Electrical Circuit Design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Design circuit in software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Build and test circuit on breadboard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Build and test circuit on proto-board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Build and test circuit on printed circuit board (PCB)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Recreating a cars lights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Headlights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Turn Signals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Running Lights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Brake Lights</a:t>
            </a:r>
            <a:endParaRPr sz="24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454150" y="1773662"/>
            <a:ext cx="4256526" cy="1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825" y="698925"/>
            <a:ext cx="2790950" cy="282243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Arduino Nano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LEDs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Buttons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Resistors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Prototyping Board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Wire</a:t>
            </a:r>
            <a:endParaRPr sz="24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825" y="3521350"/>
            <a:ext cx="2790950" cy="1472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Circuit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8641"/>
            <a:ext cx="9144000" cy="326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/>
              <a:t>Assemble</a:t>
            </a:r>
            <a:r>
              <a:rPr lang="en"/>
              <a:t> the Proto-Board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Place the Arduino into the proto board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/>
            </a:pPr>
            <a:r>
              <a:rPr lang="en" sz="2400"/>
              <a:t>The USB board should be facing the left side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Place the green LED “headlights”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Place the red LED “brake lights”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Place the orange LED “turn signals”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(All LEDs should have the long leads to the left)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Program the Boards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the Brake is pressed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Tun on the light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Otherwise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Turn off the brake light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the Light is pressed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Check the status of the lights (on or off)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Turn lights on or off based on previous state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the turn signal is pressed</a:t>
            </a:r>
            <a:endParaRPr sz="1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Check the status of the turn signal(on or off)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Flash lights based on previous state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