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67" r:id="rId5"/>
    <p:sldId id="264" r:id="rId6"/>
    <p:sldId id="271" r:id="rId7"/>
    <p:sldId id="265" r:id="rId8"/>
    <p:sldId id="274" r:id="rId9"/>
    <p:sldId id="270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6B53-A158-4DBE-8DDD-D8129B386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35491"/>
            <a:ext cx="7766936" cy="3084635"/>
          </a:xfrm>
        </p:spPr>
        <p:txBody>
          <a:bodyPr/>
          <a:lstStyle/>
          <a:p>
            <a:pPr algn="ctr"/>
            <a:r>
              <a:rPr lang="pl-PL" sz="3600" b="1" dirty="0"/>
              <a:t>Realizacija internet i mobilne aplikacije za pronalaženje odgovarajućeg majstora</a:t>
            </a:r>
            <a:endParaRPr lang="sr-Latn-R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4B3F0-6A9C-436A-8393-7B2653882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835" y="5338769"/>
            <a:ext cx="3481137" cy="1207046"/>
          </a:xfrm>
        </p:spPr>
        <p:txBody>
          <a:bodyPr>
            <a:noAutofit/>
          </a:bodyPr>
          <a:lstStyle/>
          <a:p>
            <a:r>
              <a:rPr lang="sr-Latn-RS" sz="2400" dirty="0"/>
              <a:t>Nikola Krstić 2022/3014</a:t>
            </a:r>
            <a:endParaRPr lang="en-US" sz="2400" dirty="0"/>
          </a:p>
          <a:p>
            <a:r>
              <a:rPr lang="en-US" sz="2400" dirty="0"/>
              <a:t>Andrej </a:t>
            </a:r>
            <a:r>
              <a:rPr lang="en-US" sz="2400" dirty="0" err="1"/>
              <a:t>Joki</a:t>
            </a:r>
            <a:r>
              <a:rPr lang="sr-Latn-RS" sz="2400" dirty="0"/>
              <a:t>ć 2022/3015</a:t>
            </a:r>
            <a:endParaRPr lang="en-US" sz="2400" dirty="0"/>
          </a:p>
          <a:p>
            <a:endParaRPr lang="sr-Latn-RS" sz="24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67E3F5D-8278-4CD7-A98A-717613707796}"/>
              </a:ext>
            </a:extLst>
          </p:cNvPr>
          <p:cNvSpPr txBox="1">
            <a:spLocks/>
          </p:cNvSpPr>
          <p:nvPr/>
        </p:nvSpPr>
        <p:spPr>
          <a:xfrm>
            <a:off x="3232483" y="411237"/>
            <a:ext cx="4547938" cy="11242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Latn-RS" sz="2400" dirty="0"/>
              <a:t>Univerzitet u Beogradu</a:t>
            </a:r>
          </a:p>
          <a:p>
            <a:pPr algn="ctr"/>
            <a:r>
              <a:rPr lang="sr-Latn-RS" sz="2400" dirty="0"/>
              <a:t>Elektrotehnički faultet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30A9271-911C-4E3B-9414-0C39A45545EB}"/>
              </a:ext>
            </a:extLst>
          </p:cNvPr>
          <p:cNvSpPr txBox="1">
            <a:spLocks/>
          </p:cNvSpPr>
          <p:nvPr/>
        </p:nvSpPr>
        <p:spPr>
          <a:xfrm>
            <a:off x="5791200" y="5708376"/>
            <a:ext cx="3729789" cy="4678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400" dirty="0"/>
              <a:t>Beograd, 202</a:t>
            </a:r>
            <a:r>
              <a:rPr lang="en-US" sz="2400" dirty="0"/>
              <a:t>4</a:t>
            </a:r>
            <a:r>
              <a:rPr lang="sr-Latn-R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595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8049AD-9827-49E8-8BF5-32E175C8E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AA99CFD-13BA-4D43-8274-E720ACDBE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46D58D6-64B0-4752-8159-24114F47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16801F7-F15E-4355-8767-26487BA8B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14FF0578-E224-4225-8396-B99D4881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4642C0E0-9644-41F1-8CF3-33779AA8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F77D9D3-628A-4607-B307-91AAA560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600759E-C22E-4F3D-8569-0DE8F1D49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9A4E951D-EAB0-4F6B-84AE-B5B25684F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953BEA8-1B45-419E-BACD-49DB8888B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Isosceles Triangle 19">
              <a:extLst>
                <a:ext uri="{FF2B5EF4-FFF2-40B4-BE49-F238E27FC236}">
                  <a16:creationId xmlns:a16="http://schemas.microsoft.com/office/drawing/2014/main" id="{72B7FA08-1FF3-4AED-B4E9-587D81D6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E72F4A-AAC4-4BAE-8E55-A89E4B820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sr-Latn-RS" dirty="0"/>
              <a:t>Zaključak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62503-DB44-4CC0-A788-7F28B5328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sr-Latn-RS" dirty="0"/>
              <a:t>Korisniku omogućen brz i lak odabir hrane</a:t>
            </a:r>
          </a:p>
          <a:p>
            <a:r>
              <a:rPr lang="sr-Latn-RS" dirty="0"/>
              <a:t>Administratoru olakšan celokupan posao</a:t>
            </a:r>
          </a:p>
          <a:p>
            <a:r>
              <a:rPr lang="sr-Latn-RS" dirty="0"/>
              <a:t>Testiranje</a:t>
            </a:r>
            <a:r>
              <a:rPr lang="en-US" dirty="0"/>
              <a:t>: </a:t>
            </a:r>
            <a:r>
              <a:rPr lang="en-US" dirty="0" err="1"/>
              <a:t>jedini</a:t>
            </a:r>
            <a:r>
              <a:rPr lang="sr-Latn-RS" dirty="0"/>
              <a:t>čno i celovito</a:t>
            </a:r>
            <a:endParaRPr lang="en-US" dirty="0"/>
          </a:p>
          <a:p>
            <a:r>
              <a:rPr lang="sr-Latn-RS" dirty="0"/>
              <a:t>Poboljšanja</a:t>
            </a:r>
          </a:p>
        </p:txBody>
      </p:sp>
    </p:spTree>
    <p:extLst>
      <p:ext uri="{BB962C8B-B14F-4D97-AF65-F5344CB8AC3E}">
        <p14:creationId xmlns:p14="http://schemas.microsoft.com/office/powerpoint/2010/main" val="4283405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8049AD-9827-49E8-8BF5-32E175C8E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AA99CFD-13BA-4D43-8274-E720ACDBE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46D58D6-64B0-4752-8159-24114F47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16801F7-F15E-4355-8767-26487BA8B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14FF0578-E224-4225-8396-B99D4881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4642C0E0-9644-41F1-8CF3-33779AA8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F77D9D3-628A-4607-B307-91AAA560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600759E-C22E-4F3D-8569-0DE8F1D49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9A4E951D-EAB0-4F6B-84AE-B5B25684F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953BEA8-1B45-419E-BACD-49DB8888B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Isosceles Triangle 19">
              <a:extLst>
                <a:ext uri="{FF2B5EF4-FFF2-40B4-BE49-F238E27FC236}">
                  <a16:creationId xmlns:a16="http://schemas.microsoft.com/office/drawing/2014/main" id="{72B7FA08-1FF3-4AED-B4E9-587D81D6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E72F4A-AAC4-4BAE-8E55-A89E4B820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262" y="315864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Hvala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pa</a:t>
            </a:r>
            <a:r>
              <a:rPr lang="sr-Latn-RS" dirty="0"/>
              <a:t>žnji!</a:t>
            </a:r>
          </a:p>
        </p:txBody>
      </p:sp>
    </p:spTree>
    <p:extLst>
      <p:ext uri="{BB962C8B-B14F-4D97-AF65-F5344CB8AC3E}">
        <p14:creationId xmlns:p14="http://schemas.microsoft.com/office/powerpoint/2010/main" val="4048616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8049AD-9827-49E8-8BF5-32E175C8E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AA99CFD-13BA-4D43-8274-E720ACDBE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46D58D6-64B0-4752-8159-24114F47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16801F7-F15E-4355-8767-26487BA8B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14FF0578-E224-4225-8396-B99D4881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4642C0E0-9644-41F1-8CF3-33779AA8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F77D9D3-628A-4607-B307-91AAA560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600759E-C22E-4F3D-8569-0DE8F1D49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9A4E951D-EAB0-4F6B-84AE-B5B25684F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953BEA8-1B45-419E-BACD-49DB8888B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2B7FA08-1FF3-4AED-B4E9-587D81D6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41FEB4-336C-4B68-B124-11C5D60A3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sr-Latn-RS" dirty="0"/>
              <a:t>Sadržaj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FEAE1-C757-48F8-A5F9-CE6865EAB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sr-Latn-RS" dirty="0"/>
              <a:t>Uvod</a:t>
            </a:r>
          </a:p>
          <a:p>
            <a:r>
              <a:rPr lang="sr-Latn-RS" dirty="0"/>
              <a:t>Postojeća rešenja</a:t>
            </a:r>
          </a:p>
          <a:p>
            <a:r>
              <a:rPr lang="sr-Latn-RS" dirty="0"/>
              <a:t>Korišćene tehnologije</a:t>
            </a:r>
            <a:endParaRPr lang="en-US" dirty="0"/>
          </a:p>
          <a:p>
            <a:r>
              <a:rPr lang="en-US" dirty="0" err="1"/>
              <a:t>Arhitektura</a:t>
            </a:r>
            <a:r>
              <a:rPr lang="en-US" dirty="0"/>
              <a:t> </a:t>
            </a:r>
            <a:r>
              <a:rPr lang="en-US" dirty="0" err="1"/>
              <a:t>aplikacije</a:t>
            </a:r>
            <a:endParaRPr lang="sr-Latn-RS" dirty="0"/>
          </a:p>
          <a:p>
            <a:r>
              <a:rPr lang="sr-Latn-RS" dirty="0"/>
              <a:t>Opis rada aplikacije</a:t>
            </a:r>
          </a:p>
          <a:p>
            <a:r>
              <a:rPr lang="sr-Latn-RS" dirty="0"/>
              <a:t>Zaključak</a:t>
            </a:r>
          </a:p>
        </p:txBody>
      </p:sp>
    </p:spTree>
    <p:extLst>
      <p:ext uri="{BB962C8B-B14F-4D97-AF65-F5344CB8AC3E}">
        <p14:creationId xmlns:p14="http://schemas.microsoft.com/office/powerpoint/2010/main" val="2788425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8049AD-9827-49E8-8BF5-32E175C8E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AA99CFD-13BA-4D43-8274-E720ACDBE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46D58D6-64B0-4752-8159-24114F47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16801F7-F15E-4355-8767-26487BA8B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14FF0578-E224-4225-8396-B99D4881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4642C0E0-9644-41F1-8CF3-33779AA8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F77D9D3-628A-4607-B307-91AAA560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600759E-C22E-4F3D-8569-0DE8F1D49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9A4E951D-EAB0-4F6B-84AE-B5B25684F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953BEA8-1B45-419E-BACD-49DB8888B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2B7FA08-1FF3-4AED-B4E9-587D81D6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DDEC39-C690-4D52-B44B-2087CEC34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sr-Latn-RS" dirty="0"/>
              <a:t>Uvod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4FDB2-F1D0-4BE7-8785-331AA2EFA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sr-Latn-RS" dirty="0"/>
              <a:t>Cilj aplikacije</a:t>
            </a:r>
            <a:r>
              <a:rPr lang="en-US" dirty="0"/>
              <a:t>: </a:t>
            </a:r>
            <a:r>
              <a:rPr lang="en-US" dirty="0" err="1"/>
              <a:t>pomo</a:t>
            </a:r>
            <a:r>
              <a:rPr lang="sr-Latn-RS" dirty="0"/>
              <a:t>ći korisnicima da lako pronađu pouzdane majstore</a:t>
            </a:r>
          </a:p>
          <a:p>
            <a:r>
              <a:rPr lang="sr-Latn-RS" dirty="0"/>
              <a:t>Problem</a:t>
            </a:r>
            <a:r>
              <a:rPr lang="en-US" dirty="0"/>
              <a:t>: te</a:t>
            </a:r>
            <a:r>
              <a:rPr lang="sr-Latn-RS" dirty="0"/>
              <a:t>škoće u pronalaženju proverenih majstora u velikim gradovima</a:t>
            </a:r>
          </a:p>
          <a:p>
            <a:r>
              <a:rPr lang="sr-Latn-RS" dirty="0"/>
              <a:t>Rešenje</a:t>
            </a:r>
            <a:r>
              <a:rPr lang="en-US" dirty="0"/>
              <a:t>: </a:t>
            </a:r>
            <a:r>
              <a:rPr lang="en-US" dirty="0" err="1"/>
              <a:t>omogu</a:t>
            </a:r>
            <a:r>
              <a:rPr lang="sr-Latn-RS" dirty="0"/>
              <a:t>ćiti transparentnost i pouzdanost</a:t>
            </a:r>
          </a:p>
        </p:txBody>
      </p:sp>
    </p:spTree>
    <p:extLst>
      <p:ext uri="{BB962C8B-B14F-4D97-AF65-F5344CB8AC3E}">
        <p14:creationId xmlns:p14="http://schemas.microsoft.com/office/powerpoint/2010/main" val="3803633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8049AD-9827-49E8-8BF5-32E175C8E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AA99CFD-13BA-4D43-8274-E720ACDBE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46D58D6-64B0-4752-8159-24114F47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16801F7-F15E-4355-8767-26487BA8B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14FF0578-E224-4225-8396-B99D4881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4642C0E0-9644-41F1-8CF3-33779AA8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F77D9D3-628A-4607-B307-91AAA560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600759E-C22E-4F3D-8569-0DE8F1D49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9A4E951D-EAB0-4F6B-84AE-B5B25684F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953BEA8-1B45-419E-BACD-49DB8888B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2B7FA08-1FF3-4AED-B4E9-587D81D6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41FEB4-336C-4B68-B124-11C5D60A3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 err="1"/>
              <a:t>Postoje</a:t>
            </a:r>
            <a:r>
              <a:rPr lang="sr-Latn-RS" dirty="0"/>
              <a:t>ća rešenja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FEAE1-C757-48F8-A5F9-CE6865EAB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sr-Latn-RS" dirty="0"/>
              <a:t>Profimajstor</a:t>
            </a:r>
            <a:endParaRPr lang="en-US" dirty="0"/>
          </a:p>
          <a:p>
            <a:r>
              <a:rPr lang="sr-Latn-RS" dirty="0"/>
              <a:t>Postaj</a:t>
            </a:r>
            <a:endParaRPr lang="en-US" dirty="0"/>
          </a:p>
          <a:p>
            <a:r>
              <a:rPr lang="pl-PL" dirty="0"/>
              <a:t>Pozovi majstora</a:t>
            </a:r>
          </a:p>
          <a:p>
            <a:r>
              <a:rPr lang="pl-PL" dirty="0"/>
              <a:t>Nađi majstora</a:t>
            </a:r>
          </a:p>
          <a:p>
            <a:r>
              <a:rPr lang="pl-PL" dirty="0"/>
              <a:t>Znam majstora</a:t>
            </a:r>
          </a:p>
          <a:p>
            <a:r>
              <a:rPr lang="pl-PL" dirty="0"/>
              <a:t>E</a:t>
            </a:r>
            <a:r>
              <a:rPr lang="en-US" dirty="0"/>
              <a:t>-majstori</a:t>
            </a:r>
            <a:endParaRPr lang="pl-P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4E6CFB-054D-1888-10EF-80245B7C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683" y="1869281"/>
            <a:ext cx="6348873" cy="310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19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8049AD-9827-49E8-8BF5-32E175C8E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AA99CFD-13BA-4D43-8274-E720ACDBE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46D58D6-64B0-4752-8159-24114F47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16801F7-F15E-4355-8767-26487BA8B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14FF0578-E224-4225-8396-B99D4881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4642C0E0-9644-41F1-8CF3-33779AA8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F77D9D3-628A-4607-B307-91AAA560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600759E-C22E-4F3D-8569-0DE8F1D49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9A4E951D-EAB0-4F6B-84AE-B5B25684F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953BEA8-1B45-419E-BACD-49DB8888B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2B7FA08-1FF3-4AED-B4E9-587D81D6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E9582B-317C-4B87-887D-6A5ADFEF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sr-Latn-RS" dirty="0"/>
              <a:t>Korišćene tehnologije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DCBCF-682E-4DC9-814C-E1909E613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sr-Latn-RS" dirty="0"/>
              <a:t>Javascript</a:t>
            </a:r>
            <a:r>
              <a:rPr lang="en-US" dirty="0"/>
              <a:t>, </a:t>
            </a:r>
            <a:r>
              <a:rPr lang="sr-Latn-RS" dirty="0"/>
              <a:t>Angular</a:t>
            </a:r>
            <a:r>
              <a:rPr lang="en-US" dirty="0"/>
              <a:t> </a:t>
            </a:r>
            <a:r>
              <a:rPr lang="en-US" dirty="0" err="1"/>
              <a:t>radni</a:t>
            </a:r>
            <a:r>
              <a:rPr lang="en-US" dirty="0"/>
              <a:t> </a:t>
            </a:r>
            <a:r>
              <a:rPr lang="en-US" dirty="0" err="1"/>
              <a:t>okvir</a:t>
            </a:r>
            <a:endParaRPr lang="en-US" dirty="0"/>
          </a:p>
          <a:p>
            <a:r>
              <a:rPr lang="en-US" dirty="0"/>
              <a:t>Java, Spring Boot </a:t>
            </a:r>
            <a:r>
              <a:rPr lang="en-US" dirty="0" err="1"/>
              <a:t>radni</a:t>
            </a:r>
            <a:r>
              <a:rPr lang="en-US" dirty="0"/>
              <a:t> </a:t>
            </a:r>
            <a:r>
              <a:rPr lang="en-US" dirty="0" err="1"/>
              <a:t>okvir</a:t>
            </a:r>
            <a:endParaRPr lang="en-US" dirty="0"/>
          </a:p>
          <a:p>
            <a:r>
              <a:rPr lang="en-US" dirty="0"/>
              <a:t>MySQL, JWT, Flyway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972270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8049AD-9827-49E8-8BF5-32E175C8E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AA99CFD-13BA-4D43-8274-E720ACDBE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46D58D6-64B0-4752-8159-24114F47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16801F7-F15E-4355-8767-26487BA8B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14FF0578-E224-4225-8396-B99D4881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4642C0E0-9644-41F1-8CF3-33779AA8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F77D9D3-628A-4607-B307-91AAA560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600759E-C22E-4F3D-8569-0DE8F1D49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9A4E951D-EAB0-4F6B-84AE-B5B25684F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953BEA8-1B45-419E-BACD-49DB8888B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2B7FA08-1FF3-4AED-B4E9-587D81D6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DDEC39-C690-4D52-B44B-2087CEC34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 err="1"/>
              <a:t>Arhitektura</a:t>
            </a:r>
            <a:r>
              <a:rPr lang="en-US" dirty="0"/>
              <a:t> </a:t>
            </a:r>
            <a:r>
              <a:rPr lang="en-US" dirty="0" err="1"/>
              <a:t>aplikacije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4FDB2-F1D0-4BE7-8785-331AA2EFA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sr-Latn-RS" dirty="0"/>
              <a:t>Model-View-Controller</a:t>
            </a:r>
            <a:endParaRPr lang="en-US" dirty="0"/>
          </a:p>
          <a:p>
            <a:r>
              <a:rPr lang="en-US" dirty="0" err="1"/>
              <a:t>Klasni</a:t>
            </a:r>
            <a:r>
              <a:rPr lang="en-US" dirty="0"/>
              <a:t> </a:t>
            </a:r>
            <a:r>
              <a:rPr lang="en-US" dirty="0" err="1"/>
              <a:t>dijagram</a:t>
            </a:r>
            <a:endParaRPr lang="sr-Latn-R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D2DDF8-E597-7B8A-73C3-508C64824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131" y="2050992"/>
            <a:ext cx="5402205" cy="360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04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8049AD-9827-49E8-8BF5-32E175C8E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AA99CFD-13BA-4D43-8274-E720ACDBE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46D58D6-64B0-4752-8159-24114F47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16801F7-F15E-4355-8767-26487BA8B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14FF0578-E224-4225-8396-B99D4881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4642C0E0-9644-41F1-8CF3-33779AA8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F77D9D3-628A-4607-B307-91AAA560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600759E-C22E-4F3D-8569-0DE8F1D49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9A4E951D-EAB0-4F6B-84AE-B5B25684F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953BEA8-1B45-419E-BACD-49DB8888B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Isosceles Triangle 19">
              <a:extLst>
                <a:ext uri="{FF2B5EF4-FFF2-40B4-BE49-F238E27FC236}">
                  <a16:creationId xmlns:a16="http://schemas.microsoft.com/office/drawing/2014/main" id="{72B7FA08-1FF3-4AED-B4E9-587D81D6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E72F4A-AAC4-4BAE-8E55-A89E4B820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97" y="203200"/>
            <a:ext cx="8596668" cy="591210"/>
          </a:xfrm>
        </p:spPr>
        <p:txBody>
          <a:bodyPr>
            <a:normAutofit fontScale="90000"/>
          </a:bodyPr>
          <a:lstStyle/>
          <a:p>
            <a:r>
              <a:rPr lang="sr-Latn-RS" dirty="0"/>
              <a:t>Opis rada </a:t>
            </a:r>
            <a:r>
              <a:rPr lang="en-US" dirty="0"/>
              <a:t>internet </a:t>
            </a:r>
            <a:r>
              <a:rPr lang="sr-Latn-RS" dirty="0"/>
              <a:t>aplikacije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D42A92D-6EC8-DD1E-6DEB-59B19564A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75" y="2399242"/>
            <a:ext cx="4972050" cy="23812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619786B-509C-933F-3D9A-EA9320D31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159" y="1685925"/>
            <a:ext cx="3733800" cy="39909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77DFE08-74F8-8B45-A49A-9CF28F9ED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647" y="2404947"/>
            <a:ext cx="7616824" cy="326112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DC5E5CC-C2E2-2FE2-2406-BFDBA8E83D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6492" y="2349110"/>
            <a:ext cx="8108705" cy="337280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FD3EEF6-1191-32D8-4533-FFF0393F69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3077" y="1997724"/>
            <a:ext cx="8321964" cy="403095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ABC588A-A456-5F44-990E-A2FCFEA04A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019" y="2365656"/>
            <a:ext cx="10915650" cy="333375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0AC5EB5-56DB-C8B8-070D-B0CA17B665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6673" y="2051630"/>
            <a:ext cx="9334990" cy="394941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3DD5879-58C7-1DBF-794A-80131407EB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571" y="2473764"/>
            <a:ext cx="10963275" cy="310515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219750F-0FB4-EE05-CE7B-ACEE4E703B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746" y="1466849"/>
            <a:ext cx="11096625" cy="442912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0E1BE9E-BF60-02AD-F3CE-592294B1D46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03676" y="747711"/>
            <a:ext cx="59817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19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8049AD-9827-49E8-8BF5-32E175C8E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AA99CFD-13BA-4D43-8274-E720ACDBE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46D58D6-64B0-4752-8159-24114F47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16801F7-F15E-4355-8767-26487BA8B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14FF0578-E224-4225-8396-B99D4881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4642C0E0-9644-41F1-8CF3-33779AA8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F77D9D3-628A-4607-B307-91AAA560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600759E-C22E-4F3D-8569-0DE8F1D49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9A4E951D-EAB0-4F6B-84AE-B5B25684F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953BEA8-1B45-419E-BACD-49DB8888B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Isosceles Triangle 19">
              <a:extLst>
                <a:ext uri="{FF2B5EF4-FFF2-40B4-BE49-F238E27FC236}">
                  <a16:creationId xmlns:a16="http://schemas.microsoft.com/office/drawing/2014/main" id="{72B7FA08-1FF3-4AED-B4E9-587D81D6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E72F4A-AAC4-4BAE-8E55-A89E4B820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97" y="203200"/>
            <a:ext cx="8596668" cy="591210"/>
          </a:xfrm>
        </p:spPr>
        <p:txBody>
          <a:bodyPr>
            <a:normAutofit fontScale="90000"/>
          </a:bodyPr>
          <a:lstStyle/>
          <a:p>
            <a:r>
              <a:rPr lang="sr-Latn-RS" dirty="0"/>
              <a:t>Opis rada </a:t>
            </a:r>
            <a:r>
              <a:rPr lang="en-US" dirty="0" err="1"/>
              <a:t>mobilne</a:t>
            </a:r>
            <a:r>
              <a:rPr lang="en-US" dirty="0"/>
              <a:t> </a:t>
            </a:r>
            <a:r>
              <a:rPr lang="sr-Latn-RS" dirty="0"/>
              <a:t>aplikacije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7096536-54A3-1F0F-1C98-FA094C079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49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8049AD-9827-49E8-8BF5-32E175C8E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AA99CFD-13BA-4D43-8274-E720ACDBE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46D58D6-64B0-4752-8159-24114F47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16801F7-F15E-4355-8767-26487BA8B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14FF0578-E224-4225-8396-B99D4881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4642C0E0-9644-41F1-8CF3-33779AA8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F77D9D3-628A-4607-B307-91AAA560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600759E-C22E-4F3D-8569-0DE8F1D49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9A4E951D-EAB0-4F6B-84AE-B5B25684F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953BEA8-1B45-419E-BACD-49DB8888B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2B7FA08-1FF3-4AED-B4E9-587D81D6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DEAEA2-AB52-450D-BE97-663F1384F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793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Opis</a:t>
            </a:r>
            <a:r>
              <a:rPr lang="en-US" dirty="0"/>
              <a:t> </a:t>
            </a:r>
            <a:r>
              <a:rPr lang="en-US" dirty="0" err="1"/>
              <a:t>rada</a:t>
            </a:r>
            <a:r>
              <a:rPr lang="en-US" dirty="0"/>
              <a:t> </a:t>
            </a:r>
            <a:r>
              <a:rPr lang="en-US" dirty="0" err="1"/>
              <a:t>aplikacije</a:t>
            </a:r>
            <a:endParaRPr lang="sr-Latn-R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1B201-BC77-4C04-A85A-C5DF84F92262}"/>
              </a:ext>
            </a:extLst>
          </p:cNvPr>
          <p:cNvSpPr txBox="1"/>
          <p:nvPr/>
        </p:nvSpPr>
        <p:spPr>
          <a:xfrm>
            <a:off x="677334" y="1343951"/>
            <a:ext cx="466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Administrator</a:t>
            </a:r>
            <a:endParaRPr lang="sr-Latn-R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F182D-39FE-5912-37C1-0250879F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45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140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Realizacija internet i mobilne aplikacije za pronalaženje odgovarajućeg majstora</vt:lpstr>
      <vt:lpstr>Sadržaj</vt:lpstr>
      <vt:lpstr>Uvod</vt:lpstr>
      <vt:lpstr>Postojeća rešenja</vt:lpstr>
      <vt:lpstr>Korišćene tehnologije</vt:lpstr>
      <vt:lpstr>Arhitektura aplikacije</vt:lpstr>
      <vt:lpstr>Opis rada internet aplikacije</vt:lpstr>
      <vt:lpstr>Opis rada mobilne aplikacije</vt:lpstr>
      <vt:lpstr>Opis rada aplikacije</vt:lpstr>
      <vt:lpstr>Zaključak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Realizacija internet aplikacije za naručivanje hrane </dc:title>
  <dc:creator>Nikola Krstic</dc:creator>
  <cp:lastModifiedBy>Nikola Krstić</cp:lastModifiedBy>
  <cp:revision>7</cp:revision>
  <dcterms:created xsi:type="dcterms:W3CDTF">2022-09-27T17:13:16Z</dcterms:created>
  <dcterms:modified xsi:type="dcterms:W3CDTF">2024-09-08T10:06:02Z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2024-09-08T08:46:33Z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c764ab62-ad43-4930-aa38-c9e23a990cb0</vt:lpwstr>
  </property>
  <property fmtid="{D5CDD505-2E9C-101B-9397-08002B2CF9AE}" pid="7" name="MSIP_Label_defa4170-0d19-0005-0004-bc88714345d2_ActionId">
    <vt:lpwstr>3789ea7d-3b1f-43bb-810b-67682a0f501e</vt:lpwstr>
  </property>
  <property fmtid="{D5CDD505-2E9C-101B-9397-08002B2CF9AE}" pid="8" name="MSIP_Label_defa4170-0d19-0005-0004-bc88714345d2_ContentBits">
    <vt:lpwstr>0</vt:lpwstr>
  </property>
</Properties>
</file>