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9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4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6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61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6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9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A88063-9499-4B72-AE3F-C15FE3F6E8AD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B970C3-36EA-497D-BE1E-0E6A6428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9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5435-F6B4-47FF-999E-4491CC700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496" y="1113738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Vivaldi – online </a:t>
            </a:r>
            <a:r>
              <a:rPr lang="en-US" dirty="0" err="1"/>
              <a:t>kockarnica</a:t>
            </a:r>
            <a:br>
              <a:rPr lang="en-US" dirty="0"/>
            </a:br>
            <a:r>
              <a:rPr lang="en-US" sz="2700" dirty="0"/>
              <a:t>Tim: Boza </a:t>
            </a:r>
            <a:r>
              <a:rPr lang="en-US" sz="2700" dirty="0" err="1"/>
              <a:t>zvani</a:t>
            </a:r>
            <a:r>
              <a:rPr lang="en-US" sz="2700" dirty="0"/>
              <a:t> Pub</a:t>
            </a:r>
            <a:br>
              <a:rPr lang="en-US" sz="2700" dirty="0"/>
            </a:br>
            <a:r>
              <a:rPr lang="en-US" sz="2700" dirty="0" err="1"/>
              <a:t>Principi</a:t>
            </a:r>
            <a:r>
              <a:rPr lang="en-US" sz="2700" dirty="0"/>
              <a:t> </a:t>
            </a:r>
            <a:r>
              <a:rPr lang="en-US" sz="2700" dirty="0" err="1"/>
              <a:t>softverskog</a:t>
            </a:r>
            <a:r>
              <a:rPr lang="en-US" sz="2700" dirty="0"/>
              <a:t> </a:t>
            </a:r>
            <a:r>
              <a:rPr lang="en-US" sz="2700" dirty="0" err="1"/>
              <a:t>inzenjerstva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ED014-FF55-4BF3-9230-D8BB28D2B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err="1"/>
              <a:t>Autori</a:t>
            </a:r>
            <a:r>
              <a:rPr lang="en-US" sz="1800" dirty="0"/>
              <a:t>: </a:t>
            </a:r>
          </a:p>
          <a:p>
            <a:r>
              <a:rPr lang="en-US" sz="1800" dirty="0"/>
              <a:t>Marko Gloginja </a:t>
            </a:r>
          </a:p>
          <a:p>
            <a:r>
              <a:rPr lang="en-US" sz="1800" dirty="0"/>
              <a:t>Stefan </a:t>
            </a:r>
            <a:r>
              <a:rPr lang="en-US" sz="1800" dirty="0" err="1"/>
              <a:t>Lukovic</a:t>
            </a:r>
            <a:endParaRPr lang="en-US" sz="1800" dirty="0"/>
          </a:p>
          <a:p>
            <a:r>
              <a:rPr lang="en-US" sz="1800" dirty="0"/>
              <a:t>Nikola </a:t>
            </a:r>
            <a:r>
              <a:rPr lang="en-US" sz="1800" dirty="0" err="1"/>
              <a:t>Marinkovic</a:t>
            </a:r>
            <a:endParaRPr lang="en-US" sz="1800" dirty="0"/>
          </a:p>
          <a:p>
            <a:r>
              <a:rPr lang="en-US" sz="1800" dirty="0"/>
              <a:t>Marko </a:t>
            </a:r>
            <a:r>
              <a:rPr lang="en-US" sz="1800" dirty="0" err="1"/>
              <a:t>Lisicic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197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A91C-74FE-497E-A556-6AE4775B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1 - </a:t>
            </a:r>
            <a:r>
              <a:rPr lang="en-US" dirty="0" err="1"/>
              <a:t>Dokumentacija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60CC-9C0F-4962-8028-5B553F64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Ideja</a:t>
            </a:r>
            <a:endParaRPr lang="en-US" dirty="0"/>
          </a:p>
          <a:p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dokumentacija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r>
              <a:rPr lang="en-US" dirty="0" err="1"/>
              <a:t>Osmisljavanje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r>
              <a:rPr lang="en-US" dirty="0"/>
              <a:t> </a:t>
            </a:r>
          </a:p>
          <a:p>
            <a:r>
              <a:rPr lang="en-US" dirty="0" err="1"/>
              <a:t>Detaljno</a:t>
            </a:r>
            <a:r>
              <a:rPr lang="en-US" dirty="0"/>
              <a:t> </a:t>
            </a:r>
            <a:r>
              <a:rPr lang="en-US" dirty="0" err="1"/>
              <a:t>istrazivanje</a:t>
            </a:r>
            <a:r>
              <a:rPr lang="en-US" dirty="0"/>
              <a:t> </a:t>
            </a:r>
            <a:r>
              <a:rPr lang="en-US" dirty="0" err="1"/>
              <a:t>oblasti</a:t>
            </a:r>
            <a:r>
              <a:rPr lang="en-US" dirty="0"/>
              <a:t> </a:t>
            </a:r>
          </a:p>
          <a:p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odradjena</a:t>
            </a:r>
            <a:r>
              <a:rPr lang="en-US" dirty="0"/>
              <a:t> </a:t>
            </a:r>
            <a:r>
              <a:rPr lang="en-US" dirty="0" err="1"/>
              <a:t>timski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7D00-E8E3-401C-8EBF-A0CA4C3D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2 –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D85F-53AE-4764-B890-5554D8F7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prototipa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r>
              <a:rPr lang="en-US" dirty="0" err="1"/>
              <a:t>Pisanje</a:t>
            </a:r>
            <a:r>
              <a:rPr lang="en-US" dirty="0"/>
              <a:t> SSU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prototipa</a:t>
            </a:r>
            <a:endParaRPr lang="en-US" dirty="0"/>
          </a:p>
          <a:p>
            <a:r>
              <a:rPr lang="en-US" dirty="0" err="1"/>
              <a:t>Dogovor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realizacije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endParaRPr lang="en-US" dirty="0"/>
          </a:p>
          <a:p>
            <a:r>
              <a:rPr lang="en-US" dirty="0" err="1"/>
              <a:t>Uspostavljanje</a:t>
            </a:r>
            <a:r>
              <a:rPr lang="en-US" dirty="0"/>
              <a:t> </a:t>
            </a:r>
            <a:r>
              <a:rPr lang="en-US" dirty="0" err="1"/>
              <a:t>repozitorijuma</a:t>
            </a:r>
            <a:endParaRPr lang="en-US" dirty="0"/>
          </a:p>
          <a:p>
            <a:r>
              <a:rPr lang="en-US" dirty="0" err="1"/>
              <a:t>Posao</a:t>
            </a:r>
            <a:r>
              <a:rPr lang="en-US" dirty="0"/>
              <a:t> je </a:t>
            </a:r>
            <a:r>
              <a:rPr lang="en-US" dirty="0" err="1"/>
              <a:t>podeljen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i SSU </a:t>
            </a:r>
            <a:r>
              <a:rPr lang="en-US" dirty="0" err="1"/>
              <a:t>dokumente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0C40-2BF1-43CF-A87E-9843965C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3 - </a:t>
            </a:r>
            <a:r>
              <a:rPr lang="en-US" dirty="0" err="1"/>
              <a:t>Inspekcija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8F45-5286-4D66-AAA4-37E53F44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Podela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</a:t>
            </a:r>
            <a:r>
              <a:rPr lang="en-US" dirty="0" err="1"/>
              <a:t>inspekcije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sastanka</a:t>
            </a:r>
            <a:endParaRPr lang="en-US" dirty="0"/>
          </a:p>
          <a:p>
            <a:r>
              <a:rPr lang="en-US" dirty="0" err="1"/>
              <a:t>Detaljan</a:t>
            </a:r>
            <a:r>
              <a:rPr lang="en-US" dirty="0"/>
              <a:t> </a:t>
            </a:r>
            <a:r>
              <a:rPr lang="en-US" dirty="0" err="1"/>
              <a:t>pregled</a:t>
            </a:r>
            <a:r>
              <a:rPr lang="en-US" dirty="0"/>
              <a:t> SSU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Prototipa</a:t>
            </a:r>
            <a:r>
              <a:rPr lang="en-US" dirty="0"/>
              <a:t> </a:t>
            </a:r>
            <a:r>
              <a:rPr lang="en-US" dirty="0" err="1"/>
              <a:t>tima</a:t>
            </a:r>
            <a:r>
              <a:rPr lang="en-US" dirty="0"/>
              <a:t> koji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dobili</a:t>
            </a:r>
            <a:endParaRPr lang="en-US" dirty="0"/>
          </a:p>
          <a:p>
            <a:r>
              <a:rPr lang="en-US" dirty="0" err="1"/>
              <a:t>Dogovor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korekcija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prototipa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30AC-F4EF-4CD9-8181-94A24CAC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4 – </a:t>
            </a:r>
            <a:r>
              <a:rPr lang="en-US" dirty="0" err="1"/>
              <a:t>Modelovanje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77C2-E97D-45FD-875B-942F6158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Osmisljavanje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  <a:p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dijagrama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  <a:p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u MySQL-u</a:t>
            </a:r>
          </a:p>
          <a:p>
            <a:r>
              <a:rPr lang="en-US" dirty="0" err="1"/>
              <a:t>Posao</a:t>
            </a:r>
            <a:r>
              <a:rPr lang="en-US" dirty="0"/>
              <a:t> </a:t>
            </a:r>
            <a:r>
              <a:rPr lang="en-US" dirty="0" err="1"/>
              <a:t>odradjen</a:t>
            </a:r>
            <a:r>
              <a:rPr lang="en-US" dirty="0"/>
              <a:t> </a:t>
            </a:r>
            <a:r>
              <a:rPr lang="en-US" dirty="0" err="1"/>
              <a:t>timski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1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E530-447D-4299-AD07-1F0DDD1B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5 - </a:t>
            </a:r>
            <a:r>
              <a:rPr lang="en-US" dirty="0" err="1"/>
              <a:t>Implementacija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3041-1858-430C-9F3B-BAE8362A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Podesavanje</a:t>
            </a:r>
            <a:r>
              <a:rPr lang="en-US" dirty="0"/>
              <a:t> </a:t>
            </a:r>
            <a:r>
              <a:rPr lang="en-US" dirty="0" err="1"/>
              <a:t>okruzenja</a:t>
            </a:r>
            <a:endParaRPr lang="en-US" dirty="0"/>
          </a:p>
          <a:p>
            <a:r>
              <a:rPr lang="en-US" dirty="0" err="1"/>
              <a:t>Upoznavanje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framework-om </a:t>
            </a:r>
            <a:r>
              <a:rPr lang="en-US" dirty="0" err="1"/>
              <a:t>i</a:t>
            </a:r>
            <a:r>
              <a:rPr lang="en-US" dirty="0"/>
              <a:t> PHP </a:t>
            </a:r>
            <a:r>
              <a:rPr lang="en-US" dirty="0" err="1"/>
              <a:t>programskim</a:t>
            </a:r>
            <a:r>
              <a:rPr lang="en-US" dirty="0"/>
              <a:t> </a:t>
            </a:r>
            <a:r>
              <a:rPr lang="en-US" dirty="0" err="1"/>
              <a:t>jezikom</a:t>
            </a:r>
            <a:endParaRPr lang="en-US" dirty="0"/>
          </a:p>
          <a:p>
            <a:r>
              <a:rPr lang="en-US" dirty="0" err="1"/>
              <a:t>Timsko</a:t>
            </a:r>
            <a:r>
              <a:rPr lang="en-US" dirty="0"/>
              <a:t> </a:t>
            </a:r>
            <a:r>
              <a:rPr lang="en-US" dirty="0" err="1"/>
              <a:t>resavanje</a:t>
            </a:r>
            <a:r>
              <a:rPr lang="en-US" dirty="0"/>
              <a:t> </a:t>
            </a:r>
            <a:r>
              <a:rPr lang="en-US" dirty="0" err="1"/>
              <a:t>kljucnih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en-US" dirty="0"/>
          </a:p>
          <a:p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r>
              <a:rPr lang="en-US" dirty="0" err="1"/>
              <a:t>Podela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po </a:t>
            </a:r>
            <a:r>
              <a:rPr lang="en-US" dirty="0" err="1"/>
              <a:t>funkcionalnostima</a:t>
            </a:r>
            <a:endParaRPr lang="en-US" dirty="0"/>
          </a:p>
          <a:p>
            <a:r>
              <a:rPr lang="en-US" dirty="0"/>
              <a:t>Dnevni </a:t>
            </a:r>
            <a:r>
              <a:rPr lang="en-US" dirty="0" err="1"/>
              <a:t>timski</a:t>
            </a:r>
            <a:r>
              <a:rPr lang="en-US" dirty="0"/>
              <a:t> </a:t>
            </a:r>
            <a:r>
              <a:rPr lang="en-US" dirty="0" err="1"/>
              <a:t>sastanci</a:t>
            </a:r>
            <a:r>
              <a:rPr lang="en-US" dirty="0"/>
              <a:t> I </a:t>
            </a:r>
            <a:r>
              <a:rPr lang="en-US" dirty="0" err="1"/>
              <a:t>diskutovanje</a:t>
            </a:r>
            <a:r>
              <a:rPr lang="en-US" dirty="0"/>
              <a:t> o </a:t>
            </a:r>
            <a:r>
              <a:rPr lang="en-US" dirty="0" err="1"/>
              <a:t>preostalom</a:t>
            </a:r>
            <a:r>
              <a:rPr lang="en-US" dirty="0"/>
              <a:t> </a:t>
            </a:r>
            <a:r>
              <a:rPr lang="en-US" dirty="0" err="1"/>
              <a:t>poslu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3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9645-24BB-4B30-9E4E-369F3969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6 – </a:t>
            </a:r>
            <a:r>
              <a:rPr lang="en-US" dirty="0" err="1"/>
              <a:t>Modelovanje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6F54-C81A-4B46-98DF-87D49666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klasnog</a:t>
            </a:r>
            <a:r>
              <a:rPr lang="en-US" dirty="0"/>
              <a:t> </a:t>
            </a:r>
            <a:r>
              <a:rPr lang="en-US" dirty="0" err="1"/>
              <a:t>dijagrama</a:t>
            </a:r>
            <a:r>
              <a:rPr lang="en-US" dirty="0"/>
              <a:t> </a:t>
            </a:r>
          </a:p>
          <a:p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slucajeva</a:t>
            </a:r>
            <a:r>
              <a:rPr lang="en-US" dirty="0"/>
              <a:t> </a:t>
            </a:r>
            <a:r>
              <a:rPr lang="en-US" dirty="0" err="1"/>
              <a:t>koriscenja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SSU-ova I </a:t>
            </a:r>
            <a:r>
              <a:rPr lang="en-US" dirty="0" err="1"/>
              <a:t>dijagrama</a:t>
            </a:r>
            <a:r>
              <a:rPr lang="en-US" dirty="0"/>
              <a:t> </a:t>
            </a:r>
            <a:r>
              <a:rPr lang="en-US" dirty="0" err="1"/>
              <a:t>sekvenci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5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D900-08F6-4CFF-B577-DF85EC52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7 - </a:t>
            </a:r>
            <a:r>
              <a:rPr lang="en-US" dirty="0" err="1"/>
              <a:t>Testiranje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16AA-0B37-4B58-BD9F-AD233491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 Selenium IDE-a</a:t>
            </a:r>
          </a:p>
          <a:p>
            <a:r>
              <a:rPr lang="en-US" dirty="0" err="1"/>
              <a:t>Timska</a:t>
            </a:r>
            <a:r>
              <a:rPr lang="en-US" dirty="0"/>
              <a:t> </a:t>
            </a:r>
            <a:r>
              <a:rPr lang="en-US" dirty="0" err="1"/>
              <a:t>izrada</a:t>
            </a:r>
            <a:r>
              <a:rPr lang="en-US" dirty="0"/>
              <a:t> test plana </a:t>
            </a:r>
            <a:r>
              <a:rPr lang="en-US" dirty="0" err="1"/>
              <a:t>i</a:t>
            </a:r>
            <a:r>
              <a:rPr lang="en-US" dirty="0"/>
              <a:t> test </a:t>
            </a:r>
            <a:r>
              <a:rPr lang="en-US" dirty="0" err="1"/>
              <a:t>primera</a:t>
            </a:r>
            <a:endParaRPr lang="en-US" dirty="0"/>
          </a:p>
          <a:p>
            <a:r>
              <a:rPr lang="en-US" dirty="0" err="1"/>
              <a:t>Podela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2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EEE7-B19C-47C0-A9E7-B0789ABC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HVALA NA PAZNJI!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1479-F8B9-4F4E-955F-CA38407F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17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</TotalTime>
  <Words>190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Vivaldi – online kockarnica Tim: Boza zvani Pub Principi softverskog inzenjerstva </vt:lpstr>
      <vt:lpstr>Faza 1 - Dokumentacija</vt:lpstr>
      <vt:lpstr>Faza 2 – Prototip i SSU</vt:lpstr>
      <vt:lpstr>Faza 3 - Inspekcija</vt:lpstr>
      <vt:lpstr>Faza 4 – Modelovanje baze podataka</vt:lpstr>
      <vt:lpstr>Faza 5 - Implementacija </vt:lpstr>
      <vt:lpstr>Faza 6 – Modelovanje veb aplikacije</vt:lpstr>
      <vt:lpstr>Faza 7 - Testiranje</vt:lpstr>
      <vt:lpstr>HVALA NA PAZNJI!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Vivaldi – online kockarnica Tim: Boza zvani Pub Principi softverskog inzenjerstva</dc:title>
  <dc:creator>Marko Gloginja</dc:creator>
  <cp:lastModifiedBy>Marko Gloginja</cp:lastModifiedBy>
  <cp:revision>5</cp:revision>
  <dcterms:created xsi:type="dcterms:W3CDTF">2021-06-16T17:46:50Z</dcterms:created>
  <dcterms:modified xsi:type="dcterms:W3CDTF">2021-06-16T18:44:04Z</dcterms:modified>
</cp:coreProperties>
</file>