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15F0C7-6E9C-41B7-944B-380E4C10AFC4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B70F75-E8FB-4B43-9C80-6363AEB08E3F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F0C7-6E9C-41B7-944B-380E4C10AFC4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0F75-E8FB-4B43-9C80-6363AEB08E3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F0C7-6E9C-41B7-944B-380E4C10AFC4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0F75-E8FB-4B43-9C80-6363AEB08E3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F0C7-6E9C-41B7-944B-380E4C10AFC4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0F75-E8FB-4B43-9C80-6363AEB08E3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F0C7-6E9C-41B7-944B-380E4C10AFC4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0F75-E8FB-4B43-9C80-6363AEB08E3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F0C7-6E9C-41B7-944B-380E4C10AFC4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0F75-E8FB-4B43-9C80-6363AEB08E3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2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F0C7-6E9C-41B7-944B-380E4C10AFC4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0F75-E8FB-4B43-9C80-6363AEB08E3F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F0C7-6E9C-41B7-944B-380E4C10AFC4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0F75-E8FB-4B43-9C80-6363AEB08E3F}" type="slidenum">
              <a:rPr lang="ru-RU" smtClean="0"/>
              <a:t>‹#›</a:t>
            </a:fld>
            <a:endParaRPr lang="ru-RU"/>
          </a:p>
        </p:txBody>
      </p:sp>
      <p:grpSp>
        <p:nvGrpSpPr>
          <p:cNvPr id="6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F0C7-6E9C-41B7-944B-380E4C10AFC4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0F75-E8FB-4B43-9C80-6363AEB08E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F0C7-6E9C-41B7-944B-380E4C10AFC4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0F75-E8FB-4B43-9C80-6363AEB08E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F0C7-6E9C-41B7-944B-380E4C10AFC4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0F75-E8FB-4B43-9C80-6363AEB08E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A15F0C7-6E9C-41B7-944B-380E4C10AFC4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B70F75-E8FB-4B43-9C80-6363AEB08E3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Мамонт исполин Севера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Интересное о животных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640px-Mammuthus_primigenius_baby_Dima_Luzer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491" y="2247900"/>
            <a:ext cx="5171017" cy="387826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Мамонтенок Дима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мамонт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мамонт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mammoth0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sz="4400" dirty="0" smtClean="0">
                <a:hlinkClick r:id="rId2" action="ppaction://hlinksldjump"/>
              </a:rPr>
              <a:t>Кто такие мамонты? </a:t>
            </a:r>
            <a:endParaRPr lang="ru-RU" sz="4400" dirty="0" smtClean="0"/>
          </a:p>
          <a:p>
            <a:pPr algn="ctr">
              <a:buNone/>
            </a:pPr>
            <a:r>
              <a:rPr lang="ru-RU" sz="4400" dirty="0" smtClean="0">
                <a:hlinkClick r:id="rId3" action="ppaction://hlinksldjump"/>
              </a:rPr>
              <a:t>Все о шерстистом мамонте.</a:t>
            </a:r>
            <a:endParaRPr lang="ru-RU" sz="4400" dirty="0" smtClean="0"/>
          </a:p>
          <a:p>
            <a:pPr algn="ctr">
              <a:buNone/>
            </a:pPr>
            <a:r>
              <a:rPr lang="ru-RU" sz="4400" dirty="0" smtClean="0">
                <a:hlinkClick r:id="rId4" action="ppaction://hlinksldjump"/>
              </a:rPr>
              <a:t>Почему вымерли мамонты? </a:t>
            </a:r>
            <a:endParaRPr lang="ru-RU" sz="4400" dirty="0" smtClean="0"/>
          </a:p>
          <a:p>
            <a:pPr algn="ctr">
              <a:buNone/>
            </a:pPr>
            <a:r>
              <a:rPr lang="ru-RU" sz="4400" dirty="0" smtClean="0">
                <a:hlinkClick r:id="rId5" action="ppaction://hlinksldjump"/>
              </a:rPr>
              <a:t>Березовский мамонт.</a:t>
            </a:r>
            <a:endParaRPr lang="ru-RU" sz="4400" dirty="0" smtClean="0"/>
          </a:p>
          <a:p>
            <a:pPr algn="ctr">
              <a:buNone/>
            </a:pPr>
            <a:r>
              <a:rPr lang="ru-RU" sz="4400" dirty="0" smtClean="0">
                <a:hlinkClick r:id="rId6" action="ppaction://hlinksldjump"/>
              </a:rPr>
              <a:t>Изображения мамонтов.</a:t>
            </a:r>
            <a:endParaRPr lang="ru-RU" sz="4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Мамонт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Вы догадались, о ком идет речь? Конечно, это мамонты. Давние предки современных слонов, они жили практически на всех материках – Северной Америке, Африке, Евразии. Но хоть мамонты и похожи на слонов, но они были в два раза больше самых больших их видов сегодня – африканских слонов</a:t>
            </a:r>
            <a:r>
              <a:rPr lang="ru-RU" b="1" dirty="0" smtClean="0"/>
              <a:t>.</a:t>
            </a:r>
            <a:r>
              <a:rPr lang="ru-RU" dirty="0"/>
              <a:t> </a:t>
            </a:r>
            <a:r>
              <a:rPr lang="ru-RU" b="1" dirty="0"/>
              <a:t>Из внешних признаков, кроме массивного туловища и изогнутых бивней, характерны еще короткие ноги и длинная шерсть.</a:t>
            </a:r>
          </a:p>
          <a:p>
            <a:r>
              <a:rPr lang="ru-RU" b="1" dirty="0"/>
              <a:t>Один из видов мамонтов, живший в Сибири 300 тыс. лет назад, так и назывался – шерстистый </a:t>
            </a:r>
            <a:r>
              <a:rPr lang="ru-RU" b="1" dirty="0" smtClean="0"/>
              <a:t>.</a:t>
            </a:r>
          </a:p>
          <a:p>
            <a:pPr algn="r">
              <a:buNone/>
            </a:pPr>
            <a:r>
              <a:rPr lang="ru-RU" b="1" dirty="0" smtClean="0">
                <a:hlinkClick r:id="rId2" action="ppaction://hlinksldjump"/>
              </a:rPr>
              <a:t>назад</a:t>
            </a:r>
            <a:endParaRPr lang="ru-RU" b="1" dirty="0"/>
          </a:p>
          <a:p>
            <a:pP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такие мамонты?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Шерсть его была густая и длиной почти 1 м. Понятно, что она постоянно сбивалась в висящие клоки. Густой подшерсток не давал животному мерзнуть зимой.</a:t>
            </a:r>
          </a:p>
          <a:p>
            <a:r>
              <a:rPr lang="ru-RU" b="1" dirty="0"/>
              <a:t>Этой же цели служил и толстый слой жира в 10 см под кожей. Цвет шерсти был, скорее всего, темных коричневых или черных тонов. Хотя сохранившиеся остатки волос больше красноватого цвета, но ученые считают, что она просто выцвела.</a:t>
            </a:r>
          </a:p>
          <a:p>
            <a:r>
              <a:rPr lang="ru-RU" b="1" dirty="0"/>
              <a:t>Шерстистые мамонты были не такие крупные, как все виды. И они исчезли с Земли самыми последними.</a:t>
            </a:r>
          </a:p>
          <a:p>
            <a:r>
              <a:rPr lang="ru-RU" b="1" dirty="0"/>
              <a:t>Удалось установить, что образ жизни мамонты вели такой же, как и слоны. Жили они группой. В ней было чаще 9 мамонтов разных возрастов. Командовала всем самка, то есть у этих зверей существовал матриархат. Самцы жили отдельно от группы</a:t>
            </a:r>
            <a:r>
              <a:rPr lang="ru-RU" b="1" dirty="0" smtClean="0"/>
              <a:t>.                                                                                        </a:t>
            </a:r>
            <a:r>
              <a:rPr lang="ru-RU" b="1" dirty="0" smtClean="0">
                <a:hlinkClick r:id="rId2" action="ppaction://hlinksldjump"/>
              </a:rPr>
              <a:t>назад</a:t>
            </a:r>
            <a:endParaRPr lang="ru-RU" b="1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 о шерстистом мамонте.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Первая – это то, что их просто-напросто истребили люди для пропитания.</a:t>
            </a:r>
          </a:p>
          <a:p>
            <a:r>
              <a:rPr lang="ru-RU" b="1" dirty="0"/>
              <a:t>Вторая – это глобальное похолодание. Вымерзла растительность, которой питались мамонты и, соответственно, погибли и животные.</a:t>
            </a:r>
          </a:p>
          <a:p>
            <a:r>
              <a:rPr lang="ru-RU" b="1" dirty="0"/>
              <a:t>Точных причин пока установить не удалось, поэтому выдвигают и другие, подчас экзотические версии.</a:t>
            </a:r>
          </a:p>
          <a:p>
            <a:r>
              <a:rPr lang="ru-RU" b="1" dirty="0"/>
              <a:t>Останки некоторых мамонтов сохранились настолько хорошо, что во многих музеях стоят воссозданные в натуральную величину чучела животных. Например, в Зоологическом музее института РАН имеется один из таких уникальных экспонатов. Кажется, что вот-вот он поднимет огромную лапу и сдвинется с места.</a:t>
            </a:r>
          </a:p>
          <a:p>
            <a:r>
              <a:rPr lang="ru-RU" b="1" dirty="0"/>
              <a:t>В г.Ханты-Мансийске, являющемся столицей ХМАО – </a:t>
            </a:r>
            <a:r>
              <a:rPr lang="ru-RU" b="1" dirty="0" err="1"/>
              <a:t>Югры</a:t>
            </a:r>
            <a:r>
              <a:rPr lang="ru-RU" b="1" dirty="0"/>
              <a:t> ,возле одного из склонов холмов создан музей древних животных под названием «</a:t>
            </a:r>
            <a:r>
              <a:rPr lang="ru-RU" b="1" dirty="0" err="1"/>
              <a:t>Археопарк</a:t>
            </a:r>
            <a:r>
              <a:rPr lang="ru-RU" b="1" dirty="0"/>
              <a:t>». Под открытым небом стоят скульптурные композиции древних животных в натуральную величину.</a:t>
            </a:r>
          </a:p>
          <a:p>
            <a:r>
              <a:rPr lang="ru-RU" b="1" dirty="0"/>
              <a:t>В их числе и мамонты. Издалека живыми кажутся 11 взрослых животных и мамонтенок, как будто только вышедших из вековой тайги</a:t>
            </a:r>
            <a:r>
              <a:rPr lang="ru-RU" b="1" dirty="0" smtClean="0"/>
              <a:t>.</a:t>
            </a:r>
          </a:p>
          <a:p>
            <a:pPr>
              <a:buNone/>
            </a:pPr>
            <a:endParaRPr lang="ru-RU" b="1" dirty="0"/>
          </a:p>
          <a:p>
            <a:pPr algn="r">
              <a:buNone/>
            </a:pPr>
            <a:r>
              <a:rPr lang="ru-RU" b="1" dirty="0" smtClean="0">
                <a:hlinkClick r:id="rId2" action="ppaction://hlinksldjump"/>
              </a:rPr>
              <a:t>назад</a:t>
            </a:r>
            <a:endParaRPr lang="ru-RU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вымерли мамонты?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Труп мамонта обнаружил </a:t>
            </a:r>
            <a:r>
              <a:rPr lang="ru-RU" dirty="0" smtClean="0"/>
              <a:t>охотник-эвен</a:t>
            </a:r>
            <a:r>
              <a:rPr lang="ru-RU" dirty="0"/>
              <a:t> Семён </a:t>
            </a:r>
            <a:r>
              <a:rPr lang="ru-RU" dirty="0" err="1"/>
              <a:t>Тарабыкин</a:t>
            </a:r>
            <a:r>
              <a:rPr lang="ru-RU" dirty="0"/>
              <a:t> на берегу реки </a:t>
            </a:r>
            <a:r>
              <a:rPr lang="ru-RU" dirty="0" smtClean="0"/>
              <a:t>Берёзовки, </a:t>
            </a:r>
            <a:r>
              <a:rPr lang="ru-RU" dirty="0"/>
              <a:t>правого притока Колымы, в августе 1900 года. По другим сведениям, мамонт был найден в местности, находящейся в 300 верстах от </a:t>
            </a:r>
            <a:r>
              <a:rPr lang="ru-RU" dirty="0" err="1"/>
              <a:t>Средне-Колымска</a:t>
            </a:r>
            <a:r>
              <a:rPr lang="ru-RU" dirty="0"/>
              <a:t>, над рекою Берёзовою, впадающей в Колыму. Мамонт был найден казаком колымской команды Иннокентием Николаевым </a:t>
            </a:r>
            <a:r>
              <a:rPr lang="ru-RU" dirty="0" err="1"/>
              <a:t>Явловским</a:t>
            </a:r>
            <a:r>
              <a:rPr lang="ru-RU" dirty="0"/>
              <a:t>. Из Якутска о находке сообщили в Петербург, и 3 мая 1901 года экспедиция Академии Наук, включавшая старшего зоолога Зоологического Музея О. Ф. Герца, препаратора </a:t>
            </a:r>
            <a:r>
              <a:rPr lang="ru-RU" dirty="0" smtClean="0"/>
              <a:t>О. </a:t>
            </a:r>
            <a:r>
              <a:rPr lang="ru-RU" dirty="0" err="1"/>
              <a:t>Пфиценмайера</a:t>
            </a:r>
            <a:r>
              <a:rPr lang="ru-RU" dirty="0"/>
              <a:t> и геолога П. Севастьянова, отправилась на место; она прибыла туда в начале сентября.</a:t>
            </a:r>
          </a:p>
          <a:p>
            <a:r>
              <a:rPr lang="ru-RU" dirty="0"/>
              <a:t>Раскопки длились 4,5 месяца, и в феврале 1902 года останки мамонта прибыли в Иркутск, откуда их по железной дороге отправили в Петербург. В 1903 </a:t>
            </a:r>
            <a:r>
              <a:rPr lang="ru-RU" dirty="0" smtClean="0"/>
              <a:t>году уникальное </a:t>
            </a:r>
            <a:r>
              <a:rPr lang="ru-RU" dirty="0"/>
              <a:t>чучело Берёзовского мамонта было выставлено для обозрения в музее.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Березовский мамонт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Ойген_Вильгельм_Пфиценмайер_и_Берёзовский_мамонт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970" y="2247900"/>
            <a:ext cx="5174059" cy="387826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Раскопки </a:t>
            </a:r>
            <a:br>
              <a:rPr lang="ru-RU" sz="4400" dirty="0" smtClean="0"/>
            </a:br>
            <a:r>
              <a:rPr lang="ru-RU" sz="2800" dirty="0" smtClean="0"/>
              <a:t>(</a:t>
            </a:r>
            <a:r>
              <a:rPr lang="ru-RU" sz="2800" dirty="0" smtClean="0"/>
              <a:t>препаратор</a:t>
            </a:r>
            <a:r>
              <a:rPr lang="ru-RU" sz="2800" dirty="0" smtClean="0"/>
              <a:t> </a:t>
            </a:r>
            <a:r>
              <a:rPr lang="ru-RU" sz="2800" dirty="0" err="1" smtClean="0"/>
              <a:t>Ойген</a:t>
            </a:r>
            <a:r>
              <a:rPr lang="ru-RU" sz="2800" smtClean="0"/>
              <a:t> Вильгельм </a:t>
            </a:r>
            <a:r>
              <a:rPr lang="ru-RU" sz="2800" dirty="0" err="1" smtClean="0"/>
              <a:t>Пфиценмайер</a:t>
            </a:r>
            <a:r>
              <a:rPr lang="ru-RU" sz="2800" dirty="0" smtClean="0"/>
              <a:t>)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pPr>
              <a:buNone/>
            </a:pP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algn="r">
              <a:buNone/>
            </a:pPr>
            <a:endParaRPr lang="ru-RU" dirty="0" smtClean="0"/>
          </a:p>
          <a:p>
            <a:pPr algn="r">
              <a:buNone/>
            </a:pPr>
            <a:endParaRPr lang="ru-RU" dirty="0"/>
          </a:p>
          <a:p>
            <a:pPr algn="r">
              <a:buNone/>
            </a:pPr>
            <a:endParaRPr lang="ru-RU" dirty="0" smtClean="0"/>
          </a:p>
          <a:p>
            <a:pPr algn="r">
              <a:buNone/>
            </a:pPr>
            <a:endParaRPr lang="ru-RU" dirty="0"/>
          </a:p>
          <a:p>
            <a:pPr algn="r">
              <a:buNone/>
            </a:pPr>
            <a:endParaRPr lang="ru-RU" dirty="0" smtClean="0"/>
          </a:p>
          <a:p>
            <a:pPr algn="r">
              <a:buNone/>
            </a:pPr>
            <a:r>
              <a:rPr lang="ru-RU" dirty="0" smtClean="0">
                <a:hlinkClick r:id="rId2" action="ppaction://hlinksldjump"/>
              </a:rPr>
              <a:t>назад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Чучело </a:t>
            </a:r>
            <a:r>
              <a:rPr lang="ru-RU" dirty="0" err="1" smtClean="0"/>
              <a:t>березовского</a:t>
            </a:r>
            <a:r>
              <a:rPr lang="ru-RU" dirty="0" smtClean="0"/>
              <a:t> мамонта в музее г. Санкт - </a:t>
            </a:r>
            <a:r>
              <a:rPr lang="ru-RU" dirty="0" err="1" smtClean="0"/>
              <a:t>Петерберга</a:t>
            </a:r>
            <a:endParaRPr lang="ru-RU" dirty="0"/>
          </a:p>
        </p:txBody>
      </p:sp>
      <p:pic>
        <p:nvPicPr>
          <p:cNvPr id="6" name="Содержимое 3" descr="Мамонт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1714489"/>
            <a:ext cx="6955174" cy="414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tf00001188</Template>
  <TotalTime>53</TotalTime>
  <Words>447</Words>
  <Application>Microsoft Office PowerPoint</Application>
  <PresentationFormat>Экран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Hardcover</vt:lpstr>
      <vt:lpstr>Мамонт исполин Севера </vt:lpstr>
      <vt:lpstr>Слайд 2</vt:lpstr>
      <vt:lpstr>Мамонт </vt:lpstr>
      <vt:lpstr>Кто такие мамонты?</vt:lpstr>
      <vt:lpstr>Все о шерстистом мамонте.</vt:lpstr>
      <vt:lpstr>Почему вымерли мамонты?</vt:lpstr>
      <vt:lpstr>Березовский мамонт</vt:lpstr>
      <vt:lpstr>Раскопки  (препаратор Ойген Вильгельм Пфиценмайер) </vt:lpstr>
      <vt:lpstr>Чучело березовского мамонта в музее г. Санкт - Петерберга</vt:lpstr>
      <vt:lpstr>Мамонтенок Дима</vt:lpstr>
      <vt:lpstr>Слайд 11</vt:lpstr>
      <vt:lpstr>Слайд 12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Интересное о животных</dc:title>
  <dc:creator>Дима</dc:creator>
  <cp:lastModifiedBy>Дима</cp:lastModifiedBy>
  <cp:revision>6</cp:revision>
  <dcterms:created xsi:type="dcterms:W3CDTF">2017-02-19T01:29:04Z</dcterms:created>
  <dcterms:modified xsi:type="dcterms:W3CDTF">2017-02-19T02:22:29Z</dcterms:modified>
</cp:coreProperties>
</file>