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9" r:id="rId3"/>
    <p:sldId id="257" r:id="rId4"/>
    <p:sldId id="271" r:id="rId5"/>
    <p:sldId id="258" r:id="rId6"/>
    <p:sldId id="259" r:id="rId7"/>
    <p:sldId id="272" r:id="rId8"/>
    <p:sldId id="273" r:id="rId9"/>
    <p:sldId id="274" r:id="rId10"/>
    <p:sldId id="275" r:id="rId11"/>
    <p:sldId id="262" r:id="rId12"/>
    <p:sldId id="266" r:id="rId13"/>
    <p:sldId id="267" r:id="rId14"/>
    <p:sldId id="268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1292AC-7946-43C0-AA15-045B4E66AA05}" type="datetimeFigureOut">
              <a:rPr lang="ru-RU" smtClean="0"/>
              <a:pPr/>
              <a:t>16.10.2016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28FB845-1DF0-478E-BD07-1AB646F65FC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Воспитатель Щербакова Н. А.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br>
              <a:rPr lang="ru-RU" dirty="0" smtClean="0"/>
            </a:br>
            <a:r>
              <a:rPr lang="ru-RU" dirty="0" smtClean="0"/>
              <a:t> «Осень золотая»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24520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Социально-коммуникативное развитие:</a:t>
            </a:r>
            <a:r>
              <a:rPr lang="ru-RU" dirty="0" smtClean="0"/>
              <a:t> сюжетно-ролевые игры «Мы идем на прогулку в лес», «В овощном магазине», «Одень куклу на прогулку»</a:t>
            </a:r>
          </a:p>
          <a:p>
            <a:r>
              <a:rPr lang="ru-RU" b="1" dirty="0" smtClean="0"/>
              <a:t>Дидактические игры: </a:t>
            </a:r>
            <a:r>
              <a:rPr lang="ru-RU" dirty="0" smtClean="0"/>
              <a:t>«Найди такой же листик», «Какое время года», «Что лежит в мешочке», «Вершки и корешки», «Четвертый лишний», «С какой ветки детки? »</a:t>
            </a:r>
            <a:br>
              <a:rPr lang="ru-RU" dirty="0" smtClean="0"/>
            </a:br>
            <a:r>
              <a:rPr lang="ru-RU" b="1" dirty="0" smtClean="0"/>
              <a:t>Подвижные игры:</a:t>
            </a:r>
            <a:r>
              <a:rPr lang="ru-RU" dirty="0" smtClean="0"/>
              <a:t> «Раздувайся пузырь», «Листопад», «У медведя во бору», «Поедем в лес», «Птички и дождик».</a:t>
            </a:r>
            <a:br>
              <a:rPr lang="ru-RU" dirty="0" smtClean="0"/>
            </a:br>
            <a:r>
              <a:rPr lang="ru-RU" b="1" dirty="0" smtClean="0"/>
              <a:t>Взаимодействие  с родителями:</a:t>
            </a:r>
            <a:r>
              <a:rPr lang="ru-RU" dirty="0" smtClean="0"/>
              <a:t>  консультации для родителей «Советы по формированию экологического воспитания у детей», «Как сберечь природу».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3 этап. </a:t>
            </a:r>
            <a:endParaRPr lang="ru-RU" b="1" dirty="0" smtClean="0"/>
          </a:p>
          <a:p>
            <a:pPr>
              <a:buNone/>
            </a:pPr>
            <a:r>
              <a:rPr lang="ru-RU" dirty="0" smtClean="0"/>
              <a:t>Заключительный этап проекта выставка совместных работ родителей и детей по теме «Осенняя фантазия» из природного материала. Праздник для детей «Осень золотая».</a:t>
            </a:r>
            <a:endParaRPr lang="ru-RU" smtClean="0"/>
          </a:p>
          <a:p>
            <a:pPr>
              <a:buNone/>
            </a:pPr>
            <a:endParaRPr lang="ru-RU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Выставка «Осенняя фантазия»</a:t>
            </a:r>
            <a:endParaRPr lang="ru-RU" dirty="0"/>
          </a:p>
        </p:txBody>
      </p:sp>
      <p:pic>
        <p:nvPicPr>
          <p:cNvPr id="6" name="Содержимое 5" descr="P_20161012_094639_1_p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72319" y="1524000"/>
            <a:ext cx="3429000" cy="4572000"/>
          </a:xfrm>
        </p:spPr>
      </p:pic>
      <p:pic>
        <p:nvPicPr>
          <p:cNvPr id="7" name="Содержимое 6" descr="P_20161012_095027_1_p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3299" y="2403071"/>
            <a:ext cx="3749040" cy="2813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Выставка «Осенняя фантазия»</a:t>
            </a:r>
            <a:endParaRPr lang="ru-RU" dirty="0"/>
          </a:p>
        </p:txBody>
      </p:sp>
      <p:pic>
        <p:nvPicPr>
          <p:cNvPr id="7" name="Содержимое 6" descr="P_20161012_102945_1_p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772319" y="1524000"/>
            <a:ext cx="3429000" cy="4572000"/>
          </a:xfrm>
        </p:spPr>
      </p:pic>
      <p:pic>
        <p:nvPicPr>
          <p:cNvPr id="8" name="Содержимое 7" descr="P_20161012_103234_1_p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3299" y="2403071"/>
            <a:ext cx="3749040" cy="2813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Выставка «Осенняя фантазия»</a:t>
            </a:r>
            <a:endParaRPr lang="ru-RU" dirty="0"/>
          </a:p>
        </p:txBody>
      </p:sp>
      <p:pic>
        <p:nvPicPr>
          <p:cNvPr id="7" name="Содержимое 6" descr="P_20161012_103252_1_p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12299" y="2403071"/>
            <a:ext cx="3749040" cy="2813858"/>
          </a:xfrm>
        </p:spPr>
      </p:pic>
      <p:pic>
        <p:nvPicPr>
          <p:cNvPr id="8" name="Содержимое 7" descr="P_20161012_103426_1_p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3299" y="2403071"/>
            <a:ext cx="3749040" cy="2813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Праздник для детей «Осень золотая»</a:t>
            </a:r>
            <a:endParaRPr lang="ru-RU" dirty="0"/>
          </a:p>
        </p:txBody>
      </p:sp>
      <p:pic>
        <p:nvPicPr>
          <p:cNvPr id="5" name="Содержимое 4" descr="DSC_1797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12299" y="2756362"/>
            <a:ext cx="3749040" cy="2107276"/>
          </a:xfrm>
        </p:spPr>
      </p:pic>
      <p:pic>
        <p:nvPicPr>
          <p:cNvPr id="6" name="Содержимое 5" descr="DSC_1809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803299" y="2756362"/>
            <a:ext cx="3749040" cy="21072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r>
              <a:rPr lang="ru-RU" b="1" dirty="0"/>
              <a:t>Продолжительность проекта: </a:t>
            </a:r>
            <a:r>
              <a:rPr lang="ru-RU" dirty="0" smtClean="0"/>
              <a:t>краткосрочный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Вид </a:t>
            </a:r>
            <a:r>
              <a:rPr lang="ru-RU" b="1" dirty="0" smtClean="0"/>
              <a:t>проекта: </a:t>
            </a:r>
            <a:r>
              <a:rPr lang="ru-RU" dirty="0" smtClean="0"/>
              <a:t>Творческий</a:t>
            </a:r>
            <a:r>
              <a:rPr lang="ru-RU" dirty="0" smtClean="0"/>
              <a:t>, групповой, информационный, индивидуально – ориентированный. </a:t>
            </a:r>
            <a:r>
              <a:rPr lang="ru-RU" dirty="0" smtClean="0"/>
              <a:t>познавательный</a:t>
            </a:r>
            <a:r>
              <a:rPr lang="ru-RU" dirty="0"/>
              <a:t>, </a:t>
            </a:r>
            <a:r>
              <a:rPr lang="ru-RU" dirty="0" smtClean="0"/>
              <a:t>творческий.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Участники </a:t>
            </a:r>
            <a:r>
              <a:rPr lang="ru-RU" b="1" dirty="0"/>
              <a:t>проекта:</a:t>
            </a:r>
            <a:r>
              <a:rPr lang="ru-RU" dirty="0"/>
              <a:t> дети, воспитатели, родители. 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Возраст </a:t>
            </a:r>
            <a:r>
              <a:rPr lang="ru-RU" b="1" dirty="0"/>
              <a:t>детей</a:t>
            </a:r>
            <a:r>
              <a:rPr lang="ru-RU" b="1" dirty="0" smtClean="0"/>
              <a:t>: </a:t>
            </a:r>
            <a:r>
              <a:rPr lang="ru-RU" dirty="0" smtClean="0"/>
              <a:t>вторая младшая группа</a:t>
            </a:r>
            <a:r>
              <a:rPr lang="ru-RU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b="1" dirty="0" smtClean="0"/>
              <a:t>Цель проекта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 smtClean="0"/>
              <a:t> </a:t>
            </a:r>
            <a:r>
              <a:rPr lang="ru-RU" dirty="0" smtClean="0"/>
              <a:t>1. Раскрыть детям красоту природы родного края, разнообразие осенних красок. </a:t>
            </a:r>
            <a:br>
              <a:rPr lang="ru-RU" dirty="0" smtClean="0"/>
            </a:br>
            <a:r>
              <a:rPr lang="ru-RU" dirty="0" smtClean="0"/>
              <a:t>2. Воспитывать бережное отношение к природе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381644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Задачи проекта: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– Дать представление об осени, как времени года. </a:t>
            </a:r>
            <a:br>
              <a:rPr lang="ru-RU" dirty="0" smtClean="0"/>
            </a:br>
            <a:r>
              <a:rPr lang="ru-RU" dirty="0" smtClean="0"/>
              <a:t>– Вызывать интерес к исследованию природы. </a:t>
            </a:r>
            <a:br>
              <a:rPr lang="ru-RU" dirty="0" smtClean="0"/>
            </a:br>
            <a:r>
              <a:rPr lang="ru-RU" dirty="0" smtClean="0"/>
              <a:t>– Формировать умение детей отвечать на вопросы воспитателя. </a:t>
            </a:r>
            <a:br>
              <a:rPr lang="ru-RU" dirty="0" smtClean="0"/>
            </a:br>
            <a:r>
              <a:rPr lang="ru-RU" dirty="0" smtClean="0"/>
              <a:t>– Развивать творчество. </a:t>
            </a:r>
            <a:br>
              <a:rPr lang="ru-RU" dirty="0" smtClean="0"/>
            </a:br>
            <a:r>
              <a:rPr lang="ru-RU" dirty="0" smtClean="0"/>
              <a:t>– Привлекать родителей к этому проекту. </a:t>
            </a:r>
            <a:br>
              <a:rPr lang="ru-RU" dirty="0" smtClean="0"/>
            </a:br>
            <a:r>
              <a:rPr lang="ru-RU" dirty="0" smtClean="0"/>
              <a:t>– Воспитывать интерес к труду в природе, желание помогать взрослым. 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Продукты проекта. </a:t>
            </a:r>
            <a:r>
              <a:rPr lang="ru-RU" dirty="0" smtClean="0"/>
              <a:t>Аппликация «Грибочки»; рисование «Наши ягоды», коллективная работа «Грибная полянка». Выставка работ совместно с родителями  «Осенняя фантазия». Праздник детей «Осень золотая». 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/>
              <a:t>Этапы проекта. </a:t>
            </a:r>
            <a:endParaRPr lang="ru-RU" b="1" dirty="0" smtClean="0"/>
          </a:p>
          <a:p>
            <a:r>
              <a:rPr lang="ru-RU" dirty="0"/>
              <a:t/>
            </a:r>
            <a:br>
              <a:rPr lang="ru-RU" dirty="0"/>
            </a:br>
            <a:r>
              <a:rPr lang="ru-RU" b="1" dirty="0" smtClean="0"/>
              <a:t>1 этап – подготовительный</a:t>
            </a:r>
            <a:br>
              <a:rPr lang="ru-RU" b="1" dirty="0" smtClean="0"/>
            </a:br>
            <a:r>
              <a:rPr lang="ru-RU" b="1" dirty="0" smtClean="0"/>
              <a:t>Воспитатели:</a:t>
            </a:r>
            <a:br>
              <a:rPr lang="ru-RU" b="1" dirty="0" smtClean="0"/>
            </a:br>
            <a:r>
              <a:rPr lang="ru-RU" dirty="0" smtClean="0"/>
              <a:t>• Оповещение родителей о проекте. </a:t>
            </a:r>
            <a:br>
              <a:rPr lang="ru-RU" dirty="0" smtClean="0"/>
            </a:br>
            <a:r>
              <a:rPr lang="ru-RU" dirty="0" smtClean="0"/>
              <a:t>• Составление плана проекта, разработка конспектов НОД. </a:t>
            </a:r>
            <a:br>
              <a:rPr lang="ru-RU" dirty="0" smtClean="0"/>
            </a:br>
            <a:r>
              <a:rPr lang="ru-RU" dirty="0" smtClean="0"/>
              <a:t>• Подготовить книги со стихами и рассказами об осени. Подготовить материала для продуктивной деятельности. Подготовить консультацию для родителей. Осуществлять подбор сюжетных картин и художественных произведений про осень. 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10206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Родители:</a:t>
            </a:r>
            <a:endParaRPr lang="ru-RU" dirty="0" smtClean="0"/>
          </a:p>
          <a:p>
            <a:r>
              <a:rPr lang="ru-RU" dirty="0" smtClean="0"/>
              <a:t> Совместно с детьми собирать природный материал для изготовления поделок. </a:t>
            </a:r>
            <a:br>
              <a:rPr lang="ru-RU" dirty="0" smtClean="0"/>
            </a:br>
            <a:r>
              <a:rPr lang="ru-RU" dirty="0" smtClean="0"/>
              <a:t>Дома вместе с детьми изготавливать поделки из природного материала для выставки в детском саду. </a:t>
            </a:r>
          </a:p>
          <a:p>
            <a:r>
              <a:rPr lang="ru-RU" dirty="0" smtClean="0"/>
              <a:t>Приготовление костюмов к празднику для детей «Осень золотая»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530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2 этап – основной (практический) </a:t>
            </a:r>
            <a:endParaRPr lang="ru-RU" b="1" dirty="0" smtClean="0"/>
          </a:p>
          <a:p>
            <a:r>
              <a:rPr lang="ru-RU" b="1" dirty="0" smtClean="0"/>
              <a:t>Познавательное </a:t>
            </a:r>
            <a:r>
              <a:rPr lang="ru-RU" b="1" dirty="0" smtClean="0"/>
              <a:t>развитие:</a:t>
            </a:r>
            <a:r>
              <a:rPr lang="ru-RU" dirty="0" smtClean="0"/>
              <a:t> Проведение бесед на темы : «Время года – осень», «Как изменилась одежда людей», «Какая сегодня погода», «Наши деревья», «Что мы видели по дороге в детский сад», «Дары осени». </a:t>
            </a:r>
          </a:p>
          <a:p>
            <a:r>
              <a:rPr lang="ru-RU" b="1" dirty="0" smtClean="0"/>
              <a:t>Изобразительно-художественная деятельность:</a:t>
            </a:r>
            <a:r>
              <a:rPr lang="ru-RU" dirty="0" smtClean="0"/>
              <a:t> Рисование ватными палочками «Наши ягоды», аппликация «Грибочек», создание коллективной работы из пластилина «Грибная поляна».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95958"/>
          </a:xfrm>
        </p:spPr>
        <p:txBody>
          <a:bodyPr>
            <a:normAutofit/>
          </a:bodyPr>
          <a:lstStyle/>
          <a:p>
            <a:r>
              <a:rPr lang="ru-RU" b="1" dirty="0" smtClean="0"/>
              <a:t>Речевое развитие:</a:t>
            </a:r>
            <a:r>
              <a:rPr lang="ru-RU" dirty="0" smtClean="0"/>
              <a:t> чтение художественной литературы Я. </a:t>
            </a:r>
            <a:r>
              <a:rPr lang="ru-RU" dirty="0" err="1" smtClean="0"/>
              <a:t>Тайц</a:t>
            </a:r>
            <a:r>
              <a:rPr lang="ru-RU" dirty="0" smtClean="0"/>
              <a:t> «По грибы по ягоды», М. Пришвин «Листопад», И. </a:t>
            </a:r>
            <a:r>
              <a:rPr lang="ru-RU" dirty="0" err="1" smtClean="0"/>
              <a:t>Токмакова</a:t>
            </a:r>
            <a:r>
              <a:rPr lang="ru-RU" dirty="0" smtClean="0"/>
              <a:t> «Осенние листья», «Репка» «Под грибом» В. </a:t>
            </a:r>
            <a:r>
              <a:rPr lang="ru-RU" dirty="0" err="1" smtClean="0"/>
              <a:t>Сутеев</a:t>
            </a:r>
            <a:r>
              <a:rPr lang="ru-RU" dirty="0" smtClean="0"/>
              <a:t>, Мешок яблок, разучивание стихотворений к празднику.</a:t>
            </a:r>
          </a:p>
          <a:p>
            <a:r>
              <a:rPr lang="ru-RU" b="1" dirty="0" smtClean="0"/>
              <a:t>Музыкальное развитие:</a:t>
            </a:r>
            <a:r>
              <a:rPr lang="ru-RU" dirty="0" smtClean="0"/>
              <a:t> подготовка танцев и песен к празднику, слушание аудиозаписи П. Чайковского «Времена года» «Осень», детских музыкальных произведений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Другая 1">
      <a:dk1>
        <a:srgbClr val="935409"/>
      </a:dk1>
      <a:lt1>
        <a:srgbClr val="FBEF59"/>
      </a:lt1>
      <a:dk2>
        <a:srgbClr val="B79214"/>
      </a:dk2>
      <a:lt2>
        <a:srgbClr val="FBEF59"/>
      </a:lt2>
      <a:accent1>
        <a:srgbClr val="7153A0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143</TotalTime>
  <Words>227</Words>
  <Application>Microsoft Office PowerPoint</Application>
  <PresentationFormat>Экран (4:3)</PresentationFormat>
  <Paragraphs>32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Бумажная</vt:lpstr>
      <vt:lpstr>Проект   «Осень золотая»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Выставка «Осенняя фантазия»</vt:lpstr>
      <vt:lpstr>Выставка «Осенняя фантазия»</vt:lpstr>
      <vt:lpstr>Выставка «Осенняя фантазия»</vt:lpstr>
      <vt:lpstr>Праздник для детей «Осень золотая»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ко Дню Матери  «Мама милая моя»</dc:title>
  <dc:creator>Дима</dc:creator>
  <cp:lastModifiedBy>Дима</cp:lastModifiedBy>
  <cp:revision>18</cp:revision>
  <dcterms:created xsi:type="dcterms:W3CDTF">2016-10-15T08:28:59Z</dcterms:created>
  <dcterms:modified xsi:type="dcterms:W3CDTF">2016-10-15T14:48:41Z</dcterms:modified>
</cp:coreProperties>
</file>