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ко Дню Матери</a:t>
            </a:r>
            <a:br>
              <a:rPr lang="ru-RU" dirty="0" smtClean="0"/>
            </a:br>
            <a:r>
              <a:rPr lang="ru-RU" dirty="0" smtClean="0"/>
              <a:t> «Мама милая моя»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Воспитатель Щербакова Н. А.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Чтение рассказов и стихов:</a:t>
            </a:r>
            <a:r>
              <a:rPr lang="ru-RU" dirty="0" smtClean="0"/>
              <a:t> К. </a:t>
            </a:r>
            <a:r>
              <a:rPr lang="ru-RU" dirty="0" err="1" smtClean="0"/>
              <a:t>Кубилинскас</a:t>
            </a:r>
            <a:r>
              <a:rPr lang="ru-RU" dirty="0" smtClean="0"/>
              <a:t> «Мама», «Мама» Ю. Яковлев; «Заплатка» Н. Носов; «Благодарю тебя мама» В. </a:t>
            </a:r>
            <a:r>
              <a:rPr lang="ru-RU" dirty="0" err="1" smtClean="0"/>
              <a:t>Босов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b="1" dirty="0" smtClean="0"/>
              <a:t>Сюжетно-ролевые игры</a:t>
            </a:r>
            <a:r>
              <a:rPr lang="ru-RU" dirty="0" smtClean="0"/>
              <a:t> «Вот как я стираю, маме помогаю»; «Моя семья», «Дочки- матери», «Мамины заботы».</a:t>
            </a:r>
            <a:br>
              <a:rPr lang="ru-RU" dirty="0" smtClean="0"/>
            </a:br>
            <a:r>
              <a:rPr lang="ru-RU" b="1" dirty="0" smtClean="0"/>
              <a:t>Музыкальная деятельность:</a:t>
            </a:r>
            <a:r>
              <a:rPr lang="ru-RU" dirty="0" smtClean="0"/>
              <a:t> разучивание песен посвященных маме. </a:t>
            </a:r>
            <a:br>
              <a:rPr lang="ru-RU" dirty="0" smtClean="0"/>
            </a:br>
            <a:r>
              <a:rPr lang="ru-RU" b="1" dirty="0" smtClean="0"/>
              <a:t>Подвижные игры:</a:t>
            </a:r>
            <a:r>
              <a:rPr lang="ru-RU" dirty="0" smtClean="0"/>
              <a:t> «Курицы и цыплята», «Волк и 7 козлят»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Трудовая деятельность. </a:t>
            </a:r>
            <a:r>
              <a:rPr lang="ru-RU" dirty="0" smtClean="0"/>
              <a:t>Посильная трудовая деятельность дома: убрать игрушки, протереть пыль. Наведение порядка в групповой комнате. </a:t>
            </a:r>
            <a:br>
              <a:rPr lang="ru-RU" dirty="0" smtClean="0"/>
            </a:br>
            <a:r>
              <a:rPr lang="ru-RU" b="1" dirty="0" smtClean="0"/>
              <a:t>Художественно – творческая деятельность:</a:t>
            </a:r>
            <a:r>
              <a:rPr lang="ru-RU" dirty="0" smtClean="0"/>
              <a:t> аппликация «Сердечко для мамы», коллективная работа «Букет для мамы», рисунок пальчиками «Цветок для мамы»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Продолжительность проекта: </a:t>
            </a:r>
            <a:r>
              <a:rPr lang="ru-RU" dirty="0" smtClean="0"/>
              <a:t>краткосрочный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Вид </a:t>
            </a:r>
            <a:r>
              <a:rPr lang="ru-RU" b="1" dirty="0"/>
              <a:t>проекта: </a:t>
            </a:r>
            <a:r>
              <a:rPr lang="ru-RU" dirty="0"/>
              <a:t>познавательный, </a:t>
            </a:r>
            <a:r>
              <a:rPr lang="ru-RU" dirty="0" smtClean="0"/>
              <a:t>творческий.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Участники </a:t>
            </a:r>
            <a:r>
              <a:rPr lang="ru-RU" b="1" dirty="0"/>
              <a:t>проекта:</a:t>
            </a:r>
            <a:r>
              <a:rPr lang="ru-RU" dirty="0"/>
              <a:t> дети, воспитатели, родители. 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Возраст </a:t>
            </a:r>
            <a:r>
              <a:rPr lang="ru-RU" b="1" dirty="0"/>
              <a:t>детей</a:t>
            </a:r>
            <a:r>
              <a:rPr lang="ru-RU" b="1" dirty="0" smtClean="0"/>
              <a:t>: </a:t>
            </a:r>
            <a:r>
              <a:rPr lang="ru-RU" dirty="0" smtClean="0"/>
              <a:t>вторая младшая группа</a:t>
            </a:r>
            <a:r>
              <a:rPr lang="ru-RU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Актуальность:</a:t>
            </a:r>
            <a:r>
              <a:rPr lang="ru-RU" dirty="0" smtClean="0"/>
              <a:t> необходимо воспитывать у ребенка с малых лет понимание того, что все хорошее в жизни начинается с мамы и родного дома.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Цель проекта: </a:t>
            </a:r>
            <a:r>
              <a:rPr lang="ru-RU" dirty="0"/>
              <a:t>Углубить знания детей о семейных традициях. Воспитывать любовь и уважение к семье, маме. Воспитывать умение ценить мамину заботу.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Продукты проекта. </a:t>
            </a:r>
            <a:r>
              <a:rPr lang="ru-RU" dirty="0" smtClean="0"/>
              <a:t>Аппликация «Сердечко для мамочки»; рисование пальчиками «Цветы для мамы», коллективная работа «Букет для мамы». Выставка: «Красота руками мамы».  Фото стенд «Моя мама - малышка». Совместный праздник детей, мам, воспитателей «Мама милая  моя», конкурс оригинальных галстуков и шляпок сделанных руками мам. 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Этапы проекта. </a:t>
            </a:r>
            <a:endParaRPr lang="ru-RU" b="1" dirty="0" smtClean="0"/>
          </a:p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1 этап. </a:t>
            </a:r>
            <a:r>
              <a:rPr lang="ru-RU" dirty="0"/>
              <a:t>Подготовить книги со стихами и рассказами о маме. Подготовить материала для продуктивной деятельности. Подготовить консультацию для родителей. 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smtClean="0"/>
              <a:t>2 этап. Реализация проекта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Воспитатели: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Организация совместной деятельности с детьми:</a:t>
            </a:r>
            <a:br>
              <a:rPr lang="ru-RU" dirty="0" smtClean="0"/>
            </a:br>
            <a:r>
              <a:rPr lang="ru-RU" dirty="0" smtClean="0"/>
              <a:t>Познакомить детей с праздником «День матери»</a:t>
            </a:r>
            <a:br>
              <a:rPr lang="ru-RU" dirty="0" smtClean="0"/>
            </a:br>
            <a:r>
              <a:rPr lang="ru-RU" dirty="0" smtClean="0"/>
              <a:t>Проведение бесед о маме. </a:t>
            </a:r>
            <a:br>
              <a:rPr lang="ru-RU" dirty="0" smtClean="0"/>
            </a:br>
            <a:r>
              <a:rPr lang="ru-RU" dirty="0" smtClean="0"/>
              <a:t>Чтение стихов и рассказов о маме. </a:t>
            </a:r>
            <a:br>
              <a:rPr lang="ru-RU" dirty="0" smtClean="0"/>
            </a:br>
            <a:r>
              <a:rPr lang="ru-RU" dirty="0" smtClean="0"/>
              <a:t>Изготовление подарка для мамы аппликации «Сердечко для мамы»</a:t>
            </a:r>
            <a:br>
              <a:rPr lang="ru-RU" dirty="0" smtClean="0"/>
            </a:br>
            <a:r>
              <a:rPr lang="ru-RU" dirty="0" smtClean="0"/>
              <a:t>Изготовление коллективной работы «Букет для мамы»</a:t>
            </a:r>
            <a:br>
              <a:rPr lang="ru-RU" dirty="0" smtClean="0"/>
            </a:br>
            <a:r>
              <a:rPr lang="ru-RU" dirty="0" smtClean="0"/>
              <a:t>Индивидуальные беседы с родителями по подготовке к проекту. </a:t>
            </a:r>
            <a:br>
              <a:rPr lang="ru-RU" dirty="0" smtClean="0"/>
            </a:br>
            <a:r>
              <a:rPr lang="ru-RU" dirty="0" smtClean="0"/>
              <a:t>Консультация для родителей: «Роль матери в воспитании ребенка»</a:t>
            </a:r>
            <a:br>
              <a:rPr lang="ru-RU" dirty="0" smtClean="0"/>
            </a:br>
            <a:r>
              <a:rPr lang="ru-RU" dirty="0" smtClean="0"/>
              <a:t>Подготовка к совместному празднику  – подбор </a:t>
            </a:r>
            <a:r>
              <a:rPr lang="ru-RU" smtClean="0"/>
              <a:t>конкурсов  </a:t>
            </a:r>
            <a:r>
              <a:rPr lang="ru-RU" dirty="0" smtClean="0"/>
              <a:t>к выступлению детей и родителей. 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Дети: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Рисование пальчиками  «Цветок для мамы». </a:t>
            </a:r>
            <a:br>
              <a:rPr lang="ru-RU" dirty="0" smtClean="0"/>
            </a:br>
            <a:r>
              <a:rPr lang="ru-RU" dirty="0" smtClean="0"/>
              <a:t>Изготовление поздравительной открытки аппликации «Сердечко для мамы»</a:t>
            </a:r>
            <a:br>
              <a:rPr lang="ru-RU" dirty="0" smtClean="0"/>
            </a:br>
            <a:r>
              <a:rPr lang="ru-RU" dirty="0" smtClean="0"/>
              <a:t>Заучивание стихотворений о маме; составление рассказов о маме, активное участие детей в беседах о маме. </a:t>
            </a:r>
            <a:br>
              <a:rPr lang="ru-RU" dirty="0" smtClean="0"/>
            </a:br>
            <a:r>
              <a:rPr lang="ru-RU" b="1" dirty="0" smtClean="0"/>
              <a:t>В рамках проекта совместно с родителями: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принять участие в оформлении выставки «Красота руками мамы»; разучивание стихотворений к празднику.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3 этап. </a:t>
            </a:r>
          </a:p>
          <a:p>
            <a:pPr>
              <a:buNone/>
            </a:pPr>
            <a:r>
              <a:rPr lang="ru-RU" dirty="0" smtClean="0"/>
              <a:t>Выставка «Мамиными руками», выставка детских работ. Фото стенд «Моя мама - малышка». Совместный праздник детей, мам, воспитателей «Мама милая  моя», конкурс оригинальных  галстуков и шляпок сделанных руками мам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/>
              <a:t>Формы работы с детьми: 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Познавательно-речевое развитие:</a:t>
            </a:r>
            <a:r>
              <a:rPr lang="ru-RU" dirty="0"/>
              <a:t> Беседы на тему «Моя </a:t>
            </a:r>
            <a:r>
              <a:rPr lang="ru-RU" dirty="0" smtClean="0"/>
              <a:t>мама»,  «Как я помогаю </a:t>
            </a:r>
            <a:r>
              <a:rPr lang="ru-RU" dirty="0"/>
              <a:t>маме». Рассказы детей на тему </a:t>
            </a:r>
            <a:r>
              <a:rPr lang="ru-RU" dirty="0" smtClean="0"/>
              <a:t>«Какая моя мамочка», </a:t>
            </a:r>
            <a:r>
              <a:rPr lang="ru-RU" dirty="0"/>
              <a:t>ситуативная беседа </a:t>
            </a:r>
            <a:r>
              <a:rPr lang="ru-RU" dirty="0" smtClean="0"/>
              <a:t>«Я игрушки уберу своей маме </a:t>
            </a:r>
            <a:r>
              <a:rPr lang="ru-RU" dirty="0"/>
              <a:t> </a:t>
            </a:r>
            <a:r>
              <a:rPr lang="ru-RU" dirty="0" smtClean="0"/>
              <a:t>помогу»; </a:t>
            </a:r>
            <a:r>
              <a:rPr lang="ru-RU" dirty="0"/>
              <a:t>игровая ситуация «</a:t>
            </a:r>
            <a:r>
              <a:rPr lang="ru-RU" dirty="0" smtClean="0"/>
              <a:t>Мамин </a:t>
            </a:r>
            <a:r>
              <a:rPr lang="ru-RU" dirty="0"/>
              <a:t>помощник», рассматривание сюжетных картин к сказкам «Три медведя», «Семеро козлят», </a:t>
            </a:r>
            <a:r>
              <a:rPr lang="ru-RU" dirty="0" smtClean="0"/>
              <a:t>Заучивание </a:t>
            </a:r>
            <a:r>
              <a:rPr lang="ru-RU" dirty="0"/>
              <a:t>стихов. </a:t>
            </a:r>
            <a:br>
              <a:rPr lang="ru-RU" dirty="0"/>
            </a:br>
            <a:r>
              <a:rPr lang="ru-RU" dirty="0"/>
              <a:t>Дидактические игры: «Назови ласково», «Как зовут мою маму? ». Речевая ситуация </a:t>
            </a:r>
            <a:r>
              <a:rPr lang="ru-RU" dirty="0" smtClean="0"/>
              <a:t> </a:t>
            </a:r>
            <a:r>
              <a:rPr lang="ru-RU" dirty="0"/>
              <a:t>«Что такое хорошо и что такое плохо», «Мои хорошие поступки», «Найди цветок для мамы», </a:t>
            </a:r>
            <a:r>
              <a:rPr lang="ru-RU" dirty="0" smtClean="0"/>
              <a:t>«Кто чей детеныш?»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106</Words>
  <Application>Microsoft Office PowerPoint</Application>
  <PresentationFormat>Экран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Проект ко Дню Матери  «Мама милая моя»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ко Дню Матери  «Мама милая моя»</dc:title>
  <dc:creator>Дима</dc:creator>
  <cp:lastModifiedBy>Дима</cp:lastModifiedBy>
  <cp:revision>11</cp:revision>
  <dcterms:created xsi:type="dcterms:W3CDTF">2016-10-15T08:28:59Z</dcterms:created>
  <dcterms:modified xsi:type="dcterms:W3CDTF">2016-10-15T15:23:04Z</dcterms:modified>
</cp:coreProperties>
</file>