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2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3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6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20-Sep-23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12loOxaLpqFeajZweyk6lnFDl9TZaaq7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E9264120-D13D-D361-449B-465B395FD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9" r="3" b="11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945AA-3633-8697-F63A-A90397138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mk-MK" sz="1500" b="0" i="0" dirty="0">
                <a:solidFill>
                  <a:srgbClr val="D1D5DB"/>
                </a:solidFill>
                <a:effectLst/>
                <a:latin typeface="Söhne"/>
              </a:rPr>
              <a:t>Дигитална Архива на Списанија</a:t>
            </a:r>
            <a:br>
              <a:rPr lang="en-US" sz="105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3600" dirty="0">
                <a:solidFill>
                  <a:schemeClr val="tx2"/>
                </a:solidFill>
              </a:rPr>
              <a:t>DAS-Archive</a:t>
            </a:r>
            <a:endParaRPr lang="mk-MK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13733-03AC-1407-ADA3-156E97D46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mk-MK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Никола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Петровски 203270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k-MK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Андреа Гаџовска 193239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k-MK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Давид Трајчев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211301</a:t>
            </a:r>
            <a:endParaRPr lang="mk-MK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k-MK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Леон Златковски</a:t>
            </a: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213231</a:t>
            </a:r>
            <a:endParaRPr lang="mk-MK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69D32-C40E-136F-1D23-B43ECE1C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1" y="1111471"/>
            <a:ext cx="7501649" cy="4989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E568E-EC80-2AC9-9816-CF180E5C8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6" y="1138552"/>
            <a:ext cx="7382674" cy="49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4BBD-8262-0E12-3166-4C463F78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i="0" dirty="0">
                <a:effectLst/>
                <a:latin typeface="Söhne"/>
              </a:rPr>
              <a:t>Вовед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E85B-3E1D-753C-CBFD-F9B7A937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chemeClr val="tx2"/>
                </a:solidFill>
                <a:effectLst/>
                <a:latin typeface="Söhne"/>
              </a:rPr>
              <a:t>Проектот "Дигитална Архива на Списанија" (DAS) е насочен кон дигиталната конзервација и достапност на стари списанија од различни издавачки куќи и периоди.</a:t>
            </a:r>
          </a:p>
        </p:txBody>
      </p:sp>
    </p:spTree>
    <p:extLst>
      <p:ext uri="{BB962C8B-B14F-4D97-AF65-F5344CB8AC3E}">
        <p14:creationId xmlns:p14="http://schemas.microsoft.com/office/powerpoint/2010/main" val="39420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5FEA-2AB7-29FC-EB21-B2095FA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mk-MK"/>
              <a:t>Преглед на проектот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4DCF-E0C3-6F1D-BEA1-5DE43803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ru-RU" sz="1100"/>
              <a:t>Проектот DAS-Archive има за цел создавање PDF архив кој ќе обезбеди достапност и интерактивна употреба на старите списанија. Ова вклучува собирање, скенирање и дигитална конверзија на физичките копии на списанијата во електронски формат, како и индексирање на содржината на секој број.</a:t>
            </a:r>
          </a:p>
          <a:p>
            <a:pPr>
              <a:lnSpc>
                <a:spcPct val="130000"/>
              </a:lnSpc>
            </a:pPr>
            <a:endParaRPr lang="mk-MK" sz="1100"/>
          </a:p>
        </p:txBody>
      </p:sp>
      <p:pic>
        <p:nvPicPr>
          <p:cNvPr id="1026" name="Picture 2" descr="How To Convert Scanned PDF to Searchable PDF">
            <a:extLst>
              <a:ext uri="{FF2B5EF4-FFF2-40B4-BE49-F238E27FC236}">
                <a16:creationId xmlns:a16="http://schemas.microsoft.com/office/drawing/2014/main" id="{0024C521-603F-1127-847F-ADB46532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8714" y="1727095"/>
            <a:ext cx="6514470" cy="3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307F-FB02-4E49-AA9F-4908E279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dirty="0"/>
              <a:t>Фази на проектот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D36E-7B6A-A445-D44A-625287B5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Детален опис на проектот:</a:t>
            </a:r>
          </a:p>
          <a:p>
            <a:r>
              <a:rPr lang="ru-RU" dirty="0"/>
              <a:t>Фаза 1: Собирање на физички копии</a:t>
            </a:r>
          </a:p>
          <a:p>
            <a:r>
              <a:rPr lang="ru-RU" dirty="0"/>
              <a:t>Фаза 2: Скенирање</a:t>
            </a:r>
          </a:p>
          <a:p>
            <a:r>
              <a:rPr lang="ru-RU" dirty="0"/>
              <a:t>Фаза 3: Дигитална конверзија</a:t>
            </a:r>
          </a:p>
          <a:p>
            <a:r>
              <a:rPr lang="ru-RU" dirty="0"/>
              <a:t>Фаза 4: Индексирање на содржината</a:t>
            </a:r>
            <a:endParaRPr lang="en-US" dirty="0"/>
          </a:p>
          <a:p>
            <a:r>
              <a:rPr lang="mk-MK" dirty="0"/>
              <a:t>Фаза 5</a:t>
            </a:r>
            <a:r>
              <a:rPr lang="en-US" dirty="0"/>
              <a:t>:</a:t>
            </a:r>
            <a:r>
              <a:rPr lang="mk-MK" dirty="0"/>
              <a:t> Зачувување на списанието</a:t>
            </a:r>
          </a:p>
        </p:txBody>
      </p:sp>
    </p:spTree>
    <p:extLst>
      <p:ext uri="{BB962C8B-B14F-4D97-AF65-F5344CB8AC3E}">
        <p14:creationId xmlns:p14="http://schemas.microsoft.com/office/powerpoint/2010/main" val="67036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49CD-3C6B-C78E-B42D-1E4FCBCA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Цели на проектот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E6FD-5975-ECC6-C404-D43E7AB4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2"/>
                </a:solidFill>
                <a:effectLst/>
                <a:latin typeface="Söhne"/>
              </a:rPr>
              <a:t>Целна популација: Истражувачи, студенти, научници и љубители на старите списанија.</a:t>
            </a:r>
          </a:p>
          <a:p>
            <a:r>
              <a:rPr lang="ru-RU" b="0" i="0" dirty="0">
                <a:solidFill>
                  <a:schemeClr val="tx2"/>
                </a:solidFill>
                <a:effectLst/>
                <a:latin typeface="Söhne"/>
              </a:rPr>
              <a:t>Очекувани резултати: Корисниците ќе имаат можност да прегледуваат виртуелни копии на старите списанија, да прочитаат статии и текстови кои ги одразуваат културата и трендовите на одреден период.</a:t>
            </a:r>
          </a:p>
        </p:txBody>
      </p:sp>
    </p:spTree>
    <p:extLst>
      <p:ext uri="{BB962C8B-B14F-4D97-AF65-F5344CB8AC3E}">
        <p14:creationId xmlns:p14="http://schemas.microsoft.com/office/powerpoint/2010/main" val="388426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98D2-C556-376C-EE34-E6617D9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Обработка на слика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34D90-00FB-643C-4E67-22B918CF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672" y="705113"/>
            <a:ext cx="6692411" cy="5197497"/>
          </a:xfrm>
        </p:spPr>
        <p:txBody>
          <a:bodyPr/>
          <a:lstStyle/>
          <a:p>
            <a:pPr algn="l"/>
            <a:endParaRPr lang="ru-RU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457200" lvl="1" algn="l"/>
            <a:r>
              <a:rPr lang="ru-RU" b="0" i="0" dirty="0">
                <a:solidFill>
                  <a:schemeClr val="tx2"/>
                </a:solidFill>
                <a:effectLst/>
                <a:latin typeface="Söhne"/>
              </a:rPr>
              <a:t>За обработка на сликите ќе се користат опрема и софтвер за обработка на слики и текст.</a:t>
            </a:r>
          </a:p>
          <a:p>
            <a:pPr marL="457200" lvl="1" algn="l"/>
            <a:r>
              <a:rPr lang="ru-RU" b="0" i="0" dirty="0">
                <a:solidFill>
                  <a:schemeClr val="tx2"/>
                </a:solidFill>
                <a:effectLst/>
                <a:latin typeface="Söhne"/>
              </a:rPr>
              <a:t>Опрема за скенирање со висока резолуција и софтверски алатки за претворање на сликите во PDF формат.</a:t>
            </a:r>
          </a:p>
          <a:p>
            <a:pPr marL="457200" lvl="1" algn="l"/>
            <a:r>
              <a:rPr lang="ru-RU" b="0" i="0" dirty="0">
                <a:solidFill>
                  <a:schemeClr val="tx2"/>
                </a:solidFill>
                <a:effectLst/>
                <a:latin typeface="Söhne"/>
              </a:rPr>
              <a:t>Исто така, за индексирање на содржината ќе се користат соодветни алатки за обработка на текст.</a:t>
            </a:r>
          </a:p>
          <a:p>
            <a:br>
              <a:rPr lang="ru-RU" dirty="0">
                <a:solidFill>
                  <a:schemeClr val="tx2"/>
                </a:solidFill>
              </a:rPr>
            </a:br>
            <a:endParaRPr lang="mk-M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4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63E8-7B71-503C-1846-BB4DAB8C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3200" dirty="0"/>
              <a:t>Архива на списанијата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545-8B16-9B4E-471C-A964FA35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Ние со нашиот тим одлучивме списанијата да ги чуваме на </a:t>
            </a:r>
            <a:r>
              <a:rPr lang="en-US" dirty="0"/>
              <a:t>google drive</a:t>
            </a:r>
            <a:r>
              <a:rPr lang="mk-MK" dirty="0"/>
              <a:t> тие се на следниот </a:t>
            </a:r>
            <a:r>
              <a:rPr lang="mk-MK" dirty="0">
                <a:hlinkClick r:id="rId2"/>
              </a:rPr>
              <a:t>линк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0530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Corbel</vt:lpstr>
      <vt:lpstr>Söhne</vt:lpstr>
      <vt:lpstr>ShojiVTI</vt:lpstr>
      <vt:lpstr>Дигитална Архива на Списанија DAS-Archive</vt:lpstr>
      <vt:lpstr>Вовед</vt:lpstr>
      <vt:lpstr>Преглед на проектот</vt:lpstr>
      <vt:lpstr>Фази на проектот</vt:lpstr>
      <vt:lpstr>Цели на проектот</vt:lpstr>
      <vt:lpstr>Обработка на слика</vt:lpstr>
      <vt:lpstr>Архива на списанијата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Дигитална Архива на Списанија DAS-Archive</dc:title>
  <dc:creator>Forza Horizon 4</dc:creator>
  <cp:lastModifiedBy>Forza Horizon 4</cp:lastModifiedBy>
  <cp:revision>1</cp:revision>
  <dcterms:created xsi:type="dcterms:W3CDTF">2023-09-20T13:57:14Z</dcterms:created>
  <dcterms:modified xsi:type="dcterms:W3CDTF">2023-09-20T14:38:30Z</dcterms:modified>
</cp:coreProperties>
</file>