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2017-05-08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Basket Organizer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 </a:t>
            </a:r>
            <a:r>
              <a:rPr lang="en-US" dirty="0" err="1"/>
              <a:t>Rankovi</a:t>
            </a:r>
            <a:r>
              <a:rPr lang="sr-Latn-RS" dirty="0"/>
              <a:t>ć</a:t>
            </a:r>
            <a:r>
              <a:rPr lang="en-US" dirty="0"/>
              <a:t>; </a:t>
            </a:r>
            <a:r>
              <a:rPr lang="en-US" dirty="0" err="1"/>
              <a:t>Nemanja</a:t>
            </a:r>
            <a:r>
              <a:rPr lang="en-US" dirty="0"/>
              <a:t> Petra</a:t>
            </a:r>
            <a:r>
              <a:rPr lang="sr-Latn-RS" dirty="0"/>
              <a:t>šinović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0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Pretraga terena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08" y="1709530"/>
            <a:ext cx="8915400" cy="3777622"/>
          </a:xfrm>
        </p:spPr>
        <p:txBody>
          <a:bodyPr/>
          <a:lstStyle/>
          <a:p>
            <a:r>
              <a:rPr lang="sr-Latn-RS" dirty="0"/>
              <a:t>Geokoder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00" y="387538"/>
            <a:ext cx="3612692" cy="6165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28" y="2370897"/>
            <a:ext cx="5712198" cy="364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Pretraga terena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1819" y="846483"/>
            <a:ext cx="3121508" cy="5327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5" y="4306957"/>
            <a:ext cx="834323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420" y="1672658"/>
            <a:ext cx="4429125" cy="2095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374" y="1672658"/>
            <a:ext cx="315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Haversine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profila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751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Preuzeti podaci s</a:t>
            </a:r>
            <a:r>
              <a:rPr lang="en-US" dirty="0"/>
              <a:t>’ </a:t>
            </a:r>
            <a:r>
              <a:rPr lang="en-US" dirty="0" err="1"/>
              <a:t>facebook</a:t>
            </a:r>
            <a:r>
              <a:rPr lang="en-US" dirty="0"/>
              <a:t>-a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45" y="378952"/>
            <a:ext cx="3672077" cy="6267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90" y="2547899"/>
            <a:ext cx="6361038" cy="34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8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218" y="2133600"/>
            <a:ext cx="8915400" cy="3777622"/>
          </a:xfrm>
        </p:spPr>
        <p:txBody>
          <a:bodyPr/>
          <a:lstStyle/>
          <a:p>
            <a:r>
              <a:rPr lang="sr-Latn-RS" dirty="0"/>
              <a:t>Preko Facebook-a</a:t>
            </a:r>
          </a:p>
          <a:p>
            <a:r>
              <a:rPr lang="sr-Latn-RS" dirty="0"/>
              <a:t>Logo aplcikacije na canvas-u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40" y="1377750"/>
            <a:ext cx="2460508" cy="4199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228" y="3127061"/>
            <a:ext cx="3171825" cy="895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489" y="1377749"/>
            <a:ext cx="2534164" cy="41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Priprema test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464" y="2184538"/>
            <a:ext cx="8915400" cy="3777622"/>
          </a:xfrm>
        </p:spPr>
        <p:txBody>
          <a:bodyPr/>
          <a:lstStyle/>
          <a:p>
            <a:r>
              <a:rPr lang="sr-Latn-RS" dirty="0"/>
              <a:t>Preuzimanje podataka o korisniku</a:t>
            </a:r>
          </a:p>
          <a:p>
            <a:r>
              <a:rPr lang="sr-Latn-RS" dirty="0"/>
              <a:t>Kreiranje tabela i punjenje test podacima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8" y="1639504"/>
            <a:ext cx="4448175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25" y="4010363"/>
            <a:ext cx="9024178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24" y="4885835"/>
            <a:ext cx="8048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Predstojeće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Organizacija aplikacije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49" y="2624450"/>
            <a:ext cx="6133154" cy="7946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541" y="853622"/>
            <a:ext cx="3127824" cy="5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Dodavanje novog terena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63" y="1379923"/>
            <a:ext cx="8915400" cy="3777622"/>
          </a:xfrm>
        </p:spPr>
        <p:txBody>
          <a:bodyPr/>
          <a:lstStyle/>
          <a:p>
            <a:r>
              <a:rPr lang="sr-Latn-RS" dirty="0"/>
              <a:t>Geolokacija i mape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17" y="1264555"/>
            <a:ext cx="3177492" cy="5422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68" y="1840474"/>
            <a:ext cx="4381500" cy="2524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7" y="4512011"/>
            <a:ext cx="61722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Dodavanje novog terena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69" y="1643270"/>
            <a:ext cx="8915400" cy="3777622"/>
          </a:xfrm>
        </p:spPr>
        <p:txBody>
          <a:bodyPr/>
          <a:lstStyle/>
          <a:p>
            <a:r>
              <a:rPr lang="sr-Latn-RS" dirty="0"/>
              <a:t>Kamera i ucitavanje slike sa uredjaja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Vibracija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69" y="5487552"/>
            <a:ext cx="424815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21" y="1643270"/>
            <a:ext cx="4533900" cy="2838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69" y="2105363"/>
            <a:ext cx="46863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Dodavanje nove igre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117" y="862649"/>
            <a:ext cx="3351495" cy="571988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3" y="1414462"/>
            <a:ext cx="6676130" cy="1962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3" y="3484053"/>
            <a:ext cx="5324408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Dodavanje nove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Notifikacija sat vremena pre igre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6" y="3150873"/>
            <a:ext cx="6810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69" y="284520"/>
            <a:ext cx="3758468" cy="64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699" y="1696278"/>
            <a:ext cx="8915400" cy="3777622"/>
          </a:xfrm>
        </p:spPr>
        <p:txBody>
          <a:bodyPr/>
          <a:lstStyle/>
          <a:p>
            <a:r>
              <a:rPr lang="en-US" dirty="0"/>
              <a:t>Kori</a:t>
            </a:r>
            <a:r>
              <a:rPr lang="sr-Latn-RS" dirty="0"/>
              <a:t>šćenje novih input kontrola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36" y="2081296"/>
            <a:ext cx="2616077" cy="446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98" y="2081296"/>
            <a:ext cx="2616077" cy="44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059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82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Basket Organizer</vt:lpstr>
      <vt:lpstr>Logovanje</vt:lpstr>
      <vt:lpstr>Priprema test podataka</vt:lpstr>
      <vt:lpstr>Predstojeće igre</vt:lpstr>
      <vt:lpstr>Dodavanje novog terena</vt:lpstr>
      <vt:lpstr>Dodavanje novog terena</vt:lpstr>
      <vt:lpstr>Dodavanje nove igre</vt:lpstr>
      <vt:lpstr>Dodavanje nove igre</vt:lpstr>
      <vt:lpstr>Dodavanje nove igre</vt:lpstr>
      <vt:lpstr>Pretraga terena</vt:lpstr>
      <vt:lpstr>Pretraga terena</vt:lpstr>
      <vt:lpstr>Pregled profila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Organizer</dc:title>
  <dc:creator>Nikola</dc:creator>
  <cp:lastModifiedBy>Nikola</cp:lastModifiedBy>
  <cp:revision>13</cp:revision>
  <dcterms:created xsi:type="dcterms:W3CDTF">2017-05-08T00:05:52Z</dcterms:created>
  <dcterms:modified xsi:type="dcterms:W3CDTF">2017-05-08T02:39:23Z</dcterms:modified>
</cp:coreProperties>
</file>