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268" y="1184366"/>
            <a:ext cx="11059886" cy="2665232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cs typeface="Arial" panose="020B0604020202020204" pitchFamily="34" charset="0"/>
              </a:rPr>
              <a:t>Upravljanje</a:t>
            </a:r>
            <a:r>
              <a:rPr lang="en-US" sz="4000" dirty="0">
                <a:cs typeface="Arial" panose="020B0604020202020204" pitchFamily="34" charset="0"/>
              </a:rPr>
              <a:t> 3/2 </a:t>
            </a:r>
            <a:r>
              <a:rPr lang="en-US" sz="4000" dirty="0" err="1">
                <a:cs typeface="Arial" panose="020B0604020202020204" pitchFamily="34" charset="0"/>
              </a:rPr>
              <a:t>monostabilnog</a:t>
            </a:r>
            <a:r>
              <a:rPr lang="en-US" sz="4000" dirty="0"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cs typeface="Arial" panose="020B0604020202020204" pitchFamily="34" charset="0"/>
              </a:rPr>
              <a:t>eleKtrično</a:t>
            </a:r>
            <a:r>
              <a:rPr lang="en-US" sz="4000" dirty="0" smtClean="0">
                <a:cs typeface="Arial" panose="020B0604020202020204" pitchFamily="34" charset="0"/>
              </a:rPr>
              <a:t> </a:t>
            </a:r>
            <a:r>
              <a:rPr lang="en-US" sz="4000" dirty="0" err="1">
                <a:cs typeface="Arial" panose="020B0604020202020204" pitchFamily="34" charset="0"/>
              </a:rPr>
              <a:t>aktiviranog</a:t>
            </a:r>
            <a:r>
              <a:rPr lang="en-US" sz="4000" dirty="0">
                <a:cs typeface="Arial" panose="020B0604020202020204" pitchFamily="34" charset="0"/>
              </a:rPr>
              <a:t> </a:t>
            </a:r>
            <a:r>
              <a:rPr lang="en-US" sz="4000" dirty="0" err="1">
                <a:cs typeface="Arial" panose="020B0604020202020204" pitchFamily="34" charset="0"/>
              </a:rPr>
              <a:t>razvodnog</a:t>
            </a:r>
            <a:r>
              <a:rPr lang="en-US" sz="4000" dirty="0">
                <a:cs typeface="Arial" panose="020B0604020202020204" pitchFamily="34" charset="0"/>
              </a:rPr>
              <a:t> </a:t>
            </a:r>
            <a:r>
              <a:rPr lang="en-US" sz="4000" dirty="0" err="1">
                <a:cs typeface="Arial" panose="020B0604020202020204" pitchFamily="34" charset="0"/>
              </a:rPr>
              <a:t>ventila</a:t>
            </a:r>
            <a:endParaRPr lang="en-US" sz="4000" dirty="0"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44891" y="5111931"/>
            <a:ext cx="1532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Nikola </a:t>
            </a:r>
            <a:r>
              <a:rPr lang="en-US" dirty="0" err="1" smtClean="0"/>
              <a:t>Risti</a:t>
            </a:r>
            <a:r>
              <a:rPr lang="en-GB" dirty="0" smtClean="0"/>
              <a:t>ć</a:t>
            </a:r>
          </a:p>
          <a:p>
            <a:r>
              <a:rPr lang="en-GB" dirty="0" smtClean="0"/>
              <a:t>Milan </a:t>
            </a:r>
            <a:r>
              <a:rPr lang="en-GB" dirty="0" err="1" smtClean="0"/>
              <a:t>Šaponjić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7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Upravlja</a:t>
            </a:r>
            <a:r>
              <a:rPr lang="en-GB" dirty="0" err="1" smtClean="0"/>
              <a:t>čka</a:t>
            </a:r>
            <a:r>
              <a:rPr lang="en-GB" dirty="0" smtClean="0"/>
              <a:t> </a:t>
            </a:r>
            <a:r>
              <a:rPr lang="en-GB" dirty="0" err="1" smtClean="0"/>
              <a:t>tabla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400" y="1866310"/>
            <a:ext cx="6932023" cy="452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4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Upravlja</a:t>
            </a:r>
            <a:r>
              <a:rPr lang="en-GB" dirty="0" err="1"/>
              <a:t>čka</a:t>
            </a:r>
            <a:r>
              <a:rPr lang="en-GB" dirty="0"/>
              <a:t> </a:t>
            </a:r>
            <a:r>
              <a:rPr lang="en-GB" dirty="0" err="1"/>
              <a:t>tabla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Odvrtanjem</a:t>
            </a:r>
            <a:r>
              <a:rPr lang="en-US" dirty="0"/>
              <a:t> </a:t>
            </a:r>
            <a:r>
              <a:rPr lang="en-US" dirty="0" err="1"/>
              <a:t>sigurnosnog</a:t>
            </a:r>
            <a:r>
              <a:rPr lang="en-US" dirty="0"/>
              <a:t> </a:t>
            </a:r>
            <a:r>
              <a:rPr lang="en-US" i="1" dirty="0"/>
              <a:t>total stop </a:t>
            </a:r>
            <a:r>
              <a:rPr lang="en-US" dirty="0" err="1"/>
              <a:t>prekidača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pritiskom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prekidač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napajanje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počinje</a:t>
            </a:r>
            <a:r>
              <a:rPr lang="en-US" dirty="0"/>
              <a:t> da se </a:t>
            </a:r>
            <a:r>
              <a:rPr lang="en-US" dirty="0" err="1"/>
              <a:t>snabdeva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i="1" dirty="0"/>
              <a:t>24 V DC</a:t>
            </a:r>
            <a:r>
              <a:rPr lang="en-US" dirty="0"/>
              <a:t>. </a:t>
            </a:r>
            <a:r>
              <a:rPr lang="en-US" dirty="0" err="1"/>
              <a:t>Navedena</a:t>
            </a:r>
            <a:r>
              <a:rPr lang="en-US" dirty="0"/>
              <a:t> </a:t>
            </a:r>
            <a:r>
              <a:rPr lang="en-US" dirty="0" err="1"/>
              <a:t>energija</a:t>
            </a:r>
            <a:r>
              <a:rPr lang="en-US" dirty="0"/>
              <a:t> </a:t>
            </a:r>
            <a:r>
              <a:rPr lang="en-US" dirty="0" err="1"/>
              <a:t>dobija</a:t>
            </a:r>
            <a:r>
              <a:rPr lang="en-US" dirty="0"/>
              <a:t> se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ispravljača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konektovan</a:t>
            </a:r>
            <a:r>
              <a:rPr lang="en-US" dirty="0"/>
              <a:t> </a:t>
            </a:r>
            <a:r>
              <a:rPr lang="en-US" dirty="0" err="1"/>
              <a:t>posredstvom</a:t>
            </a:r>
            <a:r>
              <a:rPr lang="en-US" dirty="0"/>
              <a:t> </a:t>
            </a:r>
            <a:r>
              <a:rPr lang="en-US" i="1" dirty="0"/>
              <a:t>power jack </a:t>
            </a:r>
            <a:r>
              <a:rPr lang="en-US" dirty="0" err="1"/>
              <a:t>priključka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kontrolnu</a:t>
            </a:r>
            <a:r>
              <a:rPr lang="en-US" dirty="0"/>
              <a:t> </a:t>
            </a:r>
            <a:r>
              <a:rPr lang="en-US" dirty="0" err="1" smtClean="0"/>
              <a:t>tablu</a:t>
            </a:r>
            <a:r>
              <a:rPr lang="en-US" dirty="0" smtClean="0"/>
              <a:t>.</a:t>
            </a:r>
          </a:p>
          <a:p>
            <a:r>
              <a:rPr lang="en-GB" i="1" dirty="0" smtClean="0"/>
              <a:t>LED</a:t>
            </a:r>
            <a:r>
              <a:rPr lang="en-GB" dirty="0" smtClean="0"/>
              <a:t> diode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pištalica</a:t>
            </a:r>
            <a:r>
              <a:rPr lang="en-GB" dirty="0" smtClean="0"/>
              <a:t> </a:t>
            </a:r>
            <a:r>
              <a:rPr lang="en-GB" dirty="0" err="1" smtClean="0"/>
              <a:t>imaju</a:t>
            </a:r>
            <a:r>
              <a:rPr lang="en-GB" dirty="0" smtClean="0"/>
              <a:t> </a:t>
            </a:r>
            <a:r>
              <a:rPr lang="en-GB" dirty="0" err="1" smtClean="0"/>
              <a:t>funkcije</a:t>
            </a:r>
            <a:r>
              <a:rPr lang="en-GB" dirty="0" smtClean="0"/>
              <a:t> </a:t>
            </a:r>
            <a:r>
              <a:rPr lang="en-GB" dirty="0" err="1" smtClean="0"/>
              <a:t>indikatora</a:t>
            </a:r>
            <a:r>
              <a:rPr lang="en-GB" dirty="0" smtClean="0"/>
              <a:t> u </a:t>
            </a:r>
            <a:r>
              <a:rPr lang="en-GB" dirty="0" err="1" smtClean="0"/>
              <a:t>sistemu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4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Upravlja</a:t>
            </a:r>
            <a:r>
              <a:rPr lang="en-GB" dirty="0" err="1"/>
              <a:t>čka</a:t>
            </a:r>
            <a:r>
              <a:rPr lang="en-GB" dirty="0"/>
              <a:t> </a:t>
            </a:r>
            <a:r>
              <a:rPr lang="en-GB" dirty="0" err="1"/>
              <a:t>tabla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Graphic liquid crystal display</a:t>
            </a:r>
            <a:r>
              <a:rPr lang="en-US" dirty="0"/>
              <a:t> (</a:t>
            </a:r>
            <a:r>
              <a:rPr lang="en-US" i="1" dirty="0" err="1"/>
              <a:t>GLCD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 err="1"/>
              <a:t>pikazuje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parametare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njihove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korisniku</a:t>
            </a:r>
            <a:r>
              <a:rPr lang="en-US" dirty="0"/>
              <a:t>. </a:t>
            </a:r>
            <a:r>
              <a:rPr lang="en-US" dirty="0" err="1"/>
              <a:t>Rezolucija</a:t>
            </a:r>
            <a:r>
              <a:rPr lang="en-US" dirty="0"/>
              <a:t> se </a:t>
            </a:r>
            <a:r>
              <a:rPr lang="en-US" dirty="0" err="1"/>
              <a:t>podešava</a:t>
            </a:r>
            <a:r>
              <a:rPr lang="en-US" dirty="0"/>
              <a:t> </a:t>
            </a:r>
            <a:r>
              <a:rPr lang="en-US" dirty="0" err="1"/>
              <a:t>zakretanjem</a:t>
            </a:r>
            <a:r>
              <a:rPr lang="en-US" dirty="0"/>
              <a:t> </a:t>
            </a:r>
            <a:r>
              <a:rPr lang="en-US" dirty="0" err="1"/>
              <a:t>potenciometra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97" y="3458845"/>
            <a:ext cx="2868428" cy="284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9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Upravlja</a:t>
            </a:r>
            <a:r>
              <a:rPr lang="en-GB" dirty="0" err="1"/>
              <a:t>čka</a:t>
            </a:r>
            <a:r>
              <a:rPr lang="en-GB" dirty="0"/>
              <a:t> </a:t>
            </a:r>
            <a:r>
              <a:rPr lang="en-GB" dirty="0" err="1"/>
              <a:t>tabla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Tasterima</a:t>
            </a:r>
            <a:r>
              <a:rPr lang="en-US" dirty="0"/>
              <a:t> </a:t>
            </a:r>
            <a:r>
              <a:rPr lang="en-US" i="1" dirty="0"/>
              <a:t>gore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i="1" dirty="0"/>
              <a:t>dole </a:t>
            </a:r>
            <a:r>
              <a:rPr lang="en-US" dirty="0" err="1"/>
              <a:t>menja</a:t>
            </a:r>
            <a:r>
              <a:rPr lang="en-US" dirty="0"/>
              <a:t> se </a:t>
            </a:r>
            <a:r>
              <a:rPr lang="en-US" dirty="0" err="1"/>
              <a:t>pozicija</a:t>
            </a:r>
            <a:r>
              <a:rPr lang="en-US" dirty="0"/>
              <a:t> </a:t>
            </a:r>
            <a:r>
              <a:rPr lang="en-US" dirty="0" err="1"/>
              <a:t>kursora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i="1" dirty="0" err="1" smtClean="0"/>
              <a:t>GLCD</a:t>
            </a:r>
            <a:r>
              <a:rPr lang="en-US" dirty="0" smtClean="0"/>
              <a:t> </a:t>
            </a:r>
            <a:r>
              <a:rPr lang="en-US" dirty="0" err="1" smtClean="0"/>
              <a:t>ekranu</a:t>
            </a:r>
            <a:r>
              <a:rPr lang="en-US" dirty="0"/>
              <a:t>. </a:t>
            </a:r>
            <a:r>
              <a:rPr lang="en-US" dirty="0" err="1"/>
              <a:t>Kursor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parametar</a:t>
            </a:r>
            <a:r>
              <a:rPr lang="en-US" dirty="0"/>
              <a:t> je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odabrao</a:t>
            </a:r>
            <a:r>
              <a:rPr lang="en-US" dirty="0"/>
              <a:t> da </a:t>
            </a:r>
            <a:r>
              <a:rPr lang="en-US" dirty="0" err="1"/>
              <a:t>podešava</a:t>
            </a:r>
            <a:r>
              <a:rPr lang="en-US" dirty="0" smtClean="0"/>
              <a:t>.</a:t>
            </a:r>
          </a:p>
          <a:p>
            <a:r>
              <a:rPr lang="en-US" dirty="0" err="1"/>
              <a:t>Položaj</a:t>
            </a:r>
            <a:r>
              <a:rPr lang="en-US" dirty="0"/>
              <a:t> </a:t>
            </a:r>
            <a:r>
              <a:rPr lang="en-US" dirty="0" err="1"/>
              <a:t>kliznog</a:t>
            </a:r>
            <a:r>
              <a:rPr lang="en-US" dirty="0"/>
              <a:t> </a:t>
            </a:r>
            <a:r>
              <a:rPr lang="en-US" dirty="0" err="1"/>
              <a:t>prekidača</a:t>
            </a:r>
            <a:r>
              <a:rPr lang="en-US" dirty="0"/>
              <a:t> </a:t>
            </a:r>
            <a:r>
              <a:rPr lang="en-US" dirty="0" err="1"/>
              <a:t>određuje</a:t>
            </a:r>
            <a:r>
              <a:rPr lang="en-US" dirty="0"/>
              <a:t> da li </a:t>
            </a:r>
            <a:r>
              <a:rPr lang="en-US" dirty="0" err="1"/>
              <a:t>će</a:t>
            </a:r>
            <a:r>
              <a:rPr lang="en-US" dirty="0"/>
              <a:t> se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kursor</a:t>
            </a:r>
            <a:r>
              <a:rPr lang="en-US" dirty="0"/>
              <a:t> </a:t>
            </a:r>
            <a:r>
              <a:rPr lang="en-US" dirty="0" err="1"/>
              <a:t>inkrementirati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 smtClean="0"/>
              <a:t>dekrementirati</a:t>
            </a:r>
            <a:r>
              <a:rPr lang="en-US" dirty="0" smtClean="0"/>
              <a:t>.</a:t>
            </a:r>
          </a:p>
          <a:p>
            <a:r>
              <a:rPr lang="en-US" dirty="0" err="1"/>
              <a:t>Tasteri</a:t>
            </a:r>
            <a:r>
              <a:rPr lang="en-US" dirty="0"/>
              <a:t> </a:t>
            </a:r>
            <a:r>
              <a:rPr lang="en-US" i="1" dirty="0"/>
              <a:t>1, 10, 100, 1000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i="1" dirty="0"/>
              <a:t>10000 </a:t>
            </a:r>
            <a:r>
              <a:rPr lang="en-US" dirty="0" err="1"/>
              <a:t>definišu</a:t>
            </a:r>
            <a:r>
              <a:rPr lang="en-US" dirty="0"/>
              <a:t> </a:t>
            </a:r>
            <a:r>
              <a:rPr lang="en-US" dirty="0" err="1"/>
              <a:t>korak</a:t>
            </a:r>
            <a:r>
              <a:rPr lang="en-US" dirty="0"/>
              <a:t> </a:t>
            </a:r>
            <a:r>
              <a:rPr lang="en-US" dirty="0" err="1"/>
              <a:t>inkrementacije</a:t>
            </a:r>
            <a:r>
              <a:rPr lang="en-US" dirty="0"/>
              <a:t>, </a:t>
            </a:r>
            <a:r>
              <a:rPr lang="en-US" dirty="0" err="1"/>
              <a:t>odnosno</a:t>
            </a:r>
            <a:r>
              <a:rPr lang="en-US" dirty="0"/>
              <a:t> </a:t>
            </a:r>
            <a:r>
              <a:rPr lang="en-US" dirty="0" err="1"/>
              <a:t>dekrementacije</a:t>
            </a:r>
            <a:r>
              <a:rPr lang="en-US" dirty="0"/>
              <a:t>. </a:t>
            </a:r>
            <a:r>
              <a:rPr lang="en-US" dirty="0" err="1"/>
              <a:t>Pritiskom</a:t>
            </a:r>
            <a:r>
              <a:rPr lang="en-US" dirty="0"/>
              <a:t>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kojeg</a:t>
            </a:r>
            <a:r>
              <a:rPr lang="en-US" dirty="0"/>
              <a:t> od </a:t>
            </a:r>
            <a:r>
              <a:rPr lang="en-US" dirty="0" err="1"/>
              <a:t>navedenih</a:t>
            </a:r>
            <a:r>
              <a:rPr lang="en-US" dirty="0"/>
              <a:t> </a:t>
            </a:r>
            <a:r>
              <a:rPr lang="en-US" dirty="0" err="1"/>
              <a:t>tastera</a:t>
            </a:r>
            <a:r>
              <a:rPr lang="en-US" dirty="0"/>
              <a:t> </a:t>
            </a:r>
            <a:r>
              <a:rPr lang="en-US" dirty="0" err="1"/>
              <a:t>menja</a:t>
            </a:r>
            <a:r>
              <a:rPr lang="en-US" dirty="0"/>
              <a:t> se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parametra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 smtClean="0"/>
              <a:t>kursor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7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Upravlja</a:t>
            </a:r>
            <a:r>
              <a:rPr lang="en-GB" dirty="0" err="1"/>
              <a:t>čka</a:t>
            </a:r>
            <a:r>
              <a:rPr lang="en-GB" dirty="0"/>
              <a:t> </a:t>
            </a:r>
            <a:r>
              <a:rPr lang="en-GB" dirty="0" err="1"/>
              <a:t>tabla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Pritiskom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/>
              <a:t>taster </a:t>
            </a:r>
            <a:r>
              <a:rPr lang="en-US" i="1" dirty="0" err="1"/>
              <a:t>SNIMI</a:t>
            </a:r>
            <a:r>
              <a:rPr lang="en-US" i="1" dirty="0"/>
              <a:t> </a:t>
            </a:r>
            <a:r>
              <a:rPr lang="en-US" dirty="0" err="1"/>
              <a:t>trenutne</a:t>
            </a:r>
            <a:r>
              <a:rPr lang="en-US" dirty="0"/>
              <a:t> </a:t>
            </a:r>
            <a:r>
              <a:rPr lang="en-US" dirty="0" err="1"/>
              <a:t>podešene</a:t>
            </a:r>
            <a:r>
              <a:rPr lang="en-US" dirty="0"/>
              <a:t> </a:t>
            </a:r>
            <a:r>
              <a:rPr lang="en-US" dirty="0" err="1" smtClean="0"/>
              <a:t>vrednosti</a:t>
            </a:r>
            <a:r>
              <a:rPr lang="en-US" dirty="0" smtClean="0"/>
              <a:t> </a:t>
            </a:r>
            <a:r>
              <a:rPr lang="en-US" dirty="0" err="1" smtClean="0"/>
              <a:t>parametara</a:t>
            </a:r>
            <a:r>
              <a:rPr lang="en-US" dirty="0" smtClean="0"/>
              <a:t> </a:t>
            </a:r>
            <a:r>
              <a:rPr lang="en-US" dirty="0" err="1"/>
              <a:t>postaju</a:t>
            </a:r>
            <a:r>
              <a:rPr lang="en-US" dirty="0"/>
              <a:t> </a:t>
            </a:r>
            <a:r>
              <a:rPr lang="en-US" dirty="0" err="1"/>
              <a:t>standardne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paljenju</a:t>
            </a:r>
            <a:r>
              <a:rPr lang="en-US" dirty="0"/>
              <a:t> </a:t>
            </a:r>
            <a:r>
              <a:rPr lang="en-US" dirty="0" err="1"/>
              <a:t>s</a:t>
            </a:r>
            <a:r>
              <a:rPr lang="en-US" dirty="0" err="1" smtClean="0"/>
              <a:t>istema</a:t>
            </a:r>
            <a:r>
              <a:rPr lang="en-US" dirty="0" smtClean="0"/>
              <a:t>.</a:t>
            </a:r>
          </a:p>
          <a:p>
            <a:r>
              <a:rPr lang="en-US" dirty="0" err="1"/>
              <a:t>Prtiskom</a:t>
            </a:r>
            <a:r>
              <a:rPr lang="en-US" dirty="0"/>
              <a:t> </a:t>
            </a:r>
            <a:r>
              <a:rPr lang="en-US" dirty="0" err="1"/>
              <a:t>tastera</a:t>
            </a:r>
            <a:r>
              <a:rPr lang="en-US" dirty="0"/>
              <a:t> </a:t>
            </a:r>
            <a:r>
              <a:rPr lang="en-US" i="1" dirty="0"/>
              <a:t>START</a:t>
            </a:r>
            <a:r>
              <a:rPr lang="en-US" dirty="0"/>
              <a:t> </a:t>
            </a:r>
            <a:r>
              <a:rPr lang="en-US" dirty="0" err="1" smtClean="0"/>
              <a:t>započinje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 smtClean="0"/>
              <a:t>aktivni</a:t>
            </a:r>
            <a:r>
              <a:rPr lang="en-US" dirty="0" smtClean="0"/>
              <a:t> </a:t>
            </a:r>
            <a:r>
              <a:rPr lang="en-US" dirty="0" err="1"/>
              <a:t>režim</a:t>
            </a:r>
            <a:r>
              <a:rPr lang="en-US" dirty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/>
              <a:t>čime</a:t>
            </a:r>
            <a:r>
              <a:rPr lang="en-US" dirty="0"/>
              <a:t> se </a:t>
            </a:r>
            <a:r>
              <a:rPr lang="en-US" dirty="0" err="1"/>
              <a:t>propušta</a:t>
            </a:r>
            <a:r>
              <a:rPr lang="en-US" dirty="0"/>
              <a:t> </a:t>
            </a:r>
            <a:r>
              <a:rPr lang="en-US" dirty="0" err="1"/>
              <a:t>vazduh</a:t>
            </a:r>
            <a:r>
              <a:rPr lang="en-US" dirty="0"/>
              <a:t> pod </a:t>
            </a:r>
            <a:r>
              <a:rPr lang="en-US" dirty="0" err="1"/>
              <a:t>pritiskom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razvodni</a:t>
            </a:r>
            <a:r>
              <a:rPr lang="en-US" dirty="0"/>
              <a:t> </a:t>
            </a:r>
            <a:r>
              <a:rPr lang="en-US" dirty="0" err="1"/>
              <a:t>ventil</a:t>
            </a:r>
            <a:r>
              <a:rPr lang="en-US" dirty="0"/>
              <a:t> u </a:t>
            </a:r>
            <a:r>
              <a:rPr lang="en-US" dirty="0" err="1"/>
              <a:t>zavisnosti</a:t>
            </a:r>
            <a:r>
              <a:rPr lang="en-US" dirty="0"/>
              <a:t> od </a:t>
            </a:r>
            <a:r>
              <a:rPr lang="en-US" dirty="0" err="1"/>
              <a:t>stanja</a:t>
            </a:r>
            <a:r>
              <a:rPr lang="en-US" dirty="0"/>
              <a:t> </a:t>
            </a:r>
            <a:r>
              <a:rPr lang="en-US" dirty="0" err="1"/>
              <a:t>impulsno</a:t>
            </a:r>
            <a:r>
              <a:rPr lang="en-US" dirty="0"/>
              <a:t> </a:t>
            </a:r>
            <a:r>
              <a:rPr lang="en-US" dirty="0" err="1"/>
              <a:t>širinske</a:t>
            </a:r>
            <a:r>
              <a:rPr lang="en-US" dirty="0"/>
              <a:t> </a:t>
            </a:r>
            <a:r>
              <a:rPr lang="en-US" dirty="0" err="1" smtClean="0"/>
              <a:t>modulacije</a:t>
            </a:r>
            <a:r>
              <a:rPr lang="en-US" dirty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izlazu</a:t>
            </a:r>
            <a:r>
              <a:rPr lang="en-US" dirty="0" smtClean="0"/>
              <a:t> </a:t>
            </a:r>
            <a:r>
              <a:rPr lang="en-US" dirty="0" err="1" smtClean="0"/>
              <a:t>mikrokontrolera</a:t>
            </a:r>
            <a:r>
              <a:rPr lang="en-US" dirty="0" smtClean="0"/>
              <a:t>.</a:t>
            </a:r>
          </a:p>
          <a:p>
            <a:r>
              <a:rPr lang="en-US" dirty="0" err="1"/>
              <a:t>Pritiskom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taster </a:t>
            </a:r>
            <a:r>
              <a:rPr lang="en-US" i="1" dirty="0" err="1"/>
              <a:t>PAUZA</a:t>
            </a:r>
            <a:r>
              <a:rPr lang="en-US" i="1" dirty="0"/>
              <a:t> </a:t>
            </a:r>
            <a:r>
              <a:rPr lang="en-US" dirty="0" err="1" smtClean="0"/>
              <a:t>pokreće</a:t>
            </a:r>
            <a:r>
              <a:rPr lang="en-US" dirty="0" smtClean="0"/>
              <a:t> se </a:t>
            </a:r>
            <a:r>
              <a:rPr lang="en-US" dirty="0" err="1" smtClean="0"/>
              <a:t>neaktivan</a:t>
            </a:r>
            <a:r>
              <a:rPr lang="en-US" dirty="0" smtClean="0"/>
              <a:t> </a:t>
            </a:r>
            <a:r>
              <a:rPr lang="en-US" dirty="0" err="1" smtClean="0"/>
              <a:t>režim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, </a:t>
            </a:r>
            <a:r>
              <a:rPr lang="en-US" dirty="0" err="1" smtClean="0"/>
              <a:t>čime</a:t>
            </a:r>
            <a:r>
              <a:rPr lang="en-US" dirty="0" smtClean="0"/>
              <a:t> se </a:t>
            </a:r>
            <a:r>
              <a:rPr lang="en-US" dirty="0" err="1" smtClean="0"/>
              <a:t>razvodni</a:t>
            </a:r>
            <a:r>
              <a:rPr lang="en-US" dirty="0" smtClean="0"/>
              <a:t> </a:t>
            </a:r>
            <a:r>
              <a:rPr lang="en-US" dirty="0" err="1" smtClean="0"/>
              <a:t>ventil</a:t>
            </a:r>
            <a:r>
              <a:rPr lang="en-US" dirty="0" smtClean="0"/>
              <a:t> </a:t>
            </a:r>
            <a:r>
              <a:rPr lang="en-US" dirty="0" err="1" smtClean="0"/>
              <a:t>dovodi</a:t>
            </a:r>
            <a:r>
              <a:rPr lang="en-US" dirty="0" smtClean="0"/>
              <a:t> u </a:t>
            </a:r>
            <a:r>
              <a:rPr lang="en-US" dirty="0" err="1" smtClean="0"/>
              <a:t>zatvoreno</a:t>
            </a:r>
            <a:r>
              <a:rPr lang="en-US" dirty="0" smtClean="0"/>
              <a:t> </a:t>
            </a:r>
            <a:r>
              <a:rPr lang="en-US" dirty="0" err="1" smtClean="0"/>
              <a:t>stanje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dok</a:t>
            </a:r>
            <a:r>
              <a:rPr lang="en-US" dirty="0" smtClean="0"/>
              <a:t> se ne </a:t>
            </a:r>
            <a:r>
              <a:rPr lang="en-US" dirty="0" err="1" smtClean="0"/>
              <a:t>pokrene</a:t>
            </a:r>
            <a:r>
              <a:rPr lang="en-US" dirty="0" smtClean="0"/>
              <a:t> </a:t>
            </a:r>
            <a:r>
              <a:rPr lang="en-US" dirty="0" err="1" smtClean="0"/>
              <a:t>ponovo</a:t>
            </a:r>
            <a:r>
              <a:rPr lang="en-US" dirty="0" smtClean="0"/>
              <a:t> </a:t>
            </a:r>
            <a:r>
              <a:rPr lang="en-US" dirty="0" err="1" smtClean="0"/>
              <a:t>aktivni</a:t>
            </a:r>
            <a:r>
              <a:rPr lang="en-US" dirty="0" smtClean="0"/>
              <a:t> </a:t>
            </a:r>
            <a:r>
              <a:rPr lang="en-US" dirty="0" err="1" smtClean="0"/>
              <a:t>režim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79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Upravlja</a:t>
            </a:r>
            <a:r>
              <a:rPr lang="en-GB" dirty="0" err="1"/>
              <a:t>čka</a:t>
            </a:r>
            <a:r>
              <a:rPr lang="en-GB" dirty="0"/>
              <a:t> </a:t>
            </a:r>
            <a:r>
              <a:rPr lang="en-GB" dirty="0" err="1"/>
              <a:t>tabla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Ukoliko</a:t>
            </a:r>
            <a:r>
              <a:rPr lang="en-US" dirty="0"/>
              <a:t> se </a:t>
            </a:r>
            <a:r>
              <a:rPr lang="en-US" dirty="0" err="1"/>
              <a:t>pritisne</a:t>
            </a:r>
            <a:r>
              <a:rPr lang="en-US" dirty="0"/>
              <a:t> </a:t>
            </a:r>
            <a:r>
              <a:rPr lang="en-US" i="1" dirty="0"/>
              <a:t>RESET, </a:t>
            </a:r>
            <a:r>
              <a:rPr lang="en-US" dirty="0" err="1"/>
              <a:t>izbrojani</a:t>
            </a:r>
            <a:r>
              <a:rPr lang="en-US" dirty="0"/>
              <a:t> </a:t>
            </a:r>
            <a:r>
              <a:rPr lang="en-US" dirty="0" err="1"/>
              <a:t>impulsi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se </a:t>
            </a:r>
            <a:r>
              <a:rPr lang="en-US" dirty="0" err="1"/>
              <a:t>resetovati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nulu</a:t>
            </a:r>
            <a:r>
              <a:rPr lang="en-US" dirty="0" smtClean="0"/>
              <a:t>.</a:t>
            </a:r>
          </a:p>
          <a:p>
            <a:r>
              <a:rPr lang="en-US" dirty="0" err="1"/>
              <a:t>Pritiskom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dugme</a:t>
            </a:r>
            <a:r>
              <a:rPr lang="en-US" dirty="0"/>
              <a:t> </a:t>
            </a:r>
            <a:r>
              <a:rPr lang="en-US" i="1" dirty="0"/>
              <a:t>RESTART </a:t>
            </a:r>
            <a:r>
              <a:rPr lang="en-US" dirty="0" err="1"/>
              <a:t>pokreće</a:t>
            </a:r>
            <a:r>
              <a:rPr lang="en-US" dirty="0"/>
              <a:t> se </a:t>
            </a:r>
            <a:r>
              <a:rPr lang="en-US" i="1" dirty="0"/>
              <a:t>watchdog timer </a:t>
            </a:r>
            <a:r>
              <a:rPr lang="en-US" dirty="0"/>
              <a:t>reset </a:t>
            </a:r>
            <a:r>
              <a:rPr lang="en-US" dirty="0" err="1"/>
              <a:t>primenjenog</a:t>
            </a:r>
            <a:r>
              <a:rPr lang="en-US" dirty="0"/>
              <a:t> </a:t>
            </a:r>
            <a:r>
              <a:rPr lang="en-US" dirty="0" err="1" smtClean="0"/>
              <a:t>mikrokontrolera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0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Mašina</a:t>
            </a:r>
            <a:r>
              <a:rPr lang="en-GB" dirty="0" smtClean="0"/>
              <a:t> </a:t>
            </a:r>
            <a:r>
              <a:rPr lang="en-GB" dirty="0" err="1" smtClean="0"/>
              <a:t>stanja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Moguća</a:t>
            </a:r>
            <a:r>
              <a:rPr lang="en-GB" dirty="0" smtClean="0"/>
              <a:t> </a:t>
            </a:r>
            <a:r>
              <a:rPr lang="en-GB" dirty="0" err="1" smtClean="0"/>
              <a:t>su</a:t>
            </a:r>
            <a:r>
              <a:rPr lang="en-GB" dirty="0" smtClean="0"/>
              <a:t> tri </a:t>
            </a:r>
            <a:r>
              <a:rPr lang="en-GB" dirty="0" err="1" smtClean="0"/>
              <a:t>stanja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šesnaest</a:t>
            </a:r>
            <a:r>
              <a:rPr lang="en-GB" dirty="0" smtClean="0"/>
              <a:t> </a:t>
            </a:r>
            <a:r>
              <a:rPr lang="en-GB" dirty="0" err="1" smtClean="0"/>
              <a:t>različitih</a:t>
            </a:r>
            <a:r>
              <a:rPr lang="en-GB" dirty="0" smtClean="0"/>
              <a:t> </a:t>
            </a:r>
            <a:r>
              <a:rPr lang="en-GB" dirty="0" err="1" smtClean="0"/>
              <a:t>mogućih</a:t>
            </a:r>
            <a:r>
              <a:rPr lang="en-GB" dirty="0" smtClean="0"/>
              <a:t> </a:t>
            </a:r>
            <a:r>
              <a:rPr lang="en-GB" dirty="0" err="1" smtClean="0"/>
              <a:t>događaja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027" y="2908663"/>
            <a:ext cx="6774767" cy="375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Mašina</a:t>
            </a:r>
            <a:r>
              <a:rPr lang="en-GB" dirty="0" smtClean="0"/>
              <a:t> </a:t>
            </a:r>
            <a:r>
              <a:rPr lang="en-GB" dirty="0" err="1" smtClean="0"/>
              <a:t>stanja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961" y="2097088"/>
            <a:ext cx="8484901" cy="3868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4095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 err="1" smtClean="0"/>
              <a:t>KRAJ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9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Cilj</a:t>
            </a:r>
            <a:r>
              <a:rPr lang="en-GB" dirty="0" smtClean="0"/>
              <a:t> </a:t>
            </a:r>
            <a:r>
              <a:rPr lang="en-GB" dirty="0" err="1" smtClean="0"/>
              <a:t>projektnog</a:t>
            </a:r>
            <a:r>
              <a:rPr lang="en-GB" dirty="0" smtClean="0"/>
              <a:t> </a:t>
            </a:r>
            <a:r>
              <a:rPr lang="en-GB" dirty="0" err="1" smtClean="0"/>
              <a:t>zadatka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Cilj</a:t>
            </a:r>
            <a:r>
              <a:rPr lang="en-US" dirty="0"/>
              <a:t> </a:t>
            </a:r>
            <a:r>
              <a:rPr lang="en-US" dirty="0" err="1"/>
              <a:t>projektnog</a:t>
            </a:r>
            <a:r>
              <a:rPr lang="en-US" dirty="0"/>
              <a:t> </a:t>
            </a:r>
            <a:r>
              <a:rPr lang="en-US" dirty="0" err="1"/>
              <a:t>zadatka</a:t>
            </a:r>
            <a:r>
              <a:rPr lang="en-US" dirty="0"/>
              <a:t> </a:t>
            </a:r>
            <a:r>
              <a:rPr lang="en-US" dirty="0" err="1"/>
              <a:t>predstvalja</a:t>
            </a:r>
            <a:r>
              <a:rPr lang="en-US" dirty="0"/>
              <a:t> </a:t>
            </a:r>
            <a:r>
              <a:rPr lang="en-US" dirty="0" err="1"/>
              <a:t>rešenje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implementaciju</a:t>
            </a:r>
            <a:r>
              <a:rPr lang="en-US" dirty="0"/>
              <a:t> </a:t>
            </a:r>
            <a:r>
              <a:rPr lang="en-US" dirty="0" err="1"/>
              <a:t>korisničkog</a:t>
            </a:r>
            <a:r>
              <a:rPr lang="en-US" dirty="0"/>
              <a:t> </a:t>
            </a:r>
            <a:r>
              <a:rPr lang="en-US" dirty="0" err="1"/>
              <a:t>interfejsa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pneumatskog</a:t>
            </a:r>
            <a:r>
              <a:rPr lang="en-US" dirty="0"/>
              <a:t> 3/2 </a:t>
            </a:r>
            <a:r>
              <a:rPr lang="en-US" dirty="0" err="1"/>
              <a:t>monostabilnog</a:t>
            </a:r>
            <a:r>
              <a:rPr lang="en-US" dirty="0"/>
              <a:t> </a:t>
            </a:r>
            <a:r>
              <a:rPr lang="en-US" dirty="0" err="1" smtClean="0"/>
              <a:t>električno</a:t>
            </a:r>
            <a:r>
              <a:rPr lang="en-US" dirty="0" smtClean="0"/>
              <a:t> </a:t>
            </a:r>
            <a:r>
              <a:rPr lang="en-US" dirty="0" err="1"/>
              <a:t>aktiviranog</a:t>
            </a:r>
            <a:r>
              <a:rPr lang="en-US" dirty="0"/>
              <a:t> </a:t>
            </a:r>
            <a:r>
              <a:rPr lang="en-US" dirty="0" err="1"/>
              <a:t>ventila</a:t>
            </a:r>
            <a:r>
              <a:rPr lang="en-US" dirty="0"/>
              <a:t> </a:t>
            </a:r>
            <a:r>
              <a:rPr lang="en-US" dirty="0" err="1"/>
              <a:t>primenom</a:t>
            </a:r>
            <a:r>
              <a:rPr lang="en-US" dirty="0"/>
              <a:t> </a:t>
            </a:r>
            <a:r>
              <a:rPr lang="en-US" dirty="0" err="1"/>
              <a:t>impulsne</a:t>
            </a:r>
            <a:r>
              <a:rPr lang="en-US" dirty="0"/>
              <a:t> </a:t>
            </a:r>
            <a:r>
              <a:rPr lang="en-US" dirty="0" err="1"/>
              <a:t>širinske</a:t>
            </a:r>
            <a:r>
              <a:rPr lang="en-US" dirty="0"/>
              <a:t> </a:t>
            </a:r>
            <a:r>
              <a:rPr lang="en-US" dirty="0" err="1"/>
              <a:t>modulacije</a:t>
            </a:r>
            <a:r>
              <a:rPr lang="en-US" dirty="0"/>
              <a:t> (</a:t>
            </a:r>
            <a:r>
              <a:rPr lang="en-US" dirty="0" err="1"/>
              <a:t>PWM</a:t>
            </a:r>
            <a:r>
              <a:rPr lang="en-US" dirty="0" smtClean="0"/>
              <a:t>).</a:t>
            </a:r>
          </a:p>
          <a:p>
            <a:r>
              <a:rPr lang="en-US" dirty="0" err="1"/>
              <a:t>Neophodno</a:t>
            </a:r>
            <a:r>
              <a:rPr lang="en-US" dirty="0"/>
              <a:t> je </a:t>
            </a:r>
            <a:r>
              <a:rPr lang="en-US" dirty="0" err="1"/>
              <a:t>obezbediti</a:t>
            </a:r>
            <a:r>
              <a:rPr lang="en-US" dirty="0"/>
              <a:t> </a:t>
            </a:r>
            <a:r>
              <a:rPr lang="en-US" dirty="0" err="1"/>
              <a:t>podešavanje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parametara</a:t>
            </a:r>
            <a:r>
              <a:rPr lang="en-US" dirty="0"/>
              <a:t> </a:t>
            </a:r>
            <a:r>
              <a:rPr lang="en-US" dirty="0" err="1"/>
              <a:t>upravljačke</a:t>
            </a:r>
            <a:r>
              <a:rPr lang="en-US" dirty="0"/>
              <a:t> </a:t>
            </a:r>
            <a:r>
              <a:rPr lang="en-US" dirty="0" err="1"/>
              <a:t>veličine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želji</a:t>
            </a:r>
            <a:r>
              <a:rPr lang="en-US" dirty="0"/>
              <a:t> </a:t>
            </a:r>
            <a:r>
              <a:rPr lang="en-US" dirty="0" err="1" smtClean="0"/>
              <a:t>korisnika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5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Impulsno</a:t>
            </a:r>
            <a:r>
              <a:rPr lang="en-GB" dirty="0"/>
              <a:t> </a:t>
            </a:r>
            <a:r>
              <a:rPr lang="en-GB" dirty="0" err="1"/>
              <a:t>Širinska</a:t>
            </a:r>
            <a:r>
              <a:rPr lang="en-GB" dirty="0"/>
              <a:t> </a:t>
            </a:r>
            <a:r>
              <a:rPr lang="en-GB" dirty="0" err="1"/>
              <a:t>modulacija</a:t>
            </a:r>
            <a:r>
              <a:rPr lang="en-GB" dirty="0"/>
              <a:t> (</a:t>
            </a:r>
            <a:r>
              <a:rPr lang="en-GB" i="1" dirty="0" err="1"/>
              <a:t>PWM</a:t>
            </a:r>
            <a:r>
              <a:rPr lang="en-GB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𝑝𝑒𝑟𝑖𝑜𝑑𝑎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   -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Times New Roman" panose="02020603050405020304" pitchFamily="18" charset="0"/>
                  </a:rPr>
                  <a:t>perioda</a:t>
                </a: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Times New Roman" panose="02020603050405020304" pitchFamily="18" charset="0"/>
                  </a:rPr>
                  <a:t>impulsno</a:t>
                </a: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ea typeface="Times New Roman" panose="02020603050405020304" pitchFamily="18" charset="0"/>
                  </a:rPr>
                  <a:t>širinske</a:t>
                </a:r>
                <a:r>
                  <a:rPr lang="en-GB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GB" dirty="0" err="1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modulacije</a:t>
                </a:r>
                <a:endParaRPr lang="en-GB" dirty="0" smtClean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𝑢𝑘𝑙𝑗𝑢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č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𝑒𝑛𝑜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- </a:t>
                </a:r>
                <a:r>
                  <a:rPr lang="en-US" dirty="0" err="1">
                    <a:latin typeface="Arial" panose="020B0604020202020204" pitchFamily="34" charset="0"/>
                    <a:ea typeface="Times New Roman" panose="02020603050405020304" pitchFamily="18" charset="0"/>
                  </a:rPr>
                  <a:t>vreme</a:t>
                </a: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Times New Roman" panose="02020603050405020304" pitchFamily="18" charset="0"/>
                  </a:rPr>
                  <a:t>trajanja</a:t>
                </a: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Times New Roman" panose="02020603050405020304" pitchFamily="18" charset="0"/>
                  </a:rPr>
                  <a:t>logičkog</a:t>
                </a: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‘1’ </a:t>
                </a:r>
                <a:r>
                  <a:rPr lang="en-US" i="1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i="1" dirty="0" err="1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PWM</a:t>
                </a:r>
                <a:r>
                  <a:rPr lang="en-US" i="1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signala</a:t>
                </a:r>
                <a:endParaRPr lang="en-US" dirty="0" smtClean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𝑘𝑙𝑗𝑢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č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𝑒𝑛𝑜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- </a:t>
                </a:r>
                <a:r>
                  <a:rPr lang="en-US" dirty="0" err="1">
                    <a:latin typeface="Arial" panose="020B0604020202020204" pitchFamily="34" charset="0"/>
                    <a:ea typeface="Times New Roman" panose="02020603050405020304" pitchFamily="18" charset="0"/>
                  </a:rPr>
                  <a:t>vreme</a:t>
                </a: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Times New Roman" panose="02020603050405020304" pitchFamily="18" charset="0"/>
                  </a:rPr>
                  <a:t>trajanja</a:t>
                </a: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logičke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i="1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‘0’  </a:t>
                </a:r>
                <a:r>
                  <a:rPr lang="en-US" i="1" dirty="0" err="1">
                    <a:latin typeface="Arial" panose="020B0604020202020204" pitchFamily="34" charset="0"/>
                    <a:ea typeface="Times New Roman" panose="02020603050405020304" pitchFamily="18" charset="0"/>
                  </a:rPr>
                  <a:t>PWM</a:t>
                </a:r>
                <a:r>
                  <a:rPr lang="en-US" i="1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Times New Roman" panose="02020603050405020304" pitchFamily="18" charset="0"/>
                  </a:rPr>
                  <a:t>signala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3" t="-1504" r="-7553" b="1504"/>
          <a:stretch/>
        </p:blipFill>
        <p:spPr>
          <a:xfrm>
            <a:off x="3572191" y="4299857"/>
            <a:ext cx="5044440" cy="202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6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Impulsno</a:t>
            </a:r>
            <a:r>
              <a:rPr lang="en-GB" dirty="0" smtClean="0"/>
              <a:t> </a:t>
            </a:r>
            <a:r>
              <a:rPr lang="en-GB" dirty="0" err="1" smtClean="0"/>
              <a:t>Širinska</a:t>
            </a:r>
            <a:r>
              <a:rPr lang="en-GB" dirty="0" smtClean="0"/>
              <a:t> </a:t>
            </a:r>
            <a:r>
              <a:rPr lang="en-GB" dirty="0" err="1" smtClean="0"/>
              <a:t>modulacija</a:t>
            </a:r>
            <a:r>
              <a:rPr lang="en-GB" dirty="0" smtClean="0"/>
              <a:t> (</a:t>
            </a:r>
            <a:r>
              <a:rPr lang="en-GB" i="1" dirty="0" err="1" smtClean="0"/>
              <a:t>PWM</a:t>
            </a:r>
            <a:r>
              <a:rPr lang="en-GB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err="1" smtClean="0"/>
                  <a:t>Frekvencija</a:t>
                </a:r>
                <a:r>
                  <a:rPr lang="en-GB" dirty="0" smtClean="0"/>
                  <a:t> </a:t>
                </a:r>
                <a:r>
                  <a:rPr lang="en-GB" i="1" dirty="0" err="1" smtClean="0"/>
                  <a:t>PWM</a:t>
                </a:r>
                <a:r>
                  <a:rPr lang="en-GB" i="1" dirty="0" smtClean="0"/>
                  <a:t> </a:t>
                </a:r>
                <a:r>
                  <a:rPr lang="en-GB" dirty="0" err="1" smtClean="0"/>
                  <a:t>signala</a:t>
                </a:r>
                <a:r>
                  <a:rPr lang="en-GB" dirty="0" smtClean="0"/>
                  <a:t> se </a:t>
                </a:r>
                <a:r>
                  <a:rPr lang="en-GB" dirty="0" err="1" smtClean="0"/>
                  <a:t>definiše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kao</a:t>
                </a:r>
                <a:r>
                  <a:rPr lang="en-GB" dirty="0"/>
                  <a:t/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𝑝𝑒𝑟𝑖𝑜𝑑𝑎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𝐻𝑧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GB" dirty="0" err="1" smtClean="0"/>
                  <a:t>Faktor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ispune</a:t>
                </a:r>
                <a:r>
                  <a:rPr lang="en-GB" dirty="0" smtClean="0"/>
                  <a:t> se </a:t>
                </a:r>
                <a:r>
                  <a:rPr lang="en-GB" dirty="0" err="1" smtClean="0"/>
                  <a:t>definiše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kao</a:t>
                </a:r>
                <a:r>
                  <a:rPr lang="en-GB" dirty="0" smtClean="0"/>
                  <a:t/>
                </a:r>
                <a:br>
                  <a:rPr lang="en-GB" dirty="0" smtClean="0"/>
                </a:br>
                <a14:m>
                  <m:oMath xmlns:m="http://schemas.openxmlformats.org/officeDocument/2006/math">
                    <m:r>
                      <a:rPr lang="af-ZA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af-ZA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af-Z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af-Z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𝑢𝑘𝑙𝑗𝑢</m:t>
                            </m:r>
                            <m:r>
                              <a:rPr lang="af-Z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č</m:t>
                            </m:r>
                            <m:r>
                              <a:rPr lang="af-Z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𝑒𝑛𝑜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af-Z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af-Z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𝑝𝑒𝑟𝑖𝑜𝑑𝑎</m:t>
                            </m:r>
                          </m:sub>
                        </m:sSub>
                      </m:den>
                    </m:f>
                    <m:r>
                      <a:rPr lang="af-ZA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∗100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af-Z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%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76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Elektropneumatski</a:t>
            </a:r>
            <a:r>
              <a:rPr lang="en-GB" dirty="0" smtClean="0"/>
              <a:t> </a:t>
            </a:r>
            <a:r>
              <a:rPr lang="en-GB" dirty="0" err="1" smtClean="0"/>
              <a:t>razvodni</a:t>
            </a:r>
            <a:r>
              <a:rPr lang="en-GB" dirty="0" smtClean="0"/>
              <a:t> </a:t>
            </a:r>
            <a:r>
              <a:rPr lang="en-GB" dirty="0" err="1" smtClean="0"/>
              <a:t>ventil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Elektropneumatski</a:t>
            </a:r>
            <a:r>
              <a:rPr lang="en-GB" dirty="0"/>
              <a:t> </a:t>
            </a:r>
            <a:r>
              <a:rPr lang="en-GB" dirty="0" err="1"/>
              <a:t>razvodni</a:t>
            </a:r>
            <a:r>
              <a:rPr lang="en-GB" dirty="0"/>
              <a:t> </a:t>
            </a:r>
            <a:r>
              <a:rPr lang="en-GB" dirty="0" err="1" smtClean="0"/>
              <a:t>ventil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 smtClean="0"/>
              <a:t>koristi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usmeravanje</a:t>
            </a:r>
            <a:r>
              <a:rPr lang="en-GB" dirty="0"/>
              <a:t> </a:t>
            </a:r>
            <a:r>
              <a:rPr lang="en-GB" dirty="0" err="1"/>
              <a:t>toka</a:t>
            </a:r>
            <a:r>
              <a:rPr lang="en-GB" dirty="0"/>
              <a:t> </a:t>
            </a:r>
            <a:r>
              <a:rPr lang="en-GB" dirty="0" err="1"/>
              <a:t>vazduha</a:t>
            </a:r>
            <a:r>
              <a:rPr lang="en-GB" dirty="0"/>
              <a:t> pod </a:t>
            </a:r>
            <a:r>
              <a:rPr lang="en-GB" dirty="0" err="1" smtClean="0"/>
              <a:t>pritiskom</a:t>
            </a:r>
            <a:r>
              <a:rPr lang="en-GB" dirty="0" smtClean="0"/>
              <a:t>.</a:t>
            </a:r>
          </a:p>
          <a:p>
            <a:r>
              <a:rPr lang="en-GB" dirty="0"/>
              <a:t>3</a:t>
            </a:r>
            <a:r>
              <a:rPr lang="en-US" dirty="0"/>
              <a:t>/2 </a:t>
            </a:r>
            <a:r>
              <a:rPr lang="en-US" dirty="0" err="1" smtClean="0"/>
              <a:t>monostabilni</a:t>
            </a:r>
            <a:r>
              <a:rPr lang="en-US" dirty="0" smtClean="0"/>
              <a:t> </a:t>
            </a:r>
            <a:r>
              <a:rPr lang="en-US" dirty="0" err="1"/>
              <a:t>električno</a:t>
            </a:r>
            <a:r>
              <a:rPr lang="en-US" dirty="0"/>
              <a:t> </a:t>
            </a:r>
            <a:r>
              <a:rPr lang="en-US" dirty="0" err="1" smtClean="0"/>
              <a:t>aktivirani</a:t>
            </a:r>
            <a:r>
              <a:rPr lang="en-US" dirty="0" smtClean="0"/>
              <a:t> </a:t>
            </a:r>
            <a:r>
              <a:rPr lang="en-US" dirty="0" err="1" smtClean="0"/>
              <a:t>razvodni</a:t>
            </a:r>
            <a:r>
              <a:rPr lang="en-US" dirty="0" smtClean="0"/>
              <a:t> </a:t>
            </a:r>
            <a:r>
              <a:rPr lang="en-US" dirty="0" err="1" smtClean="0"/>
              <a:t>ventil</a:t>
            </a:r>
            <a:r>
              <a:rPr lang="en-US" dirty="0" smtClean="0"/>
              <a:t>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u </a:t>
            </a:r>
            <a:r>
              <a:rPr lang="en-US" dirty="0" err="1" smtClean="0"/>
              <a:t>otvorenom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zatvorenom</a:t>
            </a:r>
            <a:r>
              <a:rPr lang="en-US" dirty="0" smtClean="0"/>
              <a:t> </a:t>
            </a:r>
            <a:r>
              <a:rPr lang="en-US" dirty="0" err="1" smtClean="0"/>
              <a:t>stanju</a:t>
            </a:r>
            <a:r>
              <a:rPr lang="en-US" dirty="0" smtClean="0"/>
              <a:t>. </a:t>
            </a:r>
            <a:r>
              <a:rPr lang="en-US" dirty="0" err="1"/>
              <a:t>Dovođenjem</a:t>
            </a:r>
            <a:r>
              <a:rPr lang="en-US" dirty="0"/>
              <a:t> </a:t>
            </a:r>
            <a:r>
              <a:rPr lang="en-US" dirty="0" err="1"/>
              <a:t>napona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električni</a:t>
            </a:r>
            <a:r>
              <a:rPr lang="en-US" dirty="0"/>
              <a:t> </a:t>
            </a:r>
            <a:r>
              <a:rPr lang="en-US" dirty="0" err="1"/>
              <a:t>ulaz</a:t>
            </a:r>
            <a:r>
              <a:rPr lang="en-US" dirty="0"/>
              <a:t> </a:t>
            </a:r>
            <a:r>
              <a:rPr lang="en-US" dirty="0" err="1"/>
              <a:t>razvodnika</a:t>
            </a:r>
            <a:r>
              <a:rPr lang="en-US" dirty="0"/>
              <a:t>, </a:t>
            </a:r>
            <a:r>
              <a:rPr lang="en-US" dirty="0" err="1"/>
              <a:t>isti</a:t>
            </a:r>
            <a:r>
              <a:rPr lang="en-US" dirty="0"/>
              <a:t> </a:t>
            </a:r>
            <a:r>
              <a:rPr lang="en-US" dirty="0" err="1"/>
              <a:t>prelazi</a:t>
            </a:r>
            <a:r>
              <a:rPr lang="en-US" dirty="0"/>
              <a:t> u </a:t>
            </a:r>
            <a:r>
              <a:rPr lang="en-US" dirty="0" err="1"/>
              <a:t>otvoreno</a:t>
            </a:r>
            <a:r>
              <a:rPr lang="en-US" dirty="0"/>
              <a:t> </a:t>
            </a:r>
            <a:r>
              <a:rPr lang="en-US" dirty="0" err="1"/>
              <a:t>stanje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čemu</a:t>
            </a:r>
            <a:r>
              <a:rPr lang="en-US" dirty="0"/>
              <a:t> </a:t>
            </a:r>
            <a:r>
              <a:rPr lang="en-US" dirty="0" err="1"/>
              <a:t>propušta</a:t>
            </a:r>
            <a:r>
              <a:rPr lang="en-US" dirty="0"/>
              <a:t> </a:t>
            </a:r>
            <a:r>
              <a:rPr lang="en-US" dirty="0" err="1"/>
              <a:t>vazduh</a:t>
            </a:r>
            <a:r>
              <a:rPr lang="en-US" dirty="0"/>
              <a:t> pod </a:t>
            </a:r>
            <a:r>
              <a:rPr lang="en-US" dirty="0" err="1"/>
              <a:t>pritiskom</a:t>
            </a:r>
            <a:r>
              <a:rPr lang="en-US" dirty="0"/>
              <a:t>. U </a:t>
            </a:r>
            <a:r>
              <a:rPr lang="en-US" dirty="0" err="1"/>
              <a:t>suprotnom</a:t>
            </a:r>
            <a:r>
              <a:rPr lang="en-US" dirty="0"/>
              <a:t> je u </a:t>
            </a:r>
            <a:r>
              <a:rPr lang="en-US" dirty="0" err="1"/>
              <a:t>zatvorenom</a:t>
            </a:r>
            <a:r>
              <a:rPr lang="en-US" dirty="0"/>
              <a:t> </a:t>
            </a:r>
            <a:r>
              <a:rPr lang="en-US" dirty="0" err="1"/>
              <a:t>stanju</a:t>
            </a:r>
            <a:r>
              <a:rPr lang="en-US" dirty="0"/>
              <a:t> </a:t>
            </a:r>
            <a:r>
              <a:rPr lang="en-US" dirty="0" err="1"/>
              <a:t>usled</a:t>
            </a:r>
            <a:r>
              <a:rPr lang="en-US" dirty="0"/>
              <a:t> </a:t>
            </a:r>
            <a:r>
              <a:rPr lang="en-US" dirty="0" err="1"/>
              <a:t>dejstva</a:t>
            </a:r>
            <a:r>
              <a:rPr lang="en-US" dirty="0"/>
              <a:t> </a:t>
            </a:r>
            <a:r>
              <a:rPr lang="en-US" dirty="0" err="1"/>
              <a:t>sile</a:t>
            </a:r>
            <a:r>
              <a:rPr lang="en-US" dirty="0"/>
              <a:t> </a:t>
            </a:r>
            <a:r>
              <a:rPr lang="en-US" dirty="0" err="1"/>
              <a:t>opruge</a:t>
            </a:r>
            <a:r>
              <a:rPr lang="en-US" dirty="0"/>
              <a:t>,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čemu</a:t>
            </a:r>
            <a:r>
              <a:rPr lang="en-US" dirty="0"/>
              <a:t> ne </a:t>
            </a:r>
            <a:r>
              <a:rPr lang="en-US" dirty="0" err="1"/>
              <a:t>propušta</a:t>
            </a:r>
            <a:r>
              <a:rPr lang="en-US" dirty="0"/>
              <a:t> </a:t>
            </a:r>
            <a:r>
              <a:rPr lang="en-US" dirty="0" err="1" smtClean="0"/>
              <a:t>vazduh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3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Elektropneumatski</a:t>
            </a:r>
            <a:r>
              <a:rPr lang="en-GB" dirty="0"/>
              <a:t> </a:t>
            </a:r>
            <a:r>
              <a:rPr lang="en-GB" dirty="0" err="1"/>
              <a:t>razvodni</a:t>
            </a:r>
            <a:r>
              <a:rPr lang="en-GB" dirty="0"/>
              <a:t> </a:t>
            </a:r>
            <a:r>
              <a:rPr lang="en-GB" dirty="0" err="1"/>
              <a:t>ventil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84322"/>
            <a:ext cx="9905999" cy="3541714"/>
          </a:xfrm>
        </p:spPr>
        <p:txBody>
          <a:bodyPr/>
          <a:lstStyle/>
          <a:p>
            <a:r>
              <a:rPr lang="en-GB" dirty="0" err="1" smtClean="0"/>
              <a:t>Elektropneumatski</a:t>
            </a:r>
            <a:r>
              <a:rPr lang="en-GB" dirty="0" smtClean="0"/>
              <a:t> </a:t>
            </a:r>
            <a:r>
              <a:rPr lang="en-GB" dirty="0" err="1" smtClean="0"/>
              <a:t>simbol</a:t>
            </a:r>
            <a:r>
              <a:rPr lang="en-GB" dirty="0" smtClean="0"/>
              <a:t>:</a:t>
            </a:r>
            <a:br>
              <a:rPr lang="en-GB" dirty="0" smtClean="0"/>
            </a:b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US" dirty="0"/>
              <a:t>U </a:t>
            </a:r>
            <a:r>
              <a:rPr lang="en-US" dirty="0" err="1"/>
              <a:t>električnim</a:t>
            </a:r>
            <a:r>
              <a:rPr lang="en-US" dirty="0"/>
              <a:t> </a:t>
            </a:r>
            <a:r>
              <a:rPr lang="en-US" dirty="0" err="1"/>
              <a:t>kolima</a:t>
            </a:r>
            <a:r>
              <a:rPr lang="en-US" dirty="0"/>
              <a:t> </a:t>
            </a:r>
            <a:r>
              <a:rPr lang="en-US" dirty="0" smtClean="0"/>
              <a:t>3/2 </a:t>
            </a:r>
            <a:r>
              <a:rPr lang="en-US" dirty="0" err="1" smtClean="0"/>
              <a:t>monostabilni</a:t>
            </a:r>
            <a:r>
              <a:rPr lang="en-US" dirty="0" smtClean="0"/>
              <a:t> </a:t>
            </a:r>
            <a:r>
              <a:rPr lang="en-US" dirty="0" err="1" smtClean="0"/>
              <a:t>električno</a:t>
            </a:r>
            <a:r>
              <a:rPr lang="en-US" dirty="0" smtClean="0"/>
              <a:t> </a:t>
            </a:r>
            <a:r>
              <a:rPr lang="en-US" dirty="0" err="1" smtClean="0"/>
              <a:t>aktivirani</a:t>
            </a:r>
            <a:r>
              <a:rPr lang="en-US" dirty="0" smtClean="0"/>
              <a:t> </a:t>
            </a:r>
            <a:r>
              <a:rPr lang="en-US" dirty="0" err="1" smtClean="0"/>
              <a:t>razvodni</a:t>
            </a:r>
            <a:r>
              <a:rPr lang="en-US" dirty="0" smtClean="0"/>
              <a:t> </a:t>
            </a:r>
            <a:r>
              <a:rPr lang="en-US" dirty="0" err="1" smtClean="0"/>
              <a:t>ventil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modeluje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serijska</a:t>
            </a:r>
            <a:r>
              <a:rPr lang="en-US" dirty="0"/>
              <a:t> </a:t>
            </a:r>
            <a:r>
              <a:rPr lang="en-US" dirty="0" err="1"/>
              <a:t>veza</a:t>
            </a:r>
            <a:r>
              <a:rPr lang="en-US" dirty="0"/>
              <a:t> </a:t>
            </a:r>
            <a:r>
              <a:rPr lang="en-US" dirty="0" err="1"/>
              <a:t>otpornika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</a:t>
            </a:r>
            <a:r>
              <a:rPr lang="en-US" dirty="0" err="1" smtClean="0"/>
              <a:t>alema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20" y="3051810"/>
            <a:ext cx="1356360" cy="7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8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Elektropneumatski</a:t>
            </a:r>
            <a:r>
              <a:rPr lang="en-GB" dirty="0"/>
              <a:t> </a:t>
            </a:r>
            <a:r>
              <a:rPr lang="en-GB" dirty="0" err="1"/>
              <a:t>razvodni</a:t>
            </a:r>
            <a:r>
              <a:rPr lang="en-GB" dirty="0"/>
              <a:t> </a:t>
            </a:r>
            <a:r>
              <a:rPr lang="en-GB" dirty="0" err="1"/>
              <a:t>ventil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Primenjeni</a:t>
            </a:r>
            <a:r>
              <a:rPr lang="en-GB" dirty="0" smtClean="0"/>
              <a:t> </a:t>
            </a:r>
            <a:r>
              <a:rPr lang="en-GB" dirty="0" err="1" smtClean="0"/>
              <a:t>razvodnik</a:t>
            </a:r>
            <a:r>
              <a:rPr lang="en-GB" dirty="0" smtClean="0"/>
              <a:t> u </a:t>
            </a:r>
            <a:r>
              <a:rPr lang="en-GB" dirty="0" err="1" smtClean="0"/>
              <a:t>projektnom</a:t>
            </a:r>
            <a:r>
              <a:rPr lang="en-GB" dirty="0" smtClean="0"/>
              <a:t> </a:t>
            </a:r>
            <a:r>
              <a:rPr lang="en-GB" dirty="0" err="1" smtClean="0"/>
              <a:t>zadatku</a:t>
            </a:r>
            <a:r>
              <a:rPr lang="en-GB" dirty="0" smtClean="0"/>
              <a:t> je </a:t>
            </a:r>
            <a:r>
              <a:rPr lang="en-GB" i="1" dirty="0" err="1" smtClean="0"/>
              <a:t>MHE3</a:t>
            </a:r>
            <a:r>
              <a:rPr lang="en-GB" i="1" dirty="0" smtClean="0"/>
              <a:t>-</a:t>
            </a:r>
            <a:r>
              <a:rPr lang="en-GB" i="1" dirty="0" err="1" smtClean="0"/>
              <a:t>M1H</a:t>
            </a:r>
            <a:r>
              <a:rPr lang="en-GB" i="1" dirty="0" smtClean="0"/>
              <a:t>-3/</a:t>
            </a:r>
            <a:r>
              <a:rPr lang="en-GB" i="1" dirty="0" err="1" smtClean="0"/>
              <a:t>2G</a:t>
            </a:r>
            <a:r>
              <a:rPr lang="en-GB" i="1" dirty="0" smtClean="0"/>
              <a:t>-1/8-K </a:t>
            </a:r>
            <a:r>
              <a:rPr lang="en-GB" dirty="0" smtClean="0"/>
              <a:t>od </a:t>
            </a:r>
            <a:r>
              <a:rPr lang="en-GB" dirty="0" err="1" smtClean="0"/>
              <a:t>kompanije</a:t>
            </a:r>
            <a:r>
              <a:rPr lang="en-GB" dirty="0" smtClean="0"/>
              <a:t> </a:t>
            </a:r>
            <a:r>
              <a:rPr lang="en-GB" i="1" dirty="0" err="1" smtClean="0"/>
              <a:t>FESTO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064" y="3675325"/>
            <a:ext cx="2974694" cy="161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4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Upravljačko</a:t>
            </a:r>
            <a:r>
              <a:rPr lang="en-US" dirty="0"/>
              <a:t> </a:t>
            </a:r>
            <a:r>
              <a:rPr lang="en-US" dirty="0" err="1"/>
              <a:t>rešenje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Koristi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i="1" dirty="0" err="1"/>
              <a:t>NPN</a:t>
            </a:r>
            <a:r>
              <a:rPr lang="en-GB" dirty="0"/>
              <a:t> </a:t>
            </a:r>
            <a:r>
              <a:rPr lang="en-GB" dirty="0" smtClean="0"/>
              <a:t>transistor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radi</a:t>
            </a:r>
            <a:r>
              <a:rPr lang="en-GB" dirty="0" smtClean="0"/>
              <a:t> u </a:t>
            </a:r>
            <a:r>
              <a:rPr lang="en-GB" dirty="0" err="1" smtClean="0"/>
              <a:t>prekidačkom</a:t>
            </a:r>
            <a:r>
              <a:rPr lang="en-GB" dirty="0" smtClean="0"/>
              <a:t> </a:t>
            </a:r>
            <a:r>
              <a:rPr lang="en-GB" dirty="0" err="1" smtClean="0"/>
              <a:t>režimu</a:t>
            </a:r>
            <a:r>
              <a:rPr lang="en-GB" dirty="0" smtClean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čiju</a:t>
            </a:r>
            <a:r>
              <a:rPr lang="en-GB" dirty="0"/>
              <a:t> </a:t>
            </a:r>
            <a:r>
              <a:rPr lang="en-GB" dirty="0" err="1" smtClean="0"/>
              <a:t>bazu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dovoditi</a:t>
            </a:r>
            <a:r>
              <a:rPr lang="en-GB" dirty="0"/>
              <a:t> </a:t>
            </a:r>
            <a:r>
              <a:rPr lang="en-GB" dirty="0" err="1"/>
              <a:t>serija</a:t>
            </a:r>
            <a:r>
              <a:rPr lang="en-GB" dirty="0"/>
              <a:t> </a:t>
            </a:r>
            <a:r>
              <a:rPr lang="en-GB" dirty="0" err="1"/>
              <a:t>električnih</a:t>
            </a:r>
            <a:r>
              <a:rPr lang="en-GB" dirty="0"/>
              <a:t> </a:t>
            </a:r>
            <a:r>
              <a:rPr lang="en-GB" dirty="0" err="1"/>
              <a:t>impulsa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</a:t>
            </a:r>
            <a:r>
              <a:rPr lang="en-GB" dirty="0" err="1"/>
              <a:t>proizvodi</a:t>
            </a:r>
            <a:r>
              <a:rPr lang="en-GB" dirty="0"/>
              <a:t> </a:t>
            </a:r>
            <a:r>
              <a:rPr lang="en-GB" dirty="0" err="1"/>
              <a:t>mikrokontroler</a:t>
            </a:r>
            <a:r>
              <a:rPr lang="en-GB" dirty="0"/>
              <a:t>, </a:t>
            </a:r>
            <a:r>
              <a:rPr lang="en-GB" dirty="0" err="1" smtClean="0"/>
              <a:t>dok</a:t>
            </a:r>
            <a:r>
              <a:rPr lang="en-GB" dirty="0" smtClean="0"/>
              <a:t> se </a:t>
            </a:r>
            <a:r>
              <a:rPr lang="en-GB" dirty="0" err="1" smtClean="0"/>
              <a:t>razvodni</a:t>
            </a:r>
            <a:r>
              <a:rPr lang="en-GB" dirty="0" smtClean="0"/>
              <a:t> </a:t>
            </a:r>
            <a:r>
              <a:rPr lang="en-GB" dirty="0" err="1"/>
              <a:t>ventil</a:t>
            </a:r>
            <a:r>
              <a:rPr lang="en-GB" dirty="0"/>
              <a:t> </a:t>
            </a:r>
            <a:r>
              <a:rPr lang="en-GB" dirty="0" err="1"/>
              <a:t>nalaziti</a:t>
            </a:r>
            <a:r>
              <a:rPr lang="en-GB" dirty="0"/>
              <a:t> u </a:t>
            </a:r>
            <a:r>
              <a:rPr lang="en-GB" dirty="0" err="1"/>
              <a:t>kolektorskoj</a:t>
            </a:r>
            <a:r>
              <a:rPr lang="en-GB" dirty="0"/>
              <a:t> </a:t>
            </a:r>
            <a:r>
              <a:rPr lang="en-GB" dirty="0" err="1" smtClean="0"/>
              <a:t>grani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Mikrokontroler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je </a:t>
            </a:r>
            <a:r>
              <a:rPr lang="en-GB" dirty="0" err="1" smtClean="0"/>
              <a:t>primenjen</a:t>
            </a:r>
            <a:r>
              <a:rPr lang="en-GB" dirty="0"/>
              <a:t> </a:t>
            </a:r>
            <a:r>
              <a:rPr lang="en-GB" dirty="0" smtClean="0"/>
              <a:t>je </a:t>
            </a:r>
            <a:r>
              <a:rPr lang="en-GB" i="1" dirty="0" err="1" smtClean="0"/>
              <a:t>ATmega32</a:t>
            </a:r>
            <a:r>
              <a:rPr lang="en-GB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92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Upravljačko</a:t>
            </a:r>
            <a:r>
              <a:rPr lang="en-US" dirty="0"/>
              <a:t> </a:t>
            </a:r>
            <a:r>
              <a:rPr lang="en-US" dirty="0" err="1"/>
              <a:t>rešenje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166" y="2249488"/>
            <a:ext cx="568049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9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113</TotalTime>
  <Words>466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Trebuchet MS</vt:lpstr>
      <vt:lpstr>Tw Cen MT</vt:lpstr>
      <vt:lpstr>Circuit</vt:lpstr>
      <vt:lpstr>Upravljanje 3/2 monostabilnog eleKtrično aktiviranog razvodnog ventila</vt:lpstr>
      <vt:lpstr>Cilj projektnog zadatka</vt:lpstr>
      <vt:lpstr>Impulsno Širinska modulacija (PWM)</vt:lpstr>
      <vt:lpstr>Impulsno Širinska modulacija (PWM)</vt:lpstr>
      <vt:lpstr>Elektropneumatski razvodni ventil</vt:lpstr>
      <vt:lpstr>Elektropneumatski razvodni ventil</vt:lpstr>
      <vt:lpstr>Elektropneumatski razvodni ventil</vt:lpstr>
      <vt:lpstr>Upravljačko rešenje </vt:lpstr>
      <vt:lpstr>Upravljačko rešenje</vt:lpstr>
      <vt:lpstr>Upravljačka tabla</vt:lpstr>
      <vt:lpstr>Upravljačka tabla</vt:lpstr>
      <vt:lpstr>Upravljačka tabla</vt:lpstr>
      <vt:lpstr>Upravljačka tabla</vt:lpstr>
      <vt:lpstr>Upravljačka tabla</vt:lpstr>
      <vt:lpstr>Upravljačka tabla</vt:lpstr>
      <vt:lpstr>Mašina stanja</vt:lpstr>
      <vt:lpstr>Mašina stanja</vt:lpstr>
      <vt:lpstr>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Upravljanje 3/2 monostabilnog eletrično aktiviranog razvodnog ventila</dc:title>
  <dc:creator>Nikola</dc:creator>
  <cp:lastModifiedBy>Nikola</cp:lastModifiedBy>
  <cp:revision>20</cp:revision>
  <dcterms:created xsi:type="dcterms:W3CDTF">2020-04-11T11:10:38Z</dcterms:created>
  <dcterms:modified xsi:type="dcterms:W3CDTF">2020-04-12T15:52:45Z</dcterms:modified>
</cp:coreProperties>
</file>