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DE5670-F05B-41C4-A403-B486B8C1157D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BCDDFC-D4C1-4DBA-B841-880964AF91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829761"/>
          </a:xfrm>
        </p:spPr>
        <p:txBody>
          <a:bodyPr/>
          <a:lstStyle/>
          <a:p>
            <a:r>
              <a:rPr lang="sr-Cyrl-RS" dirty="0" smtClean="0"/>
              <a:t>Пројекат из архитектуре рачунарски система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2400" cy="1199704"/>
          </a:xfrm>
        </p:spPr>
        <p:txBody>
          <a:bodyPr/>
          <a:lstStyle/>
          <a:p>
            <a:r>
              <a:rPr lang="sr-Cyrl-RS" dirty="0" smtClean="0"/>
              <a:t>Тема:</a:t>
            </a:r>
          </a:p>
          <a:p>
            <a:r>
              <a:rPr lang="sr-Cyrl-RS" dirty="0" smtClean="0"/>
              <a:t>64-пински АРМ </a:t>
            </a:r>
            <a:r>
              <a:rPr lang="en-US" dirty="0" smtClean="0"/>
              <a:t>LPC2148</a:t>
            </a:r>
            <a:r>
              <a:rPr lang="sr-Cyrl-RS" dirty="0" smtClean="0"/>
              <a:t> микроконтролер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0339" y="3717032"/>
            <a:ext cx="76941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Cyrl-R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Никола Самарџић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9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5744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/>
              <a:t>Микро плоча за 64-пински АРМ је примарно требало да буде повезана за „</a:t>
            </a:r>
            <a:r>
              <a:rPr lang="en-US" dirty="0" err="1"/>
              <a:t>EasyARM</a:t>
            </a:r>
            <a:r>
              <a:rPr lang="en-US" dirty="0"/>
              <a:t> v6”</a:t>
            </a:r>
            <a:r>
              <a:rPr lang="sr-Cyrl-RS" dirty="0"/>
              <a:t> развијачки систем, међутим може се користити као самосталан уређај. Плоча садржи </a:t>
            </a:r>
            <a:r>
              <a:rPr lang="en-US" dirty="0"/>
              <a:t>LPC2148 </a:t>
            </a:r>
            <a:r>
              <a:rPr lang="sr-Cyrl-RS" dirty="0"/>
              <a:t>микроконтролер, флеш модул, </a:t>
            </a:r>
            <a:r>
              <a:rPr lang="en-US" i="1" dirty="0"/>
              <a:t>USB</a:t>
            </a:r>
            <a:r>
              <a:rPr lang="sr-Cyrl-RS" dirty="0"/>
              <a:t> конекторе, </a:t>
            </a:r>
            <a:r>
              <a:rPr lang="en-US" i="1" dirty="0" err="1"/>
              <a:t>microSD</a:t>
            </a:r>
            <a:r>
              <a:rPr lang="sr-Cyrl-RS" dirty="0"/>
              <a:t> конектор, </a:t>
            </a:r>
            <a:r>
              <a:rPr lang="en-US" i="1" dirty="0"/>
              <a:t>JTAG</a:t>
            </a:r>
            <a:r>
              <a:rPr lang="en-US" dirty="0"/>
              <a:t> </a:t>
            </a:r>
            <a:r>
              <a:rPr lang="sr-Cyrl-RS" dirty="0"/>
              <a:t>конектор, </a:t>
            </a:r>
            <a:r>
              <a:rPr lang="en-US" i="1" dirty="0"/>
              <a:t>USB UART</a:t>
            </a:r>
            <a:r>
              <a:rPr lang="sr-Cyrl-RS" dirty="0"/>
              <a:t>, регулатор напона и конекторе, који омогућавају повезивање са развијачким системом</a:t>
            </a:r>
            <a:r>
              <a:rPr lang="sr-Cyrl-R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static1.tme.eu/products_pics/1/3/9/1392acc99e36fc31f3033a8b0e90b4d6/3221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33056"/>
            <a:ext cx="3291205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5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6758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LPC2148</a:t>
            </a:r>
            <a:r>
              <a:rPr lang="sr-Cyrl-RS" dirty="0"/>
              <a:t> микроконтролер је залемљен на микро плочу за 64-пински АРМ. Неке од његових кључних особина су: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sr-Cyrl-RS" dirty="0"/>
              <a:t>16-битни/32-битни </a:t>
            </a:r>
            <a:r>
              <a:rPr lang="en-US" i="1" dirty="0"/>
              <a:t>ARM7TDMI-S </a:t>
            </a:r>
            <a:r>
              <a:rPr lang="sr-Cyrl-RS" dirty="0"/>
              <a:t>микроконтролер у малом </a:t>
            </a:r>
            <a:r>
              <a:rPr lang="en-US" i="1" dirty="0"/>
              <a:t>LQFP64</a:t>
            </a:r>
            <a:r>
              <a:rPr lang="en-US" dirty="0"/>
              <a:t> </a:t>
            </a:r>
            <a:r>
              <a:rPr lang="sr-Cyrl-RS" dirty="0"/>
              <a:t>пакету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sr-Cyrl-RS" dirty="0"/>
              <a:t>40 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sr-Cyrl-RS" dirty="0"/>
              <a:t>статичке РАМ меморије и 512 </a:t>
            </a:r>
            <a:r>
              <a:rPr lang="en-US" dirty="0" err="1"/>
              <a:t>kB</a:t>
            </a:r>
            <a:r>
              <a:rPr lang="sr-Cyrl-RS" dirty="0"/>
              <a:t> флеш меморије. 128-битни широки интерфејс који омогућава операције велике брзине, 60 </a:t>
            </a:r>
            <a:r>
              <a:rPr lang="en-US" dirty="0" err="1"/>
              <a:t>MHz.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sr-Cyrl-RS" dirty="0"/>
              <a:t>Један флеш сектор или потпуно брисање чипа у 400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sr-Cyrl-RS" dirty="0"/>
              <a:t> и програмирање од 256</a:t>
            </a:r>
            <a:r>
              <a:rPr lang="en-US" dirty="0"/>
              <a:t> B </a:t>
            </a:r>
            <a:r>
              <a:rPr lang="sr-Cyrl-RS" dirty="0"/>
              <a:t>за време од </a:t>
            </a:r>
            <a:r>
              <a:rPr lang="en-US" dirty="0"/>
              <a:t>1 </a:t>
            </a:r>
            <a:r>
              <a:rPr lang="en-US" dirty="0" err="1"/>
              <a:t>ms</a:t>
            </a:r>
            <a:r>
              <a:rPr lang="sr-Cyrl-RS" dirty="0"/>
              <a:t>.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i="1" dirty="0"/>
              <a:t>USB 2.0 </a:t>
            </a:r>
            <a:r>
              <a:rPr lang="sr-Cyrl-RS" dirty="0"/>
              <a:t>компатибилан контролер уређаја са 2 </a:t>
            </a:r>
            <a:r>
              <a:rPr lang="en-US" dirty="0" err="1"/>
              <a:t>kB</a:t>
            </a:r>
            <a:r>
              <a:rPr lang="sr-Cyrl-RS" dirty="0"/>
              <a:t> РАМ-а.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i="1" dirty="0"/>
              <a:t>RTC </a:t>
            </a:r>
            <a:r>
              <a:rPr lang="sr-Cyrl-RS" dirty="0"/>
              <a:t>са независном снагом и улазом за осцилатор од 32 </a:t>
            </a:r>
            <a:r>
              <a:rPr lang="en-US" dirty="0"/>
              <a:t>kHz.</a:t>
            </a:r>
          </a:p>
          <a:p>
            <a:endParaRPr lang="en-US" dirty="0"/>
          </a:p>
        </p:txBody>
      </p:sp>
      <p:pic>
        <p:nvPicPr>
          <p:cNvPr id="6" name="Picture 5" descr="http://www.futurlec.com/Pictures/Package/NXP_LQFP64_2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1" y="4581128"/>
            <a:ext cx="1717675" cy="157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8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Пројектни задатак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Cyrl-RS" dirty="0"/>
              <a:t>Пројектни задатак који је разматран у овом раду је прилично једноставан и уобичајан пример за све микроконтролере и плоче. У питању је паљење и гашење одређених диода, које се налазе на развијачком систему </a:t>
            </a:r>
            <a:r>
              <a:rPr lang="en-US" i="1" dirty="0"/>
              <a:t>UNI DS-6</a:t>
            </a:r>
            <a:r>
              <a:rPr lang="sr-Cyrl-RS" i="1" dirty="0"/>
              <a:t>, </a:t>
            </a:r>
            <a:r>
              <a:rPr lang="sr-Cyrl-RS" dirty="0"/>
              <a:t>са кашњењем од једне секунде. На </a:t>
            </a:r>
            <a:r>
              <a:rPr lang="en-US" i="1" dirty="0"/>
              <a:t>UNI DS-6 </a:t>
            </a:r>
            <a:r>
              <a:rPr lang="sr-Cyrl-RS" dirty="0"/>
              <a:t>постоје 72 диоде, међутим, прекидачима можемо сами бирати које ће радити, а које не. За реализацију пројекта коришћени су </a:t>
            </a:r>
            <a:r>
              <a:rPr lang="en-US" i="1" dirty="0" err="1"/>
              <a:t>Keil</a:t>
            </a:r>
            <a:r>
              <a:rPr lang="en-US" i="1" dirty="0"/>
              <a:t> v5</a:t>
            </a:r>
            <a:r>
              <a:rPr lang="sr-Cyrl-RS" i="1" dirty="0"/>
              <a:t>, </a:t>
            </a:r>
            <a:r>
              <a:rPr lang="sr-Cyrl-RS" dirty="0"/>
              <a:t>у којем је написан код, и</a:t>
            </a:r>
            <a:r>
              <a:rPr lang="en-US" i="1" dirty="0"/>
              <a:t> Flash Magic</a:t>
            </a:r>
            <a:r>
              <a:rPr lang="sr-Cyrl-RS" i="1" dirty="0"/>
              <a:t>, </a:t>
            </a:r>
            <a:r>
              <a:rPr lang="sr-Cyrl-RS" dirty="0"/>
              <a:t>помоћу којег је код повезан на плочу. Дакле, пројекат је рађен на АРМ плочи, која је касније повезана на </a:t>
            </a:r>
            <a:r>
              <a:rPr lang="en-US" i="1" dirty="0"/>
              <a:t>UNI DS-6</a:t>
            </a:r>
            <a:r>
              <a:rPr lang="sr-Cyrl-RS" i="1" dirty="0"/>
              <a:t>.</a:t>
            </a:r>
            <a:endParaRPr lang="en-US" dirty="0"/>
          </a:p>
          <a:p>
            <a:r>
              <a:rPr lang="sr-Cyrl-RS" dirty="0"/>
              <a:t>Практична примена „свићкања“ диода могу бити украсни лампиони, који се, нпр., користе за кићење јелке уочи Нове године.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s://scontent.fbeg1-1.fna.fbcdn.net/v/t34.0-12/16735886_10208667193979783_346571021_n.jpg?oh=a98a043c321b9a0228a3c8e1013b21e6&amp;oe=58A2A5C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601" y="1467726"/>
            <a:ext cx="3566285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scontent.fbeg1-1.fna.fbcdn.net/v/t35.0-12/16709574_10208667136058335_2073738672_o.jpg?oh=12a216777ec52a5ed8eac1b67e898a84&amp;oe=58A397F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432048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297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Пројекат из архитектуре рачунарски система</vt:lpstr>
      <vt:lpstr>PowerPoint Presentation</vt:lpstr>
      <vt:lpstr>PowerPoint Presentation</vt:lpstr>
      <vt:lpstr>Пројектни задатак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Пројекат из архитектуре рачунарски система</dc:title>
  <dc:creator>User</dc:creator>
  <cp:lastModifiedBy>User</cp:lastModifiedBy>
  <cp:revision>3</cp:revision>
  <dcterms:created xsi:type="dcterms:W3CDTF">2017-02-12T14:16:31Z</dcterms:created>
  <dcterms:modified xsi:type="dcterms:W3CDTF">2017-02-12T14:37:39Z</dcterms:modified>
</cp:coreProperties>
</file>