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0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BE007-C5F2-42BA-BED3-7307D363186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2D434-16BD-4FAE-8A51-C5D5816F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2D434-16BD-4FAE-8A51-C5D5816F53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B9F2555-190A-496E-814D-64C9B93235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A91027E-31A1-4AC2-B99E-1956D0734D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6080671" cy="1636354"/>
          </a:xfrm>
        </p:spPr>
        <p:txBody>
          <a:bodyPr/>
          <a:lstStyle/>
          <a:p>
            <a:r>
              <a:rPr lang="sr-Cyrl-RS" sz="4000" dirty="0" smtClean="0"/>
              <a:t>Пројекат из основа рачунарске технике 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276872"/>
            <a:ext cx="7020149" cy="432048"/>
          </a:xfrm>
        </p:spPr>
        <p:txBody>
          <a:bodyPr>
            <a:noAutofit/>
          </a:bodyPr>
          <a:lstStyle/>
          <a:p>
            <a:r>
              <a:rPr lang="sr-Cyrl-RS" sz="2800" dirty="0" smtClean="0"/>
              <a:t>Симулација Таксиметра на </a:t>
            </a:r>
            <a:r>
              <a:rPr lang="en-US" sz="2800" i="1" dirty="0" smtClean="0"/>
              <a:t>Spartan 3e FPGA </a:t>
            </a:r>
            <a:r>
              <a:rPr lang="sr-Cyrl-RS" sz="2800" i="1" dirty="0" smtClean="0"/>
              <a:t>плочи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3419" y="458112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3600" dirty="0" smtClean="0"/>
              <a:t>Анђела Благојевић 558/2015</a:t>
            </a:r>
          </a:p>
          <a:p>
            <a:r>
              <a:rPr lang="sr-Cyrl-RS" sz="3600" dirty="0" smtClean="0"/>
              <a:t>Никола Самарџић 562/2015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7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71600" y="1097280"/>
            <a:ext cx="7488832" cy="2907784"/>
          </a:xfrm>
        </p:spPr>
        <p:txBody>
          <a:bodyPr>
            <a:normAutofit/>
          </a:bodyPr>
          <a:lstStyle/>
          <a:p>
            <a:r>
              <a:rPr lang="sr-Cyrl-RS" dirty="0" smtClean="0"/>
              <a:t>    Пројекат је рађен у </a:t>
            </a:r>
            <a:r>
              <a:rPr lang="en-US" dirty="0" smtClean="0"/>
              <a:t>Xilinx </a:t>
            </a:r>
            <a:r>
              <a:rPr lang="sr-Cyrl-RS" dirty="0" smtClean="0"/>
              <a:t>софтверском алату, конкретније у </a:t>
            </a:r>
            <a:r>
              <a:rPr lang="en-US" i="1" dirty="0" smtClean="0"/>
              <a:t>Verilog</a:t>
            </a:r>
            <a:r>
              <a:rPr lang="sr-Cyrl-RS" i="1" dirty="0" smtClean="0"/>
              <a:t>-</a:t>
            </a:r>
            <a:r>
              <a:rPr lang="sr-Cyrl-RS" dirty="0" smtClean="0"/>
              <a:t>у и реализован на </a:t>
            </a:r>
            <a:r>
              <a:rPr lang="en-US" i="1" dirty="0"/>
              <a:t>Spartan 3e </a:t>
            </a:r>
            <a:r>
              <a:rPr lang="en-US" i="1" dirty="0" smtClean="0"/>
              <a:t>FPGA</a:t>
            </a:r>
            <a:r>
              <a:rPr lang="sr-Cyrl-RS" i="1" dirty="0" smtClean="0"/>
              <a:t> плочи, коришћењем прекидача, тастера и седмо-сегментонг дисплеја.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https://scontent.fbeg1-1.fna.fbcdn.net/v/t35.0-12/16010473_1431842703493630_1376704356_o.jpg?oh=ed5a16f516148c85ac50fc5215d9d1da&amp;oe=587E99ED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3960440" cy="298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scontent.fbeg1-1.fna.fbcdn.net/v/t35.0-12/16121832_1431845483493352_1934710812_o.jpg?oh=3ddd2904d38c461dfac99001d1f44243&amp;oe=587E68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3868534" cy="2976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3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8640960" cy="496855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Таксиметар ради по принципу штоперице, </a:t>
            </a:r>
          </a:p>
          <a:p>
            <a:r>
              <a:rPr lang="ru-RU" dirty="0"/>
              <a:t>разлика је у томе што он своје одбројавање почиње од 60 (што је цена старта таксија) и </a:t>
            </a:r>
          </a:p>
          <a:p>
            <a:r>
              <a:rPr lang="ru-RU" dirty="0"/>
              <a:t>инкрементирање има кашњење од 2.5 секунди, за разлику од </a:t>
            </a:r>
            <a:r>
              <a:rPr lang="ru-RU" dirty="0" smtClean="0"/>
              <a:t>штоперице, која </a:t>
            </a:r>
            <a:r>
              <a:rPr lang="ru-RU" dirty="0"/>
              <a:t>има </a:t>
            </a:r>
          </a:p>
          <a:p>
            <a:r>
              <a:rPr lang="ru-RU" dirty="0"/>
              <a:t>кашњење од 1 секунде. То је уједно и недостатак нашег таксиметра, јер реалан </a:t>
            </a:r>
          </a:p>
          <a:p>
            <a:r>
              <a:rPr lang="ru-RU" dirty="0"/>
              <a:t>таксиметар вредност мери у односу на пређени пут, не узимајући у обзир само временски </a:t>
            </a:r>
          </a:p>
          <a:p>
            <a:r>
              <a:rPr lang="ru-RU" dirty="0"/>
              <a:t>интервал вожње. Дакле, идеја је да паљењем прекидача почиње инкрементирање, </a:t>
            </a:r>
          </a:p>
          <a:p>
            <a:r>
              <a:rPr lang="ru-RU" dirty="0"/>
              <a:t>гашењем истог добијамо коначни износ, који треба платити. Након завршене вожње, </a:t>
            </a:r>
          </a:p>
          <a:p>
            <a:r>
              <a:rPr lang="ru-RU" dirty="0"/>
              <a:t>притискањем тастера тј. button-а број се ресетује назад на 60. Вредност, коју муштерија </a:t>
            </a:r>
          </a:p>
          <a:p>
            <a:r>
              <a:rPr lang="ru-RU" dirty="0"/>
              <a:t>треба да плати, приказана је на седмо-сегментном дисплеју.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-1484674913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1520" y="620688"/>
            <a:ext cx="864095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2564904"/>
            <a:ext cx="604766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Cyrl-R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ХВАЛА НА ПАЖЊИ!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3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</TotalTime>
  <Words>175</Words>
  <Application>Microsoft Office PowerPoint</Application>
  <PresentationFormat>On-screen Show (4:3)</PresentationFormat>
  <Paragraphs>16</Paragraphs>
  <Slides>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Пројекат из основа рачунарске технике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Пројекат из основа рачунарске технике 2</dc:title>
  <dc:creator>User</dc:creator>
  <cp:lastModifiedBy>Fokus</cp:lastModifiedBy>
  <cp:revision>7</cp:revision>
  <dcterms:created xsi:type="dcterms:W3CDTF">2017-01-17T16:41:06Z</dcterms:created>
  <dcterms:modified xsi:type="dcterms:W3CDTF">2017-01-17T17:55:30Z</dcterms:modified>
</cp:coreProperties>
</file>