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https://www.youtube.com/embed/yagrPZiWytw?feature=oembed" TargetMode="Externa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2656-0C4A-415C-83E8-B7ED13FAA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Demonstratie </a:t>
            </a:r>
            <a:r>
              <a:rPr lang="nl-NL" dirty="0" err="1"/>
              <a:t>Iot</a:t>
            </a:r>
            <a:r>
              <a:rPr lang="nl-NL" dirty="0"/>
              <a:t> project: Deur Sensor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231BF3-717F-4B62-B333-C7CB378BE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Nikola Saratlija</a:t>
            </a:r>
          </a:p>
          <a:p>
            <a:r>
              <a:rPr lang="en-GB" dirty="0"/>
              <a:t>1005923</a:t>
            </a:r>
          </a:p>
          <a:p>
            <a:r>
              <a:rPr lang="en-GB" dirty="0"/>
              <a:t>INF1B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5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4ABA-B170-4561-A638-F0E553AC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GB" dirty="0"/>
              <a:t>Wat is het project?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0E4704-AA8E-4C55-AF22-67DE8663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nl-NL" dirty="0"/>
              <a:t>Een deursensor met een IR sensor.</a:t>
            </a:r>
          </a:p>
          <a:p>
            <a:r>
              <a:rPr lang="nl-NL" dirty="0"/>
              <a:t>Stuurt elke 45 minuten een push-notificatie als de gebruiker inactief is.</a:t>
            </a:r>
          </a:p>
          <a:p>
            <a:r>
              <a:rPr lang="nl-NL" dirty="0"/>
              <a:t>Het doel is om de gebruiker aan te sturen om regelmatig te gaan bewegen.</a:t>
            </a:r>
          </a:p>
          <a:p>
            <a:endParaRPr lang="nl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574B907-D164-4D59-9CF5-F88EA6DD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087946"/>
            <a:ext cx="4782312" cy="26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1203D-1DAE-4767-8C48-75F9721A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Aanpassing voor de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36D7D2-11AB-4E2E-AC81-D947AC1A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notificatie-timer is verlaagd van 45 minuten naar 30 seconden.</a:t>
            </a:r>
          </a:p>
        </p:txBody>
      </p:sp>
    </p:spTree>
    <p:extLst>
      <p:ext uri="{BB962C8B-B14F-4D97-AF65-F5344CB8AC3E}">
        <p14:creationId xmlns:p14="http://schemas.microsoft.com/office/powerpoint/2010/main" val="181011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media 1" title="demo">
            <a:hlinkClick r:id="" action="ppaction://media"/>
            <a:extLst>
              <a:ext uri="{FF2B5EF4-FFF2-40B4-BE49-F238E27FC236}">
                <a16:creationId xmlns:a16="http://schemas.microsoft.com/office/drawing/2014/main" id="{97F5FDBE-B8D3-4422-A79E-B58603E557E4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231862" y="115762"/>
            <a:ext cx="11728276" cy="6626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87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9BA43-5F39-4D91-8913-2F96B3743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Einde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BDB876-1163-45EC-80CD-35332C180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2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8"/>
</p:tagLst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65</Words>
  <Application>Microsoft Office PowerPoint</Application>
  <PresentationFormat>Breedbeeld</PresentationFormat>
  <Paragraphs>11</Paragraphs>
  <Slides>5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Pakket</vt:lpstr>
      <vt:lpstr>Demonstratie Iot project: Deur Sensor</vt:lpstr>
      <vt:lpstr>Wat is het project?</vt:lpstr>
      <vt:lpstr>Aanpassing voor de demo</vt:lpstr>
      <vt:lpstr>PowerPoint-presentatie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Demonstratie Iot project: Deur Sensor</dc:title>
  <dc:creator>Nikola Saratlija (1005923)</dc:creator>
  <cp:lastModifiedBy>Nikola Saratlija (1005923)</cp:lastModifiedBy>
  <cp:revision>14</cp:revision>
  <dcterms:created xsi:type="dcterms:W3CDTF">2021-02-07T17:48:14Z</dcterms:created>
  <dcterms:modified xsi:type="dcterms:W3CDTF">2021-02-07T21:42:37Z</dcterms:modified>
</cp:coreProperties>
</file>