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66AC6-E44A-4B6C-9831-1ACF8737B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5B9310-171D-4D28-B72C-A2A2BC467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0AFABE-3BDD-4F43-AB43-2247A8B3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D0E183-88C1-4788-8F05-B58F4EE8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23BDB4-5952-4157-862A-D479358C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58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E61F4-9D5C-4A00-9BEC-56C60C36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8B25B2-E9EC-45A0-825D-4A5653521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E6191B-ADD9-469D-B66E-B8C512D4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B4C0CD-3CB0-4A56-8074-1609980E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15E2D-3B66-4124-B868-C25555DA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37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19A9EB2-4AB7-49A0-B010-08BC7019B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617DD4-C12B-4181-A773-37DFB209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87D1FE-660A-4A07-8398-D6AAA29A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3B8CBA-B162-42CF-9D67-C331E5DF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A5E535-92DD-4898-958B-6C0AFE99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034B8-8804-4195-959C-7A3FB3BE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C9FD65-6A89-4EED-A2EC-0533690B4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C96D6B-CFAE-440C-9964-DAE61C16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68254-6C5E-442E-8A1E-C70A6E37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CEEA37-0B68-4BC5-B63E-12911992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46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2877A5-4DAB-49EC-8B84-9DDB386C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5D39C5-7364-46C5-9065-F41FEE8A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CF0EE6-6B86-411E-AB43-E8F31E76B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CFFB2-FCD1-4E9E-AF17-BEA559A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5F3DC5-2483-4F39-A3D9-49790D2E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69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9AEF4-45B8-47CD-B155-24E0A9B1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15429E-9239-429C-A74F-40E688F8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FF123B-2F83-4D1B-8189-F7F1F544E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BF97D-17E9-4526-B9D1-5600DDEA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7AD769-6787-4198-9EE9-5873B2D7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B270FF-BFA9-44A6-92E6-95D0E2BC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33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D8EE1-5273-4C9F-9E32-6DE5F7FF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B03CB-B50D-41C3-B814-5C18A915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D207FD-1F88-4370-84FD-CD329267F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F818B5-7950-4F0F-A174-FE8C7AF94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0E88EE-7D96-45E8-9741-C54FFB4BE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A0CC78-EF78-488E-87DF-E49B77A2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2AA96B-5746-4F1F-A508-A736EC1F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3F2E9B-A7CC-4C6E-A5B9-14039BEB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D71A5-D429-4D93-86D4-1EAB0F21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643B33-F101-445E-A7B2-E296E21A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CBCE57-CA50-4338-890E-833613A4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B3A0E2-4186-4475-97EB-F66CEE8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96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DCED4E-6337-407F-9F8D-3A9EE4E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80AAEF-EF4F-4538-A0C1-1EE79124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A964C4-5680-44BC-92EA-20E47E82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37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63DCA-A5F9-49C7-A568-89B519431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F2F8A5-BF2A-41FB-9E2C-E36E32D46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A9F06A-CF92-46FA-A20C-95FCD216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CEAA8-1D55-4661-9C5B-8AAB3F4D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BC2276-74E0-4902-B406-62BDE0E1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708CE4-CA80-4AC6-AAE0-3C8E24B7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06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32B2B-E669-48D6-9D0F-DEFF3B6C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C86685E-1052-438A-A8FB-210DE4BCD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A869CF7-6FC0-4112-8127-E14368623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316029-68BD-47E5-AE46-4A7F3415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A64EF5-B38E-4FAD-8B27-FAA9827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B731DC-E7DB-4EAA-B9F0-75BE8E1D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514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F0FBFA-5E02-415F-9560-F71F08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BA240E-399F-40A4-9210-3FA8DFB2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5059F6-6B7E-46E0-91F7-8FA7C000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A84F2-494A-46FE-9DF1-E0C5C6E540FB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723698-C364-4ED3-8DC3-61BEA1E17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6476D8-90D1-4EA4-B71D-B33D3F69D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7B236-0A19-4D71-AB63-83997DB6A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9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D1C3CEF-DBFA-428A-BA45-8147F1A8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30907" cy="400105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0998528-6D70-4272-A099-C5C3A11AF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70" y="4261624"/>
            <a:ext cx="5334744" cy="190526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9D9470C-9B1E-4351-84EE-F8CF2BE39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99" y="2250177"/>
            <a:ext cx="454405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炯齊 黃</dc:creator>
  <cp:lastModifiedBy>炯齊 黃</cp:lastModifiedBy>
  <cp:revision>10</cp:revision>
  <dcterms:created xsi:type="dcterms:W3CDTF">2024-04-25T03:33:44Z</dcterms:created>
  <dcterms:modified xsi:type="dcterms:W3CDTF">2024-10-22T06:06:01Z</dcterms:modified>
</cp:coreProperties>
</file>