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BBE1-CC6C-323B-435D-9F2560DBC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5888A-A99B-A2C0-9C2B-FC0DFB6E1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8E590-E989-2CB5-B30B-640487AD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1A0-6078-4903-AB52-BFF56BA8649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CC7D-0E62-E353-356C-2B0CFEE7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62005-E12E-4929-B381-7EB6D0EC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B1B3-0C15-4368-9554-91F12EB3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3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A442-40D5-0220-BDB0-56E67BEB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B3842-9B73-AE0F-15C3-AC59EC313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B808C-1256-D744-043A-192BC7C2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1A0-6078-4903-AB52-BFF56BA8649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82F04-3F2C-E0C0-15A3-7F60F5C4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E7FBD-A068-FC76-883A-6B1EFC74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B1B3-0C15-4368-9554-91F12EB3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28EC1-EA2A-6906-4ADD-E164D5A69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F30F0-CF39-D42C-A86E-4F9A9163E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05369-D133-F582-4BC9-DBD6B03F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1A0-6078-4903-AB52-BFF56BA8649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F6EE2-4E18-71D4-C235-DA0DF18B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AAE82-36FF-1EBD-BFF8-B7557F83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B1B3-0C15-4368-9554-91F12EB3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3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0251-C55C-5A72-4850-8C8BEC75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42F6E-F0BA-D3F9-0CAD-BECD917A4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07537-D1BF-8B02-1460-83CB4E4B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1A0-6078-4903-AB52-BFF56BA8649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2C714-263F-17E8-389D-C6E9381D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5480-B8AA-1A6C-E96E-B3E31F41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B1B3-0C15-4368-9554-91F12EB3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792-575A-E5FE-B7B6-1A5A0AA7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ACD2F-1B8D-2A4E-FEDE-C4B576F72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1D300-1822-71D0-DDBB-30344C5B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1A0-6078-4903-AB52-BFF56BA8649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7406F-2EE0-9C35-AFE8-795C67AB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4F5F5-F5D9-4CC6-D91B-E218BC64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B1B3-0C15-4368-9554-91F12EB3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3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794B-7573-4DCB-906E-CC131DD9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79403-A62C-9112-575D-8F3A18232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ED863-9DFF-1587-1604-C6103936A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E98A6-5DCD-8E33-761F-0EE71579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1A0-6078-4903-AB52-BFF56BA8649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00D36-5EA0-8B34-E1CE-EB43544E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18792-9F72-CE99-1D3C-8AF68C29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B1B3-0C15-4368-9554-91F12EB3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8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D0F9-A670-8A07-CBCD-7BF1A723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03400-AF2E-15C6-A832-A4D2FD721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47FB3-C83E-05CB-2BE9-E5EE77B87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A2AC7-AE16-3769-D8BD-F36AE7EA8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C44FA-FD0C-FF89-4645-4E709F57C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FD67B-E92A-D8AB-052A-2AF1AE44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1A0-6078-4903-AB52-BFF56BA8649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0544E-81FE-F027-4607-0D7763DD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0738C-3B4C-5215-1A7D-5943FD14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B1B3-0C15-4368-9554-91F12EB3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2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A9B4-F35B-DC14-88F1-DC1895D1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E21F6-43F2-F8B4-77B8-59FA84C8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1A0-6078-4903-AB52-BFF56BA8649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DB86C-A740-CCC6-DBF5-48ED063D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65F4A-6489-7225-2119-2E415AFD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B1B3-0C15-4368-9554-91F12EB3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1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178DB-309B-C8DC-7236-FF8FC584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1A0-6078-4903-AB52-BFF56BA8649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C6240-A542-9693-9D87-290C27CB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A8E18-7D23-791C-602D-0B9C9AD6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B1B3-0C15-4368-9554-91F12EB3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5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7818-1C36-8150-E979-4E17B974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0026E-9C73-62A2-A7B0-924764B0A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9B7A5-0520-E1FB-9B15-36569D882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DA5FE-AF68-C65A-803D-227ECD8E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1A0-6078-4903-AB52-BFF56BA8649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2C020-855A-631A-A21B-4C714D49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239BD-8970-3078-15EC-53B3A7E2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B1B3-0C15-4368-9554-91F12EB3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8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2817-F6E1-40D6-B735-E26800FB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01C51-DD2E-1E97-37B3-E6D79DA28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009F4-4CFE-EB3B-9BAB-032860FFD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8ECF8-FCA9-084D-D959-8DAF94F4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1A0-6078-4903-AB52-BFF56BA8649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66085-D4E1-FA7A-13D8-F3B87862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5905F-C7E0-D5CB-4353-0D27519D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B1B3-0C15-4368-9554-91F12EB3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4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24006-2A46-32AD-3B1A-018CD3CD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B6DF6-8D43-3EC3-9A9D-E806B7B40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8EEF3-F610-E5DA-5B52-293F2DD08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6F1A0-6078-4903-AB52-BFF56BA8649C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36844-72AB-D03F-0BB8-DA043D5A6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E4B22-122B-BAA1-C796-4D918D66C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DB1B3-0C15-4368-9554-91F12EB3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2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4B5E-4557-757F-B909-52F123E12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dirty="0"/>
              <a:t>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04516-BE5C-D128-359C-FCB14092F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i="1" dirty="0"/>
              <a:t>Make exploring easier</a:t>
            </a:r>
          </a:p>
        </p:txBody>
      </p:sp>
    </p:spTree>
    <p:extLst>
      <p:ext uri="{BB962C8B-B14F-4D97-AF65-F5344CB8AC3E}">
        <p14:creationId xmlns:p14="http://schemas.microsoft.com/office/powerpoint/2010/main" val="372201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B259-5299-CB67-E843-A4207315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/>
              <a:t>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7620-013D-0D9B-2F07-B037DEA46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500" dirty="0"/>
              <a:t>Explore the city to progress</a:t>
            </a:r>
          </a:p>
          <a:p>
            <a:r>
              <a:rPr lang="en-US" sz="3500" dirty="0"/>
              <a:t>Learn phrases to talk like the locals</a:t>
            </a:r>
          </a:p>
          <a:p>
            <a:r>
              <a:rPr lang="en-US" sz="3500" dirty="0"/>
              <a:t>Learn more about the history of the 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FC19-9025-2065-EC58-4AD75E4C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8E72-72E6-64F3-ADE0-9C9107727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Journey</vt:lpstr>
      <vt:lpstr>Journey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</dc:title>
  <dc:creator>Λέανδρος Αρβανιτόπουλος</dc:creator>
  <cp:lastModifiedBy>Λέανδρος Αρβανιτόπουλος</cp:lastModifiedBy>
  <cp:revision>2</cp:revision>
  <dcterms:created xsi:type="dcterms:W3CDTF">2023-05-06T07:35:06Z</dcterms:created>
  <dcterms:modified xsi:type="dcterms:W3CDTF">2023-05-06T09:09:10Z</dcterms:modified>
</cp:coreProperties>
</file>