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5854700" cy="3289300"/>
  <p:notesSz cx="5854700" cy="328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92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1455" y="507236"/>
            <a:ext cx="3298138" cy="576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9157" y="1842008"/>
            <a:ext cx="4102735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3052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8440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99360" cy="3280410"/>
          </a:xfrm>
          <a:custGeom>
            <a:avLst/>
            <a:gdLst/>
            <a:ahLst/>
            <a:cxnLst/>
            <a:rect l="l" t="t" r="r" b="b"/>
            <a:pathLst>
              <a:path w="2499360" h="3280410">
                <a:moveTo>
                  <a:pt x="0" y="3280157"/>
                </a:moveTo>
                <a:lnTo>
                  <a:pt x="2498856" y="3280157"/>
                </a:lnTo>
                <a:lnTo>
                  <a:pt x="2498856" y="0"/>
                </a:lnTo>
                <a:lnTo>
                  <a:pt x="0" y="0"/>
                </a:lnTo>
                <a:lnTo>
                  <a:pt x="0" y="3280157"/>
                </a:lnTo>
                <a:close/>
              </a:path>
            </a:pathLst>
          </a:custGeom>
          <a:solidFill>
            <a:srgbClr val="DAD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8856" y="0"/>
            <a:ext cx="3355843" cy="32801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129" y="764895"/>
            <a:ext cx="4966791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052" y="756539"/>
            <a:ext cx="5274945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2757" y="3059049"/>
            <a:ext cx="1875536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3052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9956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455" y="764895"/>
            <a:ext cx="2577465" cy="158051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220"/>
              </a:spcBef>
            </a:pPr>
            <a:r>
              <a:rPr dirty="0"/>
              <a:t>Journey:</a:t>
            </a:r>
          </a:p>
          <a:p>
            <a:pPr marL="857250" marR="5080" indent="-845185">
              <a:lnSpc>
                <a:spcPts val="3750"/>
              </a:lnSpc>
            </a:pPr>
            <a:r>
              <a:rPr sz="2300" spc="254" dirty="0">
                <a:latin typeface="Verdana"/>
                <a:cs typeface="Verdana"/>
              </a:rPr>
              <a:t>M</a:t>
            </a:r>
            <a:r>
              <a:rPr sz="2300" spc="-3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k</a:t>
            </a:r>
            <a:r>
              <a:rPr sz="2300" spc="-20" dirty="0">
                <a:latin typeface="Verdana"/>
                <a:cs typeface="Verdana"/>
              </a:rPr>
              <a:t>i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145" dirty="0">
                <a:latin typeface="Verdana"/>
                <a:cs typeface="Verdana"/>
              </a:rPr>
              <a:t>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0" dirty="0">
                <a:latin typeface="Verdana"/>
                <a:cs typeface="Verdana"/>
              </a:rPr>
              <a:t>t</a:t>
            </a:r>
            <a:r>
              <a:rPr sz="2300" spc="-85" dirty="0">
                <a:latin typeface="Verdana"/>
                <a:cs typeface="Verdana"/>
              </a:rPr>
              <a:t>r</a:t>
            </a:r>
            <a:r>
              <a:rPr sz="2300" spc="-50" dirty="0">
                <a:latin typeface="Verdana"/>
                <a:cs typeface="Verdana"/>
              </a:rPr>
              <a:t>a</a:t>
            </a:r>
            <a:r>
              <a:rPr sz="2300" spc="-150" dirty="0">
                <a:latin typeface="Verdana"/>
                <a:cs typeface="Verdana"/>
              </a:rPr>
              <a:t>v</a:t>
            </a:r>
            <a:r>
              <a:rPr sz="2300" spc="15" dirty="0">
                <a:latin typeface="Verdana"/>
                <a:cs typeface="Verdana"/>
              </a:rPr>
              <a:t>e</a:t>
            </a:r>
            <a:r>
              <a:rPr sz="2300" spc="-20" dirty="0">
                <a:latin typeface="Verdana"/>
                <a:cs typeface="Verdana"/>
              </a:rPr>
              <a:t>lli</a:t>
            </a:r>
            <a:r>
              <a:rPr sz="2300" spc="105" dirty="0">
                <a:latin typeface="Verdana"/>
                <a:cs typeface="Verdana"/>
              </a:rPr>
              <a:t>ng  </a:t>
            </a:r>
            <a:r>
              <a:rPr sz="2300" spc="-30" dirty="0">
                <a:latin typeface="Verdana"/>
                <a:cs typeface="Verdana"/>
              </a:rPr>
              <a:t>easier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786" y="564482"/>
            <a:ext cx="1464568" cy="2164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54699" cy="32801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29204" y="0"/>
            <a:ext cx="2926080" cy="3280410"/>
            <a:chOff x="2929204" y="0"/>
            <a:chExt cx="2926080" cy="3280410"/>
          </a:xfrm>
        </p:grpSpPr>
        <p:sp>
          <p:nvSpPr>
            <p:cNvPr id="4" name="object 4"/>
            <p:cNvSpPr/>
            <p:nvPr/>
          </p:nvSpPr>
          <p:spPr>
            <a:xfrm>
              <a:off x="2929204" y="0"/>
              <a:ext cx="2926080" cy="3280410"/>
            </a:xfrm>
            <a:custGeom>
              <a:avLst/>
              <a:gdLst/>
              <a:ahLst/>
              <a:cxnLst/>
              <a:rect l="l" t="t" r="r" b="b"/>
              <a:pathLst>
                <a:path w="2926079" h="3280410">
                  <a:moveTo>
                    <a:pt x="2925495" y="3280157"/>
                  </a:moveTo>
                  <a:lnTo>
                    <a:pt x="0" y="3280157"/>
                  </a:lnTo>
                  <a:lnTo>
                    <a:pt x="0" y="0"/>
                  </a:lnTo>
                  <a:lnTo>
                    <a:pt x="2925495" y="0"/>
                  </a:lnTo>
                  <a:lnTo>
                    <a:pt x="2925495" y="3280157"/>
                  </a:lnTo>
                  <a:close/>
                </a:path>
              </a:pathLst>
            </a:custGeom>
            <a:solidFill>
              <a:srgbClr val="2FB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3865" y="844188"/>
              <a:ext cx="1916603" cy="127535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2052" y="673419"/>
            <a:ext cx="140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Palatino Linotype"/>
                <a:cs typeface="Palatino Linotype"/>
              </a:rPr>
              <a:t>I</a:t>
            </a:r>
            <a:r>
              <a:rPr sz="1800" b="1" spc="25" dirty="0">
                <a:latin typeface="Palatino Linotype"/>
                <a:cs typeface="Palatino Linotype"/>
              </a:rPr>
              <a:t>n</a:t>
            </a:r>
            <a:r>
              <a:rPr sz="1800" b="1" spc="30" dirty="0">
                <a:latin typeface="Palatino Linotype"/>
                <a:cs typeface="Palatino Linotype"/>
              </a:rPr>
              <a:t>t</a:t>
            </a:r>
            <a:r>
              <a:rPr sz="1800" b="1" spc="145" dirty="0">
                <a:latin typeface="Palatino Linotype"/>
                <a:cs typeface="Palatino Linotype"/>
              </a:rPr>
              <a:t>r</a:t>
            </a:r>
            <a:r>
              <a:rPr sz="1800" b="1" spc="35" dirty="0">
                <a:latin typeface="Palatino Linotype"/>
                <a:cs typeface="Palatino Linotype"/>
              </a:rPr>
              <a:t>o</a:t>
            </a:r>
            <a:r>
              <a:rPr sz="1800" b="1" spc="-5" dirty="0">
                <a:latin typeface="Palatino Linotype"/>
                <a:cs typeface="Palatino Linotype"/>
              </a:rPr>
              <a:t>d</a:t>
            </a:r>
            <a:r>
              <a:rPr sz="1800" b="1" spc="20" dirty="0">
                <a:latin typeface="Palatino Linotype"/>
                <a:cs typeface="Palatino Linotype"/>
              </a:rPr>
              <a:t>u</a:t>
            </a:r>
            <a:r>
              <a:rPr sz="1800" b="1" spc="105" dirty="0">
                <a:latin typeface="Palatino Linotype"/>
                <a:cs typeface="Palatino Linotype"/>
              </a:rPr>
              <a:t>c</a:t>
            </a:r>
            <a:r>
              <a:rPr sz="1800" b="1" spc="30" dirty="0">
                <a:latin typeface="Palatino Linotype"/>
                <a:cs typeface="Palatino Linotype"/>
              </a:rPr>
              <a:t>t</a:t>
            </a:r>
            <a:r>
              <a:rPr sz="1800" b="1" spc="-5" dirty="0">
                <a:latin typeface="Palatino Linotype"/>
                <a:cs typeface="Palatino Linotype"/>
              </a:rPr>
              <a:t>i</a:t>
            </a:r>
            <a:r>
              <a:rPr sz="1800" b="1" spc="35" dirty="0">
                <a:latin typeface="Palatino Linotype"/>
                <a:cs typeface="Palatino Linotype"/>
              </a:rPr>
              <a:t>o</a:t>
            </a:r>
            <a:r>
              <a:rPr sz="1800" b="1" spc="25" dirty="0">
                <a:latin typeface="Palatino Linotype"/>
                <a:cs typeface="Palatino Linotype"/>
              </a:rPr>
              <a:t>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14" y="1027318"/>
            <a:ext cx="1844039" cy="42608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750" b="1" spc="-20" dirty="0">
                <a:latin typeface="Verdana"/>
                <a:cs typeface="Verdana"/>
              </a:rPr>
              <a:t>E</a:t>
            </a:r>
            <a:r>
              <a:rPr sz="750" b="1" spc="-60" dirty="0">
                <a:latin typeface="Verdana"/>
                <a:cs typeface="Verdana"/>
              </a:rPr>
              <a:t>x</a:t>
            </a:r>
            <a:r>
              <a:rPr sz="750" b="1" spc="-10" dirty="0">
                <a:latin typeface="Verdana"/>
                <a:cs typeface="Verdana"/>
              </a:rPr>
              <a:t>p</a:t>
            </a:r>
            <a:r>
              <a:rPr sz="750" b="1" spc="-35" dirty="0">
                <a:latin typeface="Verdana"/>
                <a:cs typeface="Verdana"/>
              </a:rPr>
              <a:t>l</a:t>
            </a:r>
            <a:r>
              <a:rPr sz="750" b="1" spc="-25" dirty="0">
                <a:latin typeface="Verdana"/>
                <a:cs typeface="Verdana"/>
              </a:rPr>
              <a:t>o</a:t>
            </a:r>
            <a:r>
              <a:rPr sz="750" b="1" spc="-60" dirty="0">
                <a:latin typeface="Verdana"/>
                <a:cs typeface="Verdana"/>
              </a:rPr>
              <a:t>r</a:t>
            </a:r>
            <a:r>
              <a:rPr sz="750" b="1" spc="-25" dirty="0">
                <a:latin typeface="Verdana"/>
                <a:cs typeface="Verdana"/>
              </a:rPr>
              <a:t>e</a:t>
            </a:r>
            <a:r>
              <a:rPr sz="750" b="1" spc="-6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5" dirty="0">
                <a:latin typeface="Verdana"/>
                <a:cs typeface="Verdana"/>
              </a:rPr>
              <a:t>it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ss</a:t>
            </a:r>
            <a:r>
              <a:rPr sz="750" spc="-114" dirty="0">
                <a:latin typeface="Verdana"/>
                <a:cs typeface="Verdana"/>
              </a:rPr>
              <a:t>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750" b="1" spc="-30" dirty="0">
                <a:latin typeface="Verdana"/>
                <a:cs typeface="Verdana"/>
              </a:rPr>
              <a:t>L</a:t>
            </a:r>
            <a:r>
              <a:rPr sz="750" b="1" spc="-40" dirty="0">
                <a:latin typeface="Verdana"/>
                <a:cs typeface="Verdana"/>
              </a:rPr>
              <a:t>ea</a:t>
            </a:r>
            <a:r>
              <a:rPr sz="750" b="1" spc="-55" dirty="0">
                <a:latin typeface="Verdana"/>
                <a:cs typeface="Verdana"/>
              </a:rPr>
              <a:t>r</a:t>
            </a:r>
            <a:r>
              <a:rPr sz="750" b="1" spc="-20" dirty="0">
                <a:latin typeface="Verdana"/>
                <a:cs typeface="Verdana"/>
              </a:rPr>
              <a:t>n</a:t>
            </a:r>
            <a:r>
              <a:rPr sz="750" b="1" spc="-45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10" dirty="0">
                <a:latin typeface="Verdana"/>
                <a:cs typeface="Verdana"/>
              </a:rPr>
              <a:t>r</a:t>
            </a:r>
            <a:r>
              <a:rPr sz="750" spc="-70" dirty="0">
                <a:latin typeface="Verdana"/>
                <a:cs typeface="Verdana"/>
              </a:rPr>
              <a:t>y</a:t>
            </a:r>
            <a:r>
              <a:rPr sz="750" spc="-114" dirty="0">
                <a:latin typeface="Verdana"/>
                <a:cs typeface="Verdana"/>
              </a:rPr>
              <a:t>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750" b="1" spc="-30" dirty="0">
                <a:latin typeface="Verdana"/>
                <a:cs typeface="Verdana"/>
              </a:rPr>
              <a:t>Customize</a:t>
            </a:r>
            <a:r>
              <a:rPr sz="750" b="1" spc="-6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your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journey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to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your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liking.</a:t>
            </a:r>
            <a:endParaRPr sz="75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54699" cy="32801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10328" y="794317"/>
            <a:ext cx="133350" cy="123825"/>
            <a:chOff x="610328" y="794317"/>
            <a:chExt cx="133350" cy="1238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328" y="794317"/>
              <a:ext cx="133350" cy="1238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328" y="794317"/>
              <a:ext cx="133350" cy="123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328" y="794317"/>
              <a:ext cx="133350" cy="1238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0514" y="673419"/>
            <a:ext cx="1755139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latin typeface="Palatino Linotype"/>
                <a:cs typeface="Palatino Linotype"/>
              </a:rPr>
              <a:t>E</a:t>
            </a:r>
            <a:r>
              <a:rPr sz="1800" b="1" spc="505" dirty="0">
                <a:latin typeface="Palatino Linotype"/>
                <a:cs typeface="Palatino Linotype"/>
              </a:rPr>
              <a:t> </a:t>
            </a:r>
            <a:r>
              <a:rPr sz="1800" b="1" spc="30" dirty="0">
                <a:latin typeface="Palatino Linotype"/>
                <a:cs typeface="Palatino Linotype"/>
              </a:rPr>
              <a:t>plore</a:t>
            </a:r>
            <a:r>
              <a:rPr sz="1800" b="1" spc="-80" dirty="0">
                <a:latin typeface="Palatino Linotype"/>
                <a:cs typeface="Palatino Linotype"/>
              </a:rPr>
              <a:t> </a:t>
            </a:r>
            <a:r>
              <a:rPr sz="1800" b="1" spc="15" dirty="0">
                <a:latin typeface="Palatino Linotype"/>
                <a:cs typeface="Palatino Linotype"/>
              </a:rPr>
              <a:t>the</a:t>
            </a:r>
            <a:r>
              <a:rPr sz="1800" b="1" spc="-60" dirty="0">
                <a:latin typeface="Palatino Linotype"/>
                <a:cs typeface="Palatino Linotype"/>
              </a:rPr>
              <a:t> </a:t>
            </a:r>
            <a:r>
              <a:rPr sz="1800" b="1" spc="20" dirty="0">
                <a:latin typeface="Palatino Linotype"/>
                <a:cs typeface="Palatino Linotype"/>
              </a:rPr>
              <a:t>city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750" b="1" spc="-20" dirty="0">
                <a:latin typeface="Verdana"/>
                <a:cs typeface="Verdana"/>
              </a:rPr>
              <a:t>V</a:t>
            </a:r>
            <a:r>
              <a:rPr sz="750" b="1" spc="-35" dirty="0">
                <a:latin typeface="Verdana"/>
                <a:cs typeface="Verdana"/>
              </a:rPr>
              <a:t>i</a:t>
            </a:r>
            <a:r>
              <a:rPr sz="750" b="1" spc="-50" dirty="0">
                <a:latin typeface="Verdana"/>
                <a:cs typeface="Verdana"/>
              </a:rPr>
              <a:t>s</a:t>
            </a:r>
            <a:r>
              <a:rPr sz="750" b="1" spc="-35" dirty="0">
                <a:latin typeface="Verdana"/>
                <a:cs typeface="Verdana"/>
              </a:rPr>
              <a:t>i</a:t>
            </a:r>
            <a:r>
              <a:rPr sz="750" b="1" spc="-20" dirty="0">
                <a:latin typeface="Verdana"/>
                <a:cs typeface="Verdana"/>
              </a:rPr>
              <a:t>t</a:t>
            </a:r>
            <a:r>
              <a:rPr sz="750" b="1" spc="-45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65" dirty="0">
                <a:latin typeface="Verdana"/>
                <a:cs typeface="Verdana"/>
              </a:rPr>
              <a:t>mm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750" b="1" spc="-45" dirty="0">
                <a:latin typeface="Verdana"/>
                <a:cs typeface="Verdana"/>
              </a:rPr>
              <a:t>progress</a:t>
            </a:r>
            <a:r>
              <a:rPr sz="750" spc="-45" dirty="0">
                <a:latin typeface="Verdana"/>
                <a:cs typeface="Verdana"/>
              </a:rPr>
              <a:t>.</a:t>
            </a:r>
            <a:endParaRPr sz="7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5950" y="422528"/>
            <a:ext cx="1131874" cy="25162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1350" y="422529"/>
            <a:ext cx="1131874" cy="251628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54699" cy="32801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5096" y="500377"/>
            <a:ext cx="130365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04139" algn="r">
              <a:lnSpc>
                <a:spcPct val="100800"/>
              </a:lnSpc>
              <a:spcBef>
                <a:spcPts val="85"/>
              </a:spcBef>
            </a:pPr>
            <a:r>
              <a:rPr sz="1800" b="1" spc="-100" dirty="0">
                <a:latin typeface="Times New Roman"/>
                <a:cs typeface="Times New Roman"/>
              </a:rPr>
              <a:t>L</a:t>
            </a:r>
            <a:r>
              <a:rPr sz="1800" b="1" spc="105" dirty="0">
                <a:latin typeface="Times New Roman"/>
                <a:cs typeface="Times New Roman"/>
              </a:rPr>
              <a:t>e</a:t>
            </a:r>
            <a:r>
              <a:rPr sz="1800" b="1" spc="30" dirty="0">
                <a:latin typeface="Times New Roman"/>
                <a:cs typeface="Times New Roman"/>
              </a:rPr>
              <a:t>a</a:t>
            </a:r>
            <a:r>
              <a:rPr sz="1800" b="1" spc="40" dirty="0">
                <a:latin typeface="Times New Roman"/>
                <a:cs typeface="Times New Roman"/>
              </a:rPr>
              <a:t>r</a:t>
            </a:r>
            <a:r>
              <a:rPr sz="1800" b="1" spc="105" dirty="0">
                <a:latin typeface="Times New Roman"/>
                <a:cs typeface="Times New Roman"/>
              </a:rPr>
              <a:t>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Times New Roman"/>
                <a:cs typeface="Times New Roman"/>
              </a:rPr>
              <a:t>l</a:t>
            </a:r>
            <a:r>
              <a:rPr sz="1800" b="1" spc="114" dirty="0">
                <a:latin typeface="Times New Roman"/>
                <a:cs typeface="Times New Roman"/>
              </a:rPr>
              <a:t>o</a:t>
            </a:r>
            <a:r>
              <a:rPr sz="1800" b="1" spc="90" dirty="0">
                <a:latin typeface="Times New Roman"/>
                <a:cs typeface="Times New Roman"/>
              </a:rPr>
              <a:t>c</a:t>
            </a:r>
            <a:r>
              <a:rPr sz="1800" b="1" spc="30" dirty="0">
                <a:latin typeface="Times New Roman"/>
                <a:cs typeface="Times New Roman"/>
              </a:rPr>
              <a:t>a</a:t>
            </a:r>
            <a:r>
              <a:rPr sz="1800" b="1" spc="55" dirty="0">
                <a:latin typeface="Times New Roman"/>
                <a:cs typeface="Times New Roman"/>
              </a:rPr>
              <a:t>l  </a:t>
            </a:r>
            <a:r>
              <a:rPr sz="1800" b="1" spc="85" dirty="0">
                <a:latin typeface="Times New Roman"/>
                <a:cs typeface="Times New Roman"/>
              </a:rPr>
              <a:t>phrases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R="58419" algn="r">
              <a:lnSpc>
                <a:spcPct val="100000"/>
              </a:lnSpc>
              <a:spcBef>
                <a:spcPts val="15"/>
              </a:spcBef>
            </a:pPr>
            <a:r>
              <a:rPr sz="1800" b="1" spc="70" dirty="0">
                <a:latin typeface="Times New Roman"/>
                <a:cs typeface="Times New Roman"/>
              </a:rPr>
              <a:t>history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655" y="1466769"/>
            <a:ext cx="18961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9085" algn="r">
              <a:lnSpc>
                <a:spcPct val="116799"/>
              </a:lnSpc>
              <a:spcBef>
                <a:spcPts val="100"/>
              </a:spcBef>
            </a:pPr>
            <a:r>
              <a:rPr sz="750" spc="90" dirty="0">
                <a:latin typeface="Verdana"/>
                <a:cs typeface="Verdana"/>
              </a:rPr>
              <a:t>W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5" dirty="0">
                <a:latin typeface="Verdana"/>
                <a:cs typeface="Verdana"/>
              </a:rPr>
              <a:t>y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30" dirty="0">
                <a:latin typeface="Verdana"/>
                <a:cs typeface="Verdana"/>
              </a:rPr>
              <a:t>rr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-55" dirty="0">
                <a:latin typeface="Verdana"/>
                <a:cs typeface="Verdana"/>
              </a:rPr>
              <a:t>v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114" dirty="0">
                <a:latin typeface="Verdana"/>
                <a:cs typeface="Verdana"/>
              </a:rPr>
              <a:t>,  </a:t>
            </a:r>
            <a:r>
              <a:rPr sz="750" b="1" spc="-35" dirty="0">
                <a:latin typeface="Verdana"/>
                <a:cs typeface="Verdana"/>
              </a:rPr>
              <a:t>l</a:t>
            </a:r>
            <a:r>
              <a:rPr sz="750" b="1" spc="-40" dirty="0">
                <a:latin typeface="Verdana"/>
                <a:cs typeface="Verdana"/>
              </a:rPr>
              <a:t>ea</a:t>
            </a:r>
            <a:r>
              <a:rPr sz="750" b="1" spc="-55" dirty="0">
                <a:latin typeface="Verdana"/>
                <a:cs typeface="Verdana"/>
              </a:rPr>
              <a:t>r</a:t>
            </a:r>
            <a:r>
              <a:rPr sz="750" b="1" spc="-20" dirty="0">
                <a:latin typeface="Verdana"/>
                <a:cs typeface="Verdana"/>
              </a:rPr>
              <a:t>n</a:t>
            </a:r>
            <a:r>
              <a:rPr sz="750" b="1" spc="-60" dirty="0">
                <a:latin typeface="Verdana"/>
                <a:cs typeface="Verdana"/>
              </a:rPr>
              <a:t> </a:t>
            </a:r>
            <a:r>
              <a:rPr sz="750" b="1" spc="-20" dirty="0">
                <a:latin typeface="Verdana"/>
                <a:cs typeface="Verdana"/>
              </a:rPr>
              <a:t>u</a:t>
            </a:r>
            <a:r>
              <a:rPr sz="750" b="1" spc="-50" dirty="0">
                <a:latin typeface="Verdana"/>
                <a:cs typeface="Verdana"/>
              </a:rPr>
              <a:t>s</a:t>
            </a:r>
            <a:r>
              <a:rPr sz="750" b="1" spc="-25" dirty="0">
                <a:latin typeface="Verdana"/>
                <a:cs typeface="Verdana"/>
              </a:rPr>
              <a:t>e</a:t>
            </a:r>
            <a:r>
              <a:rPr sz="750" b="1" spc="-30" dirty="0">
                <a:latin typeface="Verdana"/>
                <a:cs typeface="Verdana"/>
              </a:rPr>
              <a:t>f</a:t>
            </a:r>
            <a:r>
              <a:rPr sz="750" b="1" spc="-20" dirty="0">
                <a:latin typeface="Verdana"/>
                <a:cs typeface="Verdana"/>
              </a:rPr>
              <a:t>u</a:t>
            </a:r>
            <a:r>
              <a:rPr sz="750" b="1" spc="-35" dirty="0">
                <a:latin typeface="Verdana"/>
                <a:cs typeface="Verdana"/>
              </a:rPr>
              <a:t>l</a:t>
            </a:r>
            <a:r>
              <a:rPr sz="750" b="1" spc="-60" dirty="0">
                <a:latin typeface="Verdana"/>
                <a:cs typeface="Verdana"/>
              </a:rPr>
              <a:t> </a:t>
            </a:r>
            <a:r>
              <a:rPr sz="750" b="1" spc="-10" dirty="0">
                <a:latin typeface="Verdana"/>
                <a:cs typeface="Verdana"/>
              </a:rPr>
              <a:t>p</a:t>
            </a:r>
            <a:r>
              <a:rPr sz="750" b="1" spc="-20" dirty="0">
                <a:latin typeface="Verdana"/>
                <a:cs typeface="Verdana"/>
              </a:rPr>
              <a:t>h</a:t>
            </a:r>
            <a:r>
              <a:rPr sz="750" b="1" spc="-60" dirty="0">
                <a:latin typeface="Verdana"/>
                <a:cs typeface="Verdana"/>
              </a:rPr>
              <a:t>r</a:t>
            </a:r>
            <a:r>
              <a:rPr sz="750" b="1" spc="-40" dirty="0">
                <a:latin typeface="Verdana"/>
                <a:cs typeface="Verdana"/>
              </a:rPr>
              <a:t>a</a:t>
            </a:r>
            <a:r>
              <a:rPr sz="750" b="1" spc="-50" dirty="0">
                <a:latin typeface="Verdana"/>
                <a:cs typeface="Verdana"/>
              </a:rPr>
              <a:t>s</a:t>
            </a:r>
            <a:r>
              <a:rPr sz="750" b="1" spc="-25" dirty="0">
                <a:latin typeface="Verdana"/>
                <a:cs typeface="Verdana"/>
              </a:rPr>
              <a:t>e</a:t>
            </a:r>
            <a:r>
              <a:rPr sz="750" b="1" spc="-50" dirty="0">
                <a:latin typeface="Verdana"/>
                <a:cs typeface="Verdana"/>
              </a:rPr>
              <a:t>s</a:t>
            </a:r>
            <a:r>
              <a:rPr sz="750" b="1" spc="-6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li</a:t>
            </a:r>
            <a:r>
              <a:rPr sz="750" spc="-15" dirty="0">
                <a:latin typeface="Verdana"/>
                <a:cs typeface="Verdana"/>
              </a:rPr>
              <a:t>k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20" dirty="0">
                <a:latin typeface="Verdana"/>
                <a:cs typeface="Verdana"/>
              </a:rPr>
              <a:t>f</a:t>
            </a:r>
            <a:r>
              <a:rPr sz="750" spc="15" dirty="0">
                <a:latin typeface="Verdana"/>
                <a:cs typeface="Verdana"/>
              </a:rPr>
              <a:t>oo</a:t>
            </a:r>
            <a:r>
              <a:rPr sz="750" spc="25" dirty="0">
                <a:latin typeface="Verdana"/>
                <a:cs typeface="Verdana"/>
              </a:rPr>
              <a:t>d 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5" dirty="0">
                <a:latin typeface="Verdana"/>
                <a:cs typeface="Verdana"/>
              </a:rPr>
              <a:t>ki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20" dirty="0">
                <a:latin typeface="Verdana"/>
                <a:cs typeface="Verdana"/>
              </a:rPr>
              <a:t>f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20" dirty="0">
                <a:latin typeface="Verdana"/>
                <a:cs typeface="Verdana"/>
              </a:rPr>
              <a:t>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114" dirty="0">
                <a:latin typeface="Verdana"/>
                <a:cs typeface="Verdana"/>
              </a:rPr>
              <a:t>,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w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5" dirty="0">
                <a:latin typeface="Verdana"/>
                <a:cs typeface="Verdana"/>
              </a:rPr>
              <a:t>ll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endParaRPr sz="7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50"/>
              </a:spcBef>
            </a:pPr>
            <a:r>
              <a:rPr sz="750" b="1" spc="-20" dirty="0">
                <a:latin typeface="Verdana"/>
                <a:cs typeface="Verdana"/>
              </a:rPr>
              <a:t>h</a:t>
            </a:r>
            <a:r>
              <a:rPr sz="750" b="1" spc="-35" dirty="0">
                <a:latin typeface="Verdana"/>
                <a:cs typeface="Verdana"/>
              </a:rPr>
              <a:t>i</a:t>
            </a:r>
            <a:r>
              <a:rPr sz="750" b="1" spc="-50" dirty="0">
                <a:latin typeface="Verdana"/>
                <a:cs typeface="Verdana"/>
              </a:rPr>
              <a:t>s</a:t>
            </a:r>
            <a:r>
              <a:rPr sz="750" b="1" spc="-35" dirty="0">
                <a:latin typeface="Verdana"/>
                <a:cs typeface="Verdana"/>
              </a:rPr>
              <a:t>t</a:t>
            </a:r>
            <a:r>
              <a:rPr sz="750" b="1" spc="-25" dirty="0">
                <a:latin typeface="Verdana"/>
                <a:cs typeface="Verdana"/>
              </a:rPr>
              <a:t>o</a:t>
            </a:r>
            <a:r>
              <a:rPr sz="750" b="1" spc="-40" dirty="0">
                <a:latin typeface="Verdana"/>
                <a:cs typeface="Verdana"/>
              </a:rPr>
              <a:t>ry</a:t>
            </a:r>
            <a:r>
              <a:rPr sz="750" b="1" spc="-6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10" dirty="0">
                <a:latin typeface="Verdana"/>
                <a:cs typeface="Verdana"/>
              </a:rPr>
              <a:t>f</a:t>
            </a:r>
            <a:r>
              <a:rPr sz="750" spc="125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25" dirty="0">
                <a:latin typeface="Verdana"/>
                <a:cs typeface="Verdana"/>
              </a:rPr>
              <a:t>s</a:t>
            </a:r>
            <a:endParaRPr sz="7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3414" y="634114"/>
            <a:ext cx="1464568" cy="17421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2690" y="458165"/>
            <a:ext cx="972604" cy="257111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54699" cy="32801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0631" y="507236"/>
            <a:ext cx="201803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atino Linotype"/>
                <a:cs typeface="Palatino Linotype"/>
              </a:rPr>
              <a:t>Customize</a:t>
            </a:r>
            <a:r>
              <a:rPr sz="1800" b="1" spc="-105" dirty="0">
                <a:latin typeface="Palatino Linotype"/>
                <a:cs typeface="Palatino Linotype"/>
              </a:rPr>
              <a:t> </a:t>
            </a:r>
            <a:r>
              <a:rPr sz="1800" b="1" spc="10" dirty="0">
                <a:latin typeface="Palatino Linotype"/>
                <a:cs typeface="Palatino Linotype"/>
              </a:rPr>
              <a:t>your</a:t>
            </a:r>
            <a:endParaRPr sz="1800">
              <a:latin typeface="Palatino Linotype"/>
              <a:cs typeface="Palatino Linotype"/>
            </a:endParaRPr>
          </a:p>
          <a:p>
            <a:pPr marR="58419" algn="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Palatino Linotype"/>
                <a:cs typeface="Palatino Linotype"/>
              </a:rPr>
              <a:t>journey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750" b="1" spc="45" dirty="0">
                <a:latin typeface="Tahoma"/>
                <a:cs typeface="Tahoma"/>
              </a:rPr>
              <a:t>C</a:t>
            </a:r>
            <a:r>
              <a:rPr sz="750" b="1" spc="35" dirty="0">
                <a:latin typeface="Tahoma"/>
                <a:cs typeface="Tahoma"/>
              </a:rPr>
              <a:t>h</a:t>
            </a:r>
            <a:r>
              <a:rPr sz="750" b="1" spc="25" dirty="0">
                <a:latin typeface="Tahoma"/>
                <a:cs typeface="Tahoma"/>
              </a:rPr>
              <a:t>oo</a:t>
            </a:r>
            <a:r>
              <a:rPr sz="750" b="1" spc="10" dirty="0">
                <a:latin typeface="Tahoma"/>
                <a:cs typeface="Tahoma"/>
              </a:rPr>
              <a:t>s</a:t>
            </a:r>
            <a:r>
              <a:rPr sz="750" b="1" spc="25" dirty="0">
                <a:latin typeface="Tahoma"/>
                <a:cs typeface="Tahoma"/>
              </a:rPr>
              <a:t>e</a:t>
            </a:r>
            <a:r>
              <a:rPr sz="750" b="1" spc="-10" dirty="0">
                <a:latin typeface="Tahoma"/>
                <a:cs typeface="Tahoma"/>
              </a:rPr>
              <a:t> 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dirty="0">
                <a:latin typeface="Verdana"/>
                <a:cs typeface="Verdana"/>
              </a:rPr>
              <a:t>o</a:t>
            </a:r>
            <a:r>
              <a:rPr sz="750" spc="45" dirty="0">
                <a:latin typeface="Verdana"/>
                <a:cs typeface="Verdana"/>
              </a:rPr>
              <a:t>w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5" dirty="0">
                <a:latin typeface="Verdana"/>
                <a:cs typeface="Verdana"/>
              </a:rPr>
              <a:t>y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w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e</a:t>
            </a:r>
            <a:r>
              <a:rPr sz="750" spc="-45" dirty="0">
                <a:latin typeface="Verdana"/>
                <a:cs typeface="Verdana"/>
              </a:rPr>
              <a:t>x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5" dirty="0">
                <a:latin typeface="Verdana"/>
                <a:cs typeface="Verdana"/>
              </a:rPr>
              <a:t>it</a:t>
            </a:r>
            <a:r>
              <a:rPr sz="750" spc="-70" dirty="0">
                <a:latin typeface="Verdana"/>
                <a:cs typeface="Verdana"/>
              </a:rPr>
              <a:t>y</a:t>
            </a:r>
            <a:r>
              <a:rPr sz="750" spc="-114" dirty="0">
                <a:latin typeface="Verdana"/>
                <a:cs typeface="Verdana"/>
              </a:rPr>
              <a:t>.</a:t>
            </a:r>
            <a:endParaRPr sz="7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4570" y="367361"/>
            <a:ext cx="1446243" cy="257007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54699" cy="32801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1455" y="507236"/>
            <a:ext cx="118745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6379" marR="5080" indent="-234315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Palatino Linotype"/>
                <a:cs typeface="Palatino Linotype"/>
              </a:rPr>
              <a:t>T</a:t>
            </a:r>
            <a:r>
              <a:rPr sz="1800" b="1" spc="140" dirty="0">
                <a:latin typeface="Palatino Linotype"/>
                <a:cs typeface="Palatino Linotype"/>
              </a:rPr>
              <a:t>r</a:t>
            </a:r>
            <a:r>
              <a:rPr sz="1800" b="1" spc="30" dirty="0">
                <a:latin typeface="Palatino Linotype"/>
                <a:cs typeface="Palatino Linotype"/>
              </a:rPr>
              <a:t>a</a:t>
            </a:r>
            <a:r>
              <a:rPr sz="1800" b="1" spc="90" dirty="0">
                <a:latin typeface="Palatino Linotype"/>
                <a:cs typeface="Palatino Linotype"/>
              </a:rPr>
              <a:t>c</a:t>
            </a:r>
            <a:r>
              <a:rPr sz="1800" b="1" spc="-50" dirty="0">
                <a:latin typeface="Palatino Linotype"/>
                <a:cs typeface="Palatino Linotype"/>
              </a:rPr>
              <a:t>k</a:t>
            </a:r>
            <a:r>
              <a:rPr sz="1800" b="1" spc="-95" dirty="0">
                <a:latin typeface="Palatino Linotype"/>
                <a:cs typeface="Palatino Linotype"/>
              </a:rPr>
              <a:t> </a:t>
            </a:r>
            <a:r>
              <a:rPr sz="1800" b="1" spc="-100" dirty="0">
                <a:latin typeface="Palatino Linotype"/>
                <a:cs typeface="Palatino Linotype"/>
              </a:rPr>
              <a:t>y</a:t>
            </a:r>
            <a:r>
              <a:rPr sz="1800" b="1" spc="15" dirty="0">
                <a:latin typeface="Palatino Linotype"/>
                <a:cs typeface="Palatino Linotype"/>
              </a:rPr>
              <a:t>o</a:t>
            </a:r>
            <a:r>
              <a:rPr sz="1800" b="1" spc="-10" dirty="0">
                <a:latin typeface="Palatino Linotype"/>
                <a:cs typeface="Palatino Linotype"/>
              </a:rPr>
              <a:t>u</a:t>
            </a:r>
            <a:r>
              <a:rPr sz="1800" b="1" spc="105" dirty="0">
                <a:latin typeface="Palatino Linotype"/>
                <a:cs typeface="Palatino Linotype"/>
              </a:rPr>
              <a:t>r  </a:t>
            </a:r>
            <a:r>
              <a:rPr sz="1800" b="1" spc="-20" dirty="0">
                <a:latin typeface="Palatino Linotype"/>
                <a:cs typeface="Palatino Linotype"/>
              </a:rPr>
              <a:t>p</a:t>
            </a:r>
            <a:r>
              <a:rPr sz="1800" b="1" spc="110" dirty="0">
                <a:latin typeface="Palatino Linotype"/>
                <a:cs typeface="Palatino Linotype"/>
              </a:rPr>
              <a:t>r</a:t>
            </a:r>
            <a:r>
              <a:rPr sz="1800" b="1" spc="15" dirty="0">
                <a:latin typeface="Palatino Linotype"/>
                <a:cs typeface="Palatino Linotype"/>
              </a:rPr>
              <a:t>o</a:t>
            </a:r>
            <a:r>
              <a:rPr sz="1800" b="1" spc="-5" dirty="0">
                <a:latin typeface="Palatino Linotype"/>
                <a:cs typeface="Palatino Linotype"/>
              </a:rPr>
              <a:t>g</a:t>
            </a:r>
            <a:r>
              <a:rPr sz="1800" b="1" spc="110" dirty="0">
                <a:latin typeface="Palatino Linotype"/>
                <a:cs typeface="Palatino Linotype"/>
              </a:rPr>
              <a:t>r</a:t>
            </a:r>
            <a:r>
              <a:rPr sz="1800" b="1" spc="5" dirty="0">
                <a:latin typeface="Palatino Linotype"/>
                <a:cs typeface="Palatino Linotype"/>
              </a:rPr>
              <a:t>e</a:t>
            </a:r>
            <a:r>
              <a:rPr sz="1800" b="1" spc="30" dirty="0">
                <a:latin typeface="Palatino Linotype"/>
                <a:cs typeface="Palatino Linotype"/>
              </a:rPr>
              <a:t>ss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358" y="1188031"/>
            <a:ext cx="1830070" cy="426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4945" algn="r">
              <a:lnSpc>
                <a:spcPct val="116799"/>
              </a:lnSpc>
              <a:spcBef>
                <a:spcPts val="100"/>
              </a:spcBef>
            </a:pPr>
            <a:r>
              <a:rPr sz="750" spc="20" dirty="0">
                <a:latin typeface="Verdana"/>
                <a:cs typeface="Verdana"/>
              </a:rPr>
              <a:t>A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5" dirty="0">
                <a:latin typeface="Verdana"/>
                <a:cs typeface="Verdana"/>
              </a:rPr>
              <a:t>y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b="1" spc="10" dirty="0">
                <a:latin typeface="Tahoma"/>
                <a:cs typeface="Tahoma"/>
              </a:rPr>
              <a:t>e</a:t>
            </a:r>
            <a:r>
              <a:rPr sz="750" b="1" spc="-10" dirty="0">
                <a:latin typeface="Tahoma"/>
                <a:cs typeface="Tahoma"/>
              </a:rPr>
              <a:t>x</a:t>
            </a:r>
            <a:r>
              <a:rPr sz="750" b="1" spc="45" dirty="0">
                <a:latin typeface="Tahoma"/>
                <a:cs typeface="Tahoma"/>
              </a:rPr>
              <a:t>p</a:t>
            </a:r>
            <a:r>
              <a:rPr sz="750" b="1" spc="-5" dirty="0">
                <a:latin typeface="Tahoma"/>
                <a:cs typeface="Tahoma"/>
              </a:rPr>
              <a:t>l</a:t>
            </a:r>
            <a:r>
              <a:rPr sz="750" b="1" spc="25" dirty="0">
                <a:latin typeface="Tahoma"/>
                <a:cs typeface="Tahoma"/>
              </a:rPr>
              <a:t>o</a:t>
            </a:r>
            <a:r>
              <a:rPr sz="750" b="1" spc="-15" dirty="0">
                <a:latin typeface="Tahoma"/>
                <a:cs typeface="Tahoma"/>
              </a:rPr>
              <a:t>r</a:t>
            </a:r>
            <a:r>
              <a:rPr sz="750" b="1" spc="25" dirty="0">
                <a:latin typeface="Tahoma"/>
                <a:cs typeface="Tahoma"/>
              </a:rPr>
              <a:t>e</a:t>
            </a:r>
            <a:r>
              <a:rPr sz="750" b="1" spc="-10" dirty="0">
                <a:latin typeface="Tahoma"/>
                <a:cs typeface="Tahoma"/>
              </a:rPr>
              <a:t> </a:t>
            </a:r>
            <a:r>
              <a:rPr sz="750" spc="-55" dirty="0">
                <a:latin typeface="Verdana"/>
                <a:cs typeface="Verdana"/>
              </a:rPr>
              <a:t>v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114" dirty="0">
                <a:latin typeface="Verdana"/>
                <a:cs typeface="Verdana"/>
              </a:rPr>
              <a:t>,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5" dirty="0">
                <a:latin typeface="Verdana"/>
                <a:cs typeface="Verdana"/>
              </a:rPr>
              <a:t>y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20" dirty="0">
                <a:latin typeface="Verdana"/>
                <a:cs typeface="Verdana"/>
              </a:rPr>
              <a:t>r  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dirty="0">
                <a:latin typeface="Verdana"/>
                <a:cs typeface="Verdana"/>
              </a:rPr>
              <a:t>o</a:t>
            </a:r>
            <a:r>
              <a:rPr sz="750" spc="45" dirty="0">
                <a:latin typeface="Verdana"/>
                <a:cs typeface="Verdana"/>
              </a:rPr>
              <a:t>w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b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5" dirty="0">
                <a:latin typeface="Verdana"/>
                <a:cs typeface="Verdana"/>
              </a:rPr>
              <a:t>b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20" dirty="0">
                <a:latin typeface="Verdana"/>
                <a:cs typeface="Verdana"/>
              </a:rPr>
              <a:t>r</a:t>
            </a:r>
            <a:endParaRPr sz="750">
              <a:latin typeface="Verdana"/>
              <a:cs typeface="Verdana"/>
            </a:endParaRPr>
          </a:p>
          <a:p>
            <a:pPr marR="29845" algn="r">
              <a:lnSpc>
                <a:spcPct val="100000"/>
              </a:lnSpc>
              <a:spcBef>
                <a:spcPts val="150"/>
              </a:spcBef>
            </a:pP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rs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5" dirty="0">
                <a:latin typeface="Verdana"/>
                <a:cs typeface="Verdana"/>
              </a:rPr>
              <a:t>li</a:t>
            </a:r>
            <a:r>
              <a:rPr sz="750" spc="-25" dirty="0">
                <a:latin typeface="Verdana"/>
                <a:cs typeface="Verdana"/>
              </a:rPr>
              <a:t>z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5" dirty="0">
                <a:latin typeface="Verdana"/>
                <a:cs typeface="Verdana"/>
              </a:rPr>
              <a:t>b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114" dirty="0">
                <a:latin typeface="Verdana"/>
                <a:cs typeface="Verdana"/>
              </a:rPr>
              <a:t>.</a:t>
            </a:r>
            <a:endParaRPr sz="7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7349" y="349563"/>
            <a:ext cx="1153776" cy="257051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54699" cy="32801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00164" y="678122"/>
            <a:ext cx="875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Palatino Linotype"/>
                <a:cs typeface="Palatino Linotype"/>
              </a:rPr>
              <a:t>J</a:t>
            </a:r>
            <a:r>
              <a:rPr sz="1800" b="1" spc="15" dirty="0">
                <a:latin typeface="Palatino Linotype"/>
                <a:cs typeface="Palatino Linotype"/>
              </a:rPr>
              <a:t>o</a:t>
            </a:r>
            <a:r>
              <a:rPr sz="1800" b="1" spc="-35" dirty="0">
                <a:latin typeface="Palatino Linotype"/>
                <a:cs typeface="Palatino Linotype"/>
              </a:rPr>
              <a:t>i</a:t>
            </a:r>
            <a:r>
              <a:rPr sz="1800" b="1" spc="5" dirty="0">
                <a:latin typeface="Palatino Linotype"/>
                <a:cs typeface="Palatino Linotype"/>
              </a:rPr>
              <a:t>n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spc="15" dirty="0">
                <a:latin typeface="Palatino Linotype"/>
                <a:cs typeface="Palatino Linotype"/>
              </a:rPr>
              <a:t>o</a:t>
            </a:r>
            <a:r>
              <a:rPr sz="1800" b="1" spc="-10" dirty="0">
                <a:latin typeface="Palatino Linotype"/>
                <a:cs typeface="Palatino Linotype"/>
              </a:rPr>
              <a:t>u</a:t>
            </a:r>
            <a:r>
              <a:rPr sz="1800" b="1" spc="140" dirty="0">
                <a:latin typeface="Palatino Linotype"/>
                <a:cs typeface="Palatino Linotype"/>
              </a:rPr>
              <a:t>r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9957" y="1125428"/>
            <a:ext cx="1464568" cy="104888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102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Palatino Linotype</vt:lpstr>
      <vt:lpstr>Tahoma</vt:lpstr>
      <vt:lpstr>Times New Roman</vt:lpstr>
      <vt:lpstr>Verdana</vt:lpstr>
      <vt:lpstr>Office Theme</vt:lpstr>
      <vt:lpstr>Journey: Making travelling  easier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Journey: Making travelling  easier</dc:title>
  <cp:lastModifiedBy>Λέανδρος Αρβανιτόπουλος</cp:lastModifiedBy>
  <cp:revision>2</cp:revision>
  <dcterms:created xsi:type="dcterms:W3CDTF">2023-05-06T14:43:30Z</dcterms:created>
  <dcterms:modified xsi:type="dcterms:W3CDTF">2023-05-06T14:49:28Z</dcterms:modified>
</cp:coreProperties>
</file>