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64" r:id="rId8"/>
    <p:sldId id="265" r:id="rId9"/>
    <p:sldId id="266" r:id="rId10"/>
    <p:sldId id="267" r:id="rId11"/>
    <p:sldId id="268" r:id="rId12"/>
    <p:sldId id="280" r:id="rId13"/>
    <p:sldId id="269" r:id="rId14"/>
    <p:sldId id="259" r:id="rId15"/>
    <p:sldId id="270" r:id="rId16"/>
    <p:sldId id="271" r:id="rId17"/>
    <p:sldId id="281" r:id="rId18"/>
    <p:sldId id="272" r:id="rId19"/>
    <p:sldId id="282" r:id="rId20"/>
    <p:sldId id="273" r:id="rId21"/>
    <p:sldId id="274" r:id="rId22"/>
    <p:sldId id="275" r:id="rId23"/>
    <p:sldId id="276" r:id="rId24"/>
    <p:sldId id="277" r:id="rId25"/>
    <p:sldId id="279" r:id="rId26"/>
    <p:sldId id="262" r:id="rId2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5E0A5563-21CC-4720-80E2-829A2A6447D7}">
          <p14:sldIdLst>
            <p14:sldId id="256"/>
          </p14:sldIdLst>
        </p14:section>
        <p14:section name="What is Git" id="{9A8E842B-A266-463B-A2D9-319CA28D22D0}">
          <p14:sldIdLst>
            <p14:sldId id="263"/>
            <p14:sldId id="257"/>
            <p14:sldId id="260"/>
            <p14:sldId id="261"/>
          </p14:sldIdLst>
        </p14:section>
        <p14:section name="Install Git" id="{2405971B-65A9-4AB5-B7A5-E64D478C8DB9}">
          <p14:sldIdLst>
            <p14:sldId id="258"/>
            <p14:sldId id="264"/>
            <p14:sldId id="265"/>
            <p14:sldId id="266"/>
          </p14:sldIdLst>
        </p14:section>
        <p14:section name="Repository" id="{672A6529-ADBC-41DA-86CD-94A83F165A44}">
          <p14:sldIdLst>
            <p14:sldId id="267"/>
            <p14:sldId id="268"/>
            <p14:sldId id="280"/>
          </p14:sldIdLst>
        </p14:section>
        <p14:section name="Basic Commands" id="{B68189BA-0FC0-4054-8AAD-439E2D874FB6}">
          <p14:sldIdLst>
            <p14:sldId id="269"/>
            <p14:sldId id="259"/>
            <p14:sldId id="270"/>
            <p14:sldId id="271"/>
            <p14:sldId id="281"/>
            <p14:sldId id="272"/>
            <p14:sldId id="282"/>
            <p14:sldId id="273"/>
            <p14:sldId id="274"/>
            <p14:sldId id="275"/>
            <p14:sldId id="276"/>
            <p14:sldId id="277"/>
            <p14:sldId id="279"/>
          </p14:sldIdLst>
        </p14:section>
        <p14:section name="Ενότητα χωρίς τίτλο" id="{12D8C68F-4441-4822-AD25-6859AD457133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76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240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38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64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94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298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74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820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221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98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912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7E8E-6F0F-4C7F-9355-6887C90BD87E}" type="datetimeFigureOut">
              <a:rPr lang="el-GR" smtClean="0"/>
              <a:t>04/03/2019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CEDD-F6CC-40BF-A308-FDC5AD45125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12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skostakis/Git_Test_Rep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skostakis/Git_Test_Rep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28792" cy="227910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A simple “in-branch” presentation/workshop</a:t>
            </a:r>
          </a:p>
          <a:p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Nikolas </a:t>
            </a:r>
            <a:r>
              <a:rPr lang="en-US" dirty="0" err="1" smtClean="0"/>
              <a:t>Kostakis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2711971" cy="27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91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Repository is the designation of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“project”</a:t>
            </a:r>
          </a:p>
          <a:p>
            <a:endParaRPr lang="en-US" sz="2800" dirty="0" smtClean="0"/>
          </a:p>
          <a:p>
            <a:r>
              <a:rPr lang="en-US" sz="2800" dirty="0" smtClean="0"/>
              <a:t>A repository can be local or remote.</a:t>
            </a:r>
          </a:p>
          <a:p>
            <a:endParaRPr lang="en-US" sz="2800" dirty="0" smtClean="0"/>
          </a:p>
          <a:p>
            <a:r>
              <a:rPr lang="en-US" sz="2800" dirty="0" smtClean="0"/>
              <a:t>An example of a remote repository that we are going to use in this demo is the following:</a:t>
            </a:r>
          </a:p>
          <a:p>
            <a:pPr lvl="1"/>
            <a:r>
              <a:rPr lang="en-US" sz="2400" dirty="0" smtClean="0">
                <a:hlinkClick r:id="rId2"/>
              </a:rPr>
              <a:t>https://github.com/nikolaskostakis/Git_Test_Repo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573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is used in cases where you do not want to save a file to the repository.</a:t>
            </a:r>
          </a:p>
          <a:p>
            <a:endParaRPr lang="en-US" dirty="0"/>
          </a:p>
          <a:p>
            <a:r>
              <a:rPr lang="en-US" dirty="0" smtClean="0"/>
              <a:t>In code development cases .</a:t>
            </a:r>
            <a:r>
              <a:rPr lang="en-US" dirty="0" err="1" smtClean="0"/>
              <a:t>gitignore</a:t>
            </a:r>
            <a:r>
              <a:rPr lang="en-US" dirty="0" smtClean="0"/>
              <a:t> is a very important tool, since it helps you for storing useless temporary files.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17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32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init</a:t>
            </a:r>
            <a:endParaRPr lang="en-US" sz="2800" dirty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endParaRPr lang="en-US" sz="2800" dirty="0"/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clone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fetch</a:t>
            </a:r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pull</a:t>
            </a:r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add</a:t>
            </a:r>
            <a:endParaRPr lang="en-US" sz="2800" dirty="0" smtClean="0"/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status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</a:t>
            </a:r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log</a:t>
            </a:r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branch</a:t>
            </a:r>
          </a:p>
          <a:p>
            <a:r>
              <a:rPr lang="en-US" sz="2800" dirty="0" err="1"/>
              <a:t>g</a:t>
            </a:r>
            <a:r>
              <a:rPr lang="en-US" sz="2800" dirty="0" err="1" smtClean="0"/>
              <a:t>it</a:t>
            </a:r>
            <a:r>
              <a:rPr lang="en-US" sz="2800" dirty="0" smtClean="0"/>
              <a:t> checkout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2221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Creates an empty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 or reinitializes an existing one.</a:t>
            </a:r>
          </a:p>
          <a:p>
            <a:endParaRPr lang="en-US" sz="2800" dirty="0"/>
          </a:p>
          <a:p>
            <a:r>
              <a:rPr lang="en-US" sz="2800" dirty="0" smtClean="0"/>
              <a:t>The repository is in a folder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800" dirty="0" smtClean="0"/>
              <a:t> on your working folder.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5234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</a:t>
            </a:r>
            <a:r>
              <a:rPr lang="en-US" sz="2800" dirty="0"/>
              <a:t>and set repository or global </a:t>
            </a:r>
            <a:r>
              <a:rPr lang="en-US" sz="2800" dirty="0" smtClean="0"/>
              <a:t>options.</a:t>
            </a:r>
          </a:p>
          <a:p>
            <a:endParaRPr lang="en-US" sz="2800" dirty="0"/>
          </a:p>
          <a:p>
            <a:r>
              <a:rPr lang="en-US" sz="2800" dirty="0" smtClean="0"/>
              <a:t>The most common configurations are the following:</a:t>
            </a:r>
            <a:endParaRPr lang="en-US" sz="2800" dirty="0" smtClean="0"/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--global user.name “User“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--global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user@example.com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user.name “User“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user@example.com</a:t>
            </a:r>
            <a:endParaRPr lang="el-GR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/>
              <a:t>--global refers to global settings and not on this particular repository.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996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Clone a repository into a new </a:t>
            </a:r>
            <a:r>
              <a:rPr lang="en-US" sz="2800" dirty="0" smtClean="0"/>
              <a:t>directory.</a:t>
            </a:r>
          </a:p>
          <a:p>
            <a:endParaRPr lang="en-US" sz="2800" dirty="0"/>
          </a:p>
          <a:p>
            <a:r>
              <a:rPr lang="en-US" sz="2800" dirty="0" smtClean="0"/>
              <a:t>For this tutorial we will use the following repo, so type this command:</a:t>
            </a:r>
          </a:p>
          <a:p>
            <a:pPr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clone</a:t>
            </a:r>
            <a:r>
              <a:rPr lang="en-US" sz="2200" dirty="0" smtClean="0"/>
              <a:t> </a:t>
            </a:r>
            <a:r>
              <a:rPr lang="en-US" sz="2200" dirty="0" smtClean="0">
                <a:hlinkClick r:id="rId2"/>
              </a:rPr>
              <a:t>https://github.com/nikolaskostakis/Git_Test_Repo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2873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objects and refs from another repository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This command is used when you have the repository in a remote location and you want to now if there were any changes to it.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4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Fetch from and integrate with another repository or a local branch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This command also is used when you have the repository in a remote location and you want to pull the repository or changes on it.</a:t>
            </a:r>
            <a:endParaRPr lang="el-GR" sz="22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42" y="4149080"/>
            <a:ext cx="2273558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99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</a:t>
            </a:r>
            <a:r>
              <a:rPr lang="en-US" sz="2800" dirty="0"/>
              <a:t>file contents to the index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In this point it is good to talk how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works. </a:t>
            </a:r>
            <a:r>
              <a:rPr lang="en-US" sz="2800" dirty="0" err="1" smtClean="0"/>
              <a:t>Git</a:t>
            </a:r>
            <a:r>
              <a:rPr lang="en-US" sz="2800" dirty="0" smtClean="0"/>
              <a:t> keeps a track of the files into a staging area before storing them. This staging is done with this command.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8620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Show the working tree status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With this command you keep in track the changed files as well as the staged ones.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0994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Record changes to the </a:t>
            </a:r>
            <a:r>
              <a:rPr lang="en-US" sz="2800" dirty="0" smtClean="0"/>
              <a:t>repository. In the commit, a description must always be attached.</a:t>
            </a:r>
          </a:p>
          <a:p>
            <a:endParaRPr lang="en-US" sz="2800" dirty="0"/>
          </a:p>
          <a:p>
            <a:r>
              <a:rPr lang="en-US" sz="2800" dirty="0" smtClean="0"/>
              <a:t>After staging the modified files, you have to store/record the changes/additions on them.</a:t>
            </a:r>
          </a:p>
          <a:p>
            <a:endParaRPr lang="en-US" sz="2800" dirty="0"/>
          </a:p>
          <a:p>
            <a:r>
              <a:rPr lang="en-US" sz="2800" dirty="0" smtClean="0"/>
              <a:t>In the tutorial, we show you the command with the flag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sz="2800" dirty="0" smtClean="0"/>
              <a:t>. This flag is used for cases when the attached description is small. If it not used, the default text editor will open for you to write your description.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581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Show commit logs</a:t>
            </a:r>
            <a:r>
              <a:rPr lang="en-US" sz="2800" dirty="0" smtClean="0"/>
              <a:t>.</a:t>
            </a:r>
          </a:p>
          <a:p>
            <a:endParaRPr lang="el-GR" sz="22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8" y="2276872"/>
            <a:ext cx="459467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List, create, or delete branches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Branches are your way of having multiple development roads without colliding code changes</a:t>
            </a:r>
            <a:endParaRPr lang="el-GR" sz="2200" dirty="0" smtClean="0"/>
          </a:p>
        </p:txBody>
      </p:sp>
    </p:spTree>
    <p:extLst>
      <p:ext uri="{BB962C8B-B14F-4D97-AF65-F5344CB8AC3E}">
        <p14:creationId xmlns:p14="http://schemas.microsoft.com/office/powerpoint/2010/main" val="19198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Switch branches or restore working tree files</a:t>
            </a:r>
            <a:r>
              <a:rPr lang="en-US" sz="2800" dirty="0" smtClean="0"/>
              <a:t>.</a:t>
            </a:r>
          </a:p>
          <a:p>
            <a:endParaRPr lang="el-GR" sz="22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8" y="2577859"/>
            <a:ext cx="4594678" cy="36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time!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2171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version-control system for tracking changes in source code during software development</a:t>
            </a:r>
            <a:r>
              <a:rPr lang="el-GR" dirty="0" smtClean="0"/>
              <a:t>.</a:t>
            </a:r>
            <a:r>
              <a:rPr lang="en-US" dirty="0" smtClean="0"/>
              <a:t> It is designed for coordinating work among programmers, but it can be used to track changes in any set of files. Its goals include speed</a:t>
            </a:r>
            <a:r>
              <a:rPr lang="el-GR" dirty="0" smtClean="0"/>
              <a:t>,</a:t>
            </a:r>
            <a:r>
              <a:rPr lang="en-US" dirty="0" smtClean="0"/>
              <a:t> data integrity, and support for distributed, non-linear workflows.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24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version-control system for tracking changes in source code during software development</a:t>
            </a:r>
            <a:r>
              <a:rPr lang="el-GR" dirty="0" smtClean="0"/>
              <a:t>.</a:t>
            </a:r>
            <a:r>
              <a:rPr lang="en-US" dirty="0" smtClean="0"/>
              <a:t> It is designed for coordinating work among programmers, but it can be used to track changes in any set of files. Its goals include speed</a:t>
            </a:r>
            <a:r>
              <a:rPr lang="el-GR" dirty="0" smtClean="0"/>
              <a:t>,</a:t>
            </a:r>
            <a:r>
              <a:rPr lang="en-US" dirty="0" smtClean="0"/>
              <a:t> data integrity, and support for distributed, non-linear workflows.</a:t>
            </a:r>
            <a:endParaRPr lang="el-GR" dirty="0"/>
          </a:p>
        </p:txBody>
      </p:sp>
      <p:sp>
        <p:nvSpPr>
          <p:cNvPr id="5" name="Έκρηξη 2 4"/>
          <p:cNvSpPr/>
          <p:nvPr/>
        </p:nvSpPr>
        <p:spPr>
          <a:xfrm>
            <a:off x="251520" y="836712"/>
            <a:ext cx="8424936" cy="5328592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best friend for every project!</a:t>
            </a:r>
            <a:endParaRPr lang="el-GR" sz="3600" b="1" dirty="0"/>
          </a:p>
        </p:txBody>
      </p:sp>
    </p:spTree>
    <p:extLst>
      <p:ext uri="{BB962C8B-B14F-4D97-AF65-F5344CB8AC3E}">
        <p14:creationId xmlns:p14="http://schemas.microsoft.com/office/powerpoint/2010/main" val="36200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</a:t>
            </a:r>
            <a:r>
              <a:rPr lang="en-US" dirty="0" err="1" smtClean="0"/>
              <a:t>git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Keep track of all the changes to your file</a:t>
            </a:r>
          </a:p>
          <a:p>
            <a:pPr lvl="1"/>
            <a:r>
              <a:rPr lang="en-US" sz="2400" dirty="0" smtClean="0"/>
              <a:t>No more </a:t>
            </a:r>
            <a:r>
              <a:rPr lang="en-US" sz="2400" dirty="0" err="1" smtClean="0"/>
              <a:t>final.c</a:t>
            </a:r>
            <a:r>
              <a:rPr lang="en-US" sz="2400" dirty="0" smtClean="0"/>
              <a:t>, </a:t>
            </a:r>
            <a:r>
              <a:rPr lang="en-US" sz="2400" dirty="0" err="1" smtClean="0"/>
              <a:t>finalfinal.c</a:t>
            </a:r>
            <a:r>
              <a:rPr lang="en-US" sz="2400" dirty="0" smtClean="0"/>
              <a:t>, final25.c etc.</a:t>
            </a:r>
          </a:p>
          <a:p>
            <a:endParaRPr lang="en-US" sz="2800" dirty="0"/>
          </a:p>
          <a:p>
            <a:r>
              <a:rPr lang="en-US" sz="2800" dirty="0" smtClean="0"/>
              <a:t>Split the work between two or more people without having all of them changing the same file</a:t>
            </a:r>
          </a:p>
          <a:p>
            <a:pPr lvl="1"/>
            <a:r>
              <a:rPr lang="en-US" sz="2400" dirty="0" smtClean="0"/>
              <a:t>More on that later…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3518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17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Linux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install </a:t>
            </a:r>
            <a:r>
              <a:rPr lang="en-US" sz="2800" dirty="0" err="1" smtClean="0"/>
              <a:t>git</a:t>
            </a:r>
            <a:r>
              <a:rPr lang="en-US" sz="2800" dirty="0" smtClean="0"/>
              <a:t> on </a:t>
            </a:r>
            <a:r>
              <a:rPr lang="en-US" sz="2800" dirty="0" err="1" smtClean="0"/>
              <a:t>linux</a:t>
            </a:r>
            <a:r>
              <a:rPr lang="en-US" sz="2800" dirty="0" smtClean="0"/>
              <a:t>, open a terminal and write the following command: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your_package_manager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install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Your package manager is different based on your </a:t>
            </a:r>
            <a:r>
              <a:rPr lang="en-US" sz="2400" dirty="0" err="1" smtClean="0"/>
              <a:t>distro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apt-get</a:t>
            </a:r>
            <a:r>
              <a:rPr lang="en-US" sz="2000" dirty="0" smtClean="0"/>
              <a:t> for Ubuntu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yum</a:t>
            </a:r>
            <a:r>
              <a:rPr lang="en-US" sz="2000" dirty="0" smtClean="0"/>
              <a:t> for Fedora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ackman</a:t>
            </a:r>
            <a:r>
              <a:rPr lang="en-US" sz="2000" dirty="0" smtClean="0"/>
              <a:t> for Arch Linux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tc.</a:t>
            </a:r>
            <a:endParaRPr lang="el-GR" sz="20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08" y="3789040"/>
            <a:ext cx="2604492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Windows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install </a:t>
            </a:r>
            <a:r>
              <a:rPr lang="en-US" sz="2800" dirty="0" err="1" smtClean="0"/>
              <a:t>git</a:t>
            </a:r>
            <a:r>
              <a:rPr lang="en-US" sz="2800" dirty="0" smtClean="0"/>
              <a:t> on Windows, go to the following </a:t>
            </a:r>
            <a:r>
              <a:rPr lang="en-US" sz="2800" dirty="0" err="1" smtClean="0"/>
              <a:t>linl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>
                <a:hlinkClick r:id="rId2"/>
              </a:rPr>
              <a:t>https://git-scm.com/download/win</a:t>
            </a:r>
            <a:endParaRPr lang="en-US" sz="2400" dirty="0" smtClean="0"/>
          </a:p>
          <a:p>
            <a:pPr lvl="1"/>
            <a:r>
              <a:rPr lang="en-US" sz="2400" dirty="0" smtClean="0"/>
              <a:t>If you have enabled the Developer Tools, you can install a </a:t>
            </a:r>
            <a:r>
              <a:rPr lang="en-US" sz="2400" dirty="0" err="1" smtClean="0"/>
              <a:t>linux</a:t>
            </a:r>
            <a:r>
              <a:rPr lang="en-US" sz="2400" dirty="0" smtClean="0"/>
              <a:t> terminal and follow the corresponding step. </a:t>
            </a:r>
            <a:endParaRPr lang="el-GR" sz="20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08" y="4155568"/>
            <a:ext cx="2604492" cy="23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Mac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install </a:t>
            </a:r>
            <a:r>
              <a:rPr lang="en-US" sz="2800" dirty="0" err="1" smtClean="0"/>
              <a:t>git</a:t>
            </a:r>
            <a:r>
              <a:rPr lang="en-US" sz="2800" dirty="0" smtClean="0"/>
              <a:t> on </a:t>
            </a:r>
            <a:r>
              <a:rPr lang="en-US" sz="2800" dirty="0" err="1" smtClean="0"/>
              <a:t>macOS</a:t>
            </a:r>
            <a:r>
              <a:rPr lang="en-US" sz="2800" dirty="0" smtClean="0"/>
              <a:t>, there are two routs to follow:</a:t>
            </a:r>
          </a:p>
          <a:p>
            <a:pPr lvl="1"/>
            <a:r>
              <a:rPr lang="en-US" sz="2400" dirty="0" smtClean="0"/>
              <a:t>Open a terminal and type:</a:t>
            </a:r>
          </a:p>
          <a:p>
            <a:pPr lvl="2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–-version </a:t>
            </a:r>
            <a:r>
              <a:rPr lang="en-US" sz="2000" dirty="0" smtClean="0"/>
              <a:t>and follow the instructions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Go to the following link and download the installer:</a:t>
            </a:r>
          </a:p>
          <a:p>
            <a:pPr lvl="2"/>
            <a:r>
              <a:rPr lang="en-US" sz="2000" dirty="0" smtClean="0">
                <a:hlinkClick r:id="rId2"/>
              </a:rPr>
              <a:t>https://git-scm.com/download/mac </a:t>
            </a:r>
            <a:endParaRPr lang="el-GR" sz="16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20" y="4155568"/>
            <a:ext cx="1899867" cy="23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780</Words>
  <Application>Microsoft Office PowerPoint</Application>
  <PresentationFormat>Προβολή στην οθόνη (4:3)</PresentationFormat>
  <Paragraphs>110</Paragraphs>
  <Slides>26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27" baseType="lpstr">
      <vt:lpstr>Θέμα του Office</vt:lpstr>
      <vt:lpstr>Git Basics</vt:lpstr>
      <vt:lpstr>What is Git</vt:lpstr>
      <vt:lpstr>What is Git</vt:lpstr>
      <vt:lpstr>What is Git</vt:lpstr>
      <vt:lpstr>What can I do with git</vt:lpstr>
      <vt:lpstr>Install git</vt:lpstr>
      <vt:lpstr>Install git on Linux</vt:lpstr>
      <vt:lpstr>Install git on Windows</vt:lpstr>
      <vt:lpstr>Install git on Mac</vt:lpstr>
      <vt:lpstr>Repository</vt:lpstr>
      <vt:lpstr>Repository</vt:lpstr>
      <vt:lpstr>.gitignore file</vt:lpstr>
      <vt:lpstr>Basic Commands</vt:lpstr>
      <vt:lpstr>Basic Commands</vt:lpstr>
      <vt:lpstr>git init</vt:lpstr>
      <vt:lpstr>git config</vt:lpstr>
      <vt:lpstr>git clone</vt:lpstr>
      <vt:lpstr>git fetch</vt:lpstr>
      <vt:lpstr>git pull</vt:lpstr>
      <vt:lpstr>git add</vt:lpstr>
      <vt:lpstr>git status</vt:lpstr>
      <vt:lpstr>git commit</vt:lpstr>
      <vt:lpstr>git log</vt:lpstr>
      <vt:lpstr>git branch</vt:lpstr>
      <vt:lpstr>git checkout</vt:lpstr>
      <vt:lpstr>Thanks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User</dc:creator>
  <cp:lastModifiedBy>User</cp:lastModifiedBy>
  <cp:revision>36</cp:revision>
  <dcterms:created xsi:type="dcterms:W3CDTF">2019-03-04T20:23:40Z</dcterms:created>
  <dcterms:modified xsi:type="dcterms:W3CDTF">2019-03-05T17:14:08Z</dcterms:modified>
</cp:coreProperties>
</file>