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s Pareschi" userId="f15e323783ee12e9" providerId="LiveId" clId="{6484BF3D-CD24-4309-AD71-5AA333FE7329}"/>
    <pc:docChg chg="custSel addSld modSld">
      <pc:chgData name="Nikolas Pareschi" userId="f15e323783ee12e9" providerId="LiveId" clId="{6484BF3D-CD24-4309-AD71-5AA333FE7329}" dt="2019-04-01T01:23:09.575" v="697" actId="1076"/>
      <pc:docMkLst>
        <pc:docMk/>
      </pc:docMkLst>
      <pc:sldChg chg="addSp delSp modSp">
        <pc:chgData name="Nikolas Pareschi" userId="f15e323783ee12e9" providerId="LiveId" clId="{6484BF3D-CD24-4309-AD71-5AA333FE7329}" dt="2019-03-23T18:49:48.330" v="75" actId="20577"/>
        <pc:sldMkLst>
          <pc:docMk/>
          <pc:sldMk cId="2982197683" sldId="259"/>
        </pc:sldMkLst>
        <pc:spChg chg="mod">
          <ac:chgData name="Nikolas Pareschi" userId="f15e323783ee12e9" providerId="LiveId" clId="{6484BF3D-CD24-4309-AD71-5AA333FE7329}" dt="2019-03-23T18:49:48.330" v="75" actId="20577"/>
          <ac:spMkLst>
            <pc:docMk/>
            <pc:sldMk cId="2982197683" sldId="259"/>
            <ac:spMk id="2" creationId="{477D3D35-C4B2-4077-A621-637D314FC6B9}"/>
          </ac:spMkLst>
        </pc:spChg>
        <pc:spChg chg="del">
          <ac:chgData name="Nikolas Pareschi" userId="f15e323783ee12e9" providerId="LiveId" clId="{6484BF3D-CD24-4309-AD71-5AA333FE7329}" dt="2019-03-23T18:48:34.772" v="0" actId="478"/>
          <ac:spMkLst>
            <pc:docMk/>
            <pc:sldMk cId="2982197683" sldId="259"/>
            <ac:spMk id="3" creationId="{392B23DF-4E17-4AEB-898C-CFA98E1D7D17}"/>
          </ac:spMkLst>
        </pc:spChg>
        <pc:picChg chg="add mod">
          <ac:chgData name="Nikolas Pareschi" userId="f15e323783ee12e9" providerId="LiveId" clId="{6484BF3D-CD24-4309-AD71-5AA333FE7329}" dt="2019-03-23T18:49:19.168" v="42" actId="14100"/>
          <ac:picMkLst>
            <pc:docMk/>
            <pc:sldMk cId="2982197683" sldId="259"/>
            <ac:picMk id="4" creationId="{6E66BCB7-2DE7-495B-BCE8-DAADC2393921}"/>
          </ac:picMkLst>
        </pc:picChg>
      </pc:sldChg>
      <pc:sldChg chg="addSp delSp modSp add">
        <pc:chgData name="Nikolas Pareschi" userId="f15e323783ee12e9" providerId="LiveId" clId="{6484BF3D-CD24-4309-AD71-5AA333FE7329}" dt="2019-03-24T13:18:13.091" v="666" actId="20577"/>
        <pc:sldMkLst>
          <pc:docMk/>
          <pc:sldMk cId="836086914" sldId="260"/>
        </pc:sldMkLst>
        <pc:spChg chg="mod">
          <ac:chgData name="Nikolas Pareschi" userId="f15e323783ee12e9" providerId="LiveId" clId="{6484BF3D-CD24-4309-AD71-5AA333FE7329}" dt="2019-03-24T13:18:13.091" v="666" actId="20577"/>
          <ac:spMkLst>
            <pc:docMk/>
            <pc:sldMk cId="836086914" sldId="260"/>
            <ac:spMk id="2" creationId="{18BDB588-3199-42D8-BD60-9E2C9209A4AD}"/>
          </ac:spMkLst>
        </pc:spChg>
        <pc:spChg chg="del mod">
          <ac:chgData name="Nikolas Pareschi" userId="f15e323783ee12e9" providerId="LiveId" clId="{6484BF3D-CD24-4309-AD71-5AA333FE7329}" dt="2019-03-23T18:49:28.376" v="44"/>
          <ac:spMkLst>
            <pc:docMk/>
            <pc:sldMk cId="836086914" sldId="260"/>
            <ac:spMk id="3" creationId="{A8C10A51-763D-49CE-9FB5-4F64021ED6C1}"/>
          </ac:spMkLst>
        </pc:spChg>
        <pc:picChg chg="add mod">
          <ac:chgData name="Nikolas Pareschi" userId="f15e323783ee12e9" providerId="LiveId" clId="{6484BF3D-CD24-4309-AD71-5AA333FE7329}" dt="2019-03-23T18:51:48.056" v="133" actId="1076"/>
          <ac:picMkLst>
            <pc:docMk/>
            <pc:sldMk cId="836086914" sldId="260"/>
            <ac:picMk id="4" creationId="{29946E0E-E3C0-4FB4-AE34-9517429657E6}"/>
          </ac:picMkLst>
        </pc:picChg>
        <pc:picChg chg="add mod">
          <ac:chgData name="Nikolas Pareschi" userId="f15e323783ee12e9" providerId="LiveId" clId="{6484BF3D-CD24-4309-AD71-5AA333FE7329}" dt="2019-03-23T18:51:54.745" v="136" actId="14100"/>
          <ac:picMkLst>
            <pc:docMk/>
            <pc:sldMk cId="836086914" sldId="260"/>
            <ac:picMk id="5" creationId="{CA5BBBA6-FE37-422B-AA59-DBAF66096D8F}"/>
          </ac:picMkLst>
        </pc:picChg>
      </pc:sldChg>
      <pc:sldChg chg="addSp delSp modSp add">
        <pc:chgData name="Nikolas Pareschi" userId="f15e323783ee12e9" providerId="LiveId" clId="{6484BF3D-CD24-4309-AD71-5AA333FE7329}" dt="2019-03-23T18:56:05.479" v="156" actId="1076"/>
        <pc:sldMkLst>
          <pc:docMk/>
          <pc:sldMk cId="3347977436" sldId="261"/>
        </pc:sldMkLst>
        <pc:spChg chg="mod">
          <ac:chgData name="Nikolas Pareschi" userId="f15e323783ee12e9" providerId="LiveId" clId="{6484BF3D-CD24-4309-AD71-5AA333FE7329}" dt="2019-03-23T18:55:54.634" v="150" actId="122"/>
          <ac:spMkLst>
            <pc:docMk/>
            <pc:sldMk cId="3347977436" sldId="261"/>
            <ac:spMk id="2" creationId="{1DE0B84E-BDF5-48EF-9EA3-24E583140912}"/>
          </ac:spMkLst>
        </pc:spChg>
        <pc:spChg chg="del mod">
          <ac:chgData name="Nikolas Pareschi" userId="f15e323783ee12e9" providerId="LiveId" clId="{6484BF3D-CD24-4309-AD71-5AA333FE7329}" dt="2019-03-23T18:55:45.333" v="139"/>
          <ac:spMkLst>
            <pc:docMk/>
            <pc:sldMk cId="3347977436" sldId="261"/>
            <ac:spMk id="3" creationId="{64E27946-B6CE-438F-BB74-54F236D6C857}"/>
          </ac:spMkLst>
        </pc:spChg>
        <pc:picChg chg="add mod">
          <ac:chgData name="Nikolas Pareschi" userId="f15e323783ee12e9" providerId="LiveId" clId="{6484BF3D-CD24-4309-AD71-5AA333FE7329}" dt="2019-03-23T18:56:05.479" v="156" actId="1076"/>
          <ac:picMkLst>
            <pc:docMk/>
            <pc:sldMk cId="3347977436" sldId="261"/>
            <ac:picMk id="4" creationId="{3209CD98-A640-4272-A150-977A69B8616C}"/>
          </ac:picMkLst>
        </pc:picChg>
        <pc:picChg chg="add mod">
          <ac:chgData name="Nikolas Pareschi" userId="f15e323783ee12e9" providerId="LiveId" clId="{6484BF3D-CD24-4309-AD71-5AA333FE7329}" dt="2019-03-23T18:56:03.894" v="155" actId="14100"/>
          <ac:picMkLst>
            <pc:docMk/>
            <pc:sldMk cId="3347977436" sldId="261"/>
            <ac:picMk id="5" creationId="{C7F03A8F-D40B-4BEC-ABE3-636FF21F3DDF}"/>
          </ac:picMkLst>
        </pc:picChg>
      </pc:sldChg>
      <pc:sldChg chg="addSp delSp modSp add">
        <pc:chgData name="Nikolas Pareschi" userId="f15e323783ee12e9" providerId="LiveId" clId="{6484BF3D-CD24-4309-AD71-5AA333FE7329}" dt="2019-03-23T18:57:43.418" v="251" actId="122"/>
        <pc:sldMkLst>
          <pc:docMk/>
          <pc:sldMk cId="1657646153" sldId="262"/>
        </pc:sldMkLst>
        <pc:spChg chg="mod">
          <ac:chgData name="Nikolas Pareschi" userId="f15e323783ee12e9" providerId="LiveId" clId="{6484BF3D-CD24-4309-AD71-5AA333FE7329}" dt="2019-03-23T18:57:43.418" v="251" actId="122"/>
          <ac:spMkLst>
            <pc:docMk/>
            <pc:sldMk cId="1657646153" sldId="262"/>
            <ac:spMk id="2" creationId="{114B1EA7-633C-4574-A7F1-569B283D09CB}"/>
          </ac:spMkLst>
        </pc:spChg>
        <pc:spChg chg="del">
          <ac:chgData name="Nikolas Pareschi" userId="f15e323783ee12e9" providerId="LiveId" clId="{6484BF3D-CD24-4309-AD71-5AA333FE7329}" dt="2019-03-23T18:56:30.488" v="158"/>
          <ac:spMkLst>
            <pc:docMk/>
            <pc:sldMk cId="1657646153" sldId="262"/>
            <ac:spMk id="3" creationId="{4728C923-78C2-4697-A17B-33A21A4A8004}"/>
          </ac:spMkLst>
        </pc:spChg>
        <pc:picChg chg="add mod">
          <ac:chgData name="Nikolas Pareschi" userId="f15e323783ee12e9" providerId="LiveId" clId="{6484BF3D-CD24-4309-AD71-5AA333FE7329}" dt="2019-03-23T18:56:47.055" v="168" actId="1076"/>
          <ac:picMkLst>
            <pc:docMk/>
            <pc:sldMk cId="1657646153" sldId="262"/>
            <ac:picMk id="4" creationId="{30275A0C-8E77-4F35-97A2-7773979214A7}"/>
          </ac:picMkLst>
        </pc:picChg>
        <pc:picChg chg="add mod">
          <ac:chgData name="Nikolas Pareschi" userId="f15e323783ee12e9" providerId="LiveId" clId="{6484BF3D-CD24-4309-AD71-5AA333FE7329}" dt="2019-03-23T18:56:49.602" v="170" actId="14100"/>
          <ac:picMkLst>
            <pc:docMk/>
            <pc:sldMk cId="1657646153" sldId="262"/>
            <ac:picMk id="5" creationId="{8478F215-5405-4651-B814-081921BDA804}"/>
          </ac:picMkLst>
        </pc:picChg>
        <pc:picChg chg="add mod">
          <ac:chgData name="Nikolas Pareschi" userId="f15e323783ee12e9" providerId="LiveId" clId="{6484BF3D-CD24-4309-AD71-5AA333FE7329}" dt="2019-03-23T18:57:15.839" v="174" actId="14100"/>
          <ac:picMkLst>
            <pc:docMk/>
            <pc:sldMk cId="1657646153" sldId="262"/>
            <ac:picMk id="6" creationId="{903B87A8-C7C2-4261-B137-5A772125CAC3}"/>
          </ac:picMkLst>
        </pc:picChg>
      </pc:sldChg>
      <pc:sldChg chg="addSp delSp modSp add">
        <pc:chgData name="Nikolas Pareschi" userId="f15e323783ee12e9" providerId="LiveId" clId="{6484BF3D-CD24-4309-AD71-5AA333FE7329}" dt="2019-03-23T19:00:37.998" v="320" actId="20577"/>
        <pc:sldMkLst>
          <pc:docMk/>
          <pc:sldMk cId="3985914433" sldId="263"/>
        </pc:sldMkLst>
        <pc:spChg chg="mod">
          <ac:chgData name="Nikolas Pareschi" userId="f15e323783ee12e9" providerId="LiveId" clId="{6484BF3D-CD24-4309-AD71-5AA333FE7329}" dt="2019-03-23T19:00:37.998" v="320" actId="20577"/>
          <ac:spMkLst>
            <pc:docMk/>
            <pc:sldMk cId="3985914433" sldId="263"/>
            <ac:spMk id="2" creationId="{820971FF-9AAA-46A7-90C5-39A43DE3AA93}"/>
          </ac:spMkLst>
        </pc:spChg>
        <pc:spChg chg="del mod">
          <ac:chgData name="Nikolas Pareschi" userId="f15e323783ee12e9" providerId="LiveId" clId="{6484BF3D-CD24-4309-AD71-5AA333FE7329}" dt="2019-03-23T18:58:15.282" v="288"/>
          <ac:spMkLst>
            <pc:docMk/>
            <pc:sldMk cId="3985914433" sldId="263"/>
            <ac:spMk id="3" creationId="{3B1CFF31-7432-4010-97CC-3D374A0FF541}"/>
          </ac:spMkLst>
        </pc:spChg>
        <pc:picChg chg="add mod">
          <ac:chgData name="Nikolas Pareschi" userId="f15e323783ee12e9" providerId="LiveId" clId="{6484BF3D-CD24-4309-AD71-5AA333FE7329}" dt="2019-03-23T18:58:25.128" v="292" actId="14100"/>
          <ac:picMkLst>
            <pc:docMk/>
            <pc:sldMk cId="3985914433" sldId="263"/>
            <ac:picMk id="4" creationId="{786AEC56-74BA-459B-8BF3-56624140C8AD}"/>
          </ac:picMkLst>
        </pc:picChg>
      </pc:sldChg>
      <pc:sldChg chg="addSp delSp modSp add">
        <pc:chgData name="Nikolas Pareschi" userId="f15e323783ee12e9" providerId="LiveId" clId="{6484BF3D-CD24-4309-AD71-5AA333FE7329}" dt="2019-03-23T19:04:08.791" v="408" actId="14100"/>
        <pc:sldMkLst>
          <pc:docMk/>
          <pc:sldMk cId="2407172748" sldId="264"/>
        </pc:sldMkLst>
        <pc:spChg chg="mod">
          <ac:chgData name="Nikolas Pareschi" userId="f15e323783ee12e9" providerId="LiveId" clId="{6484BF3D-CD24-4309-AD71-5AA333FE7329}" dt="2019-03-23T19:02:19.755" v="390" actId="20577"/>
          <ac:spMkLst>
            <pc:docMk/>
            <pc:sldMk cId="2407172748" sldId="264"/>
            <ac:spMk id="2" creationId="{CB26E165-A97A-4630-9021-40BB4C66D268}"/>
          </ac:spMkLst>
        </pc:spChg>
        <pc:spChg chg="del mod">
          <ac:chgData name="Nikolas Pareschi" userId="f15e323783ee12e9" providerId="LiveId" clId="{6484BF3D-CD24-4309-AD71-5AA333FE7329}" dt="2019-03-23T19:01:30.140" v="380"/>
          <ac:spMkLst>
            <pc:docMk/>
            <pc:sldMk cId="2407172748" sldId="264"/>
            <ac:spMk id="3" creationId="{632334A1-CF4C-471E-8DCC-E0EE87F13AE5}"/>
          </ac:spMkLst>
        </pc:spChg>
        <pc:picChg chg="add mod">
          <ac:chgData name="Nikolas Pareschi" userId="f15e323783ee12e9" providerId="LiveId" clId="{6484BF3D-CD24-4309-AD71-5AA333FE7329}" dt="2019-03-23T19:03:55.361" v="402" actId="14100"/>
          <ac:picMkLst>
            <pc:docMk/>
            <pc:sldMk cId="2407172748" sldId="264"/>
            <ac:picMk id="4" creationId="{3C71C4B9-2446-4E41-875B-FCF54DB21AEC}"/>
          </ac:picMkLst>
        </pc:picChg>
        <pc:picChg chg="add mod">
          <ac:chgData name="Nikolas Pareschi" userId="f15e323783ee12e9" providerId="LiveId" clId="{6484BF3D-CD24-4309-AD71-5AA333FE7329}" dt="2019-03-23T19:04:01.623" v="406" actId="14100"/>
          <ac:picMkLst>
            <pc:docMk/>
            <pc:sldMk cId="2407172748" sldId="264"/>
            <ac:picMk id="5" creationId="{FB972CA0-D659-4DA8-B9D9-6FBA9629AAFF}"/>
          </ac:picMkLst>
        </pc:picChg>
        <pc:picChg chg="add mod">
          <ac:chgData name="Nikolas Pareschi" userId="f15e323783ee12e9" providerId="LiveId" clId="{6484BF3D-CD24-4309-AD71-5AA333FE7329}" dt="2019-03-23T19:04:08.791" v="408" actId="14100"/>
          <ac:picMkLst>
            <pc:docMk/>
            <pc:sldMk cId="2407172748" sldId="264"/>
            <ac:picMk id="6" creationId="{3BD05FB3-013A-4560-9683-3786390C7743}"/>
          </ac:picMkLst>
        </pc:picChg>
      </pc:sldChg>
      <pc:sldChg chg="addSp delSp modSp add">
        <pc:chgData name="Nikolas Pareschi" userId="f15e323783ee12e9" providerId="LiveId" clId="{6484BF3D-CD24-4309-AD71-5AA333FE7329}" dt="2019-03-24T13:41:14.988" v="678" actId="20577"/>
        <pc:sldMkLst>
          <pc:docMk/>
          <pc:sldMk cId="781885770" sldId="265"/>
        </pc:sldMkLst>
        <pc:spChg chg="mod">
          <ac:chgData name="Nikolas Pareschi" userId="f15e323783ee12e9" providerId="LiveId" clId="{6484BF3D-CD24-4309-AD71-5AA333FE7329}" dt="2019-03-24T13:41:14.988" v="678" actId="20577"/>
          <ac:spMkLst>
            <pc:docMk/>
            <pc:sldMk cId="781885770" sldId="265"/>
            <ac:spMk id="2" creationId="{61765214-1FAA-4F28-B9C8-E47CE0254B9A}"/>
          </ac:spMkLst>
        </pc:spChg>
        <pc:spChg chg="del">
          <ac:chgData name="Nikolas Pareschi" userId="f15e323783ee12e9" providerId="LiveId" clId="{6484BF3D-CD24-4309-AD71-5AA333FE7329}" dt="2019-03-23T19:05:14.588" v="501"/>
          <ac:spMkLst>
            <pc:docMk/>
            <pc:sldMk cId="781885770" sldId="265"/>
            <ac:spMk id="3" creationId="{96D7BF9C-38C2-472E-8E74-25305907A1F1}"/>
          </ac:spMkLst>
        </pc:spChg>
        <pc:picChg chg="add mod">
          <ac:chgData name="Nikolas Pareschi" userId="f15e323783ee12e9" providerId="LiveId" clId="{6484BF3D-CD24-4309-AD71-5AA333FE7329}" dt="2019-03-23T19:05:32.598" v="510" actId="1076"/>
          <ac:picMkLst>
            <pc:docMk/>
            <pc:sldMk cId="781885770" sldId="265"/>
            <ac:picMk id="4" creationId="{62350C97-063C-4D12-9264-0DA5D785A060}"/>
          </ac:picMkLst>
        </pc:picChg>
        <pc:picChg chg="add mod">
          <ac:chgData name="Nikolas Pareschi" userId="f15e323783ee12e9" providerId="LiveId" clId="{6484BF3D-CD24-4309-AD71-5AA333FE7329}" dt="2019-03-23T19:05:34.519" v="511" actId="1076"/>
          <ac:picMkLst>
            <pc:docMk/>
            <pc:sldMk cId="781885770" sldId="265"/>
            <ac:picMk id="5" creationId="{615BC98B-0942-4600-8B41-D4FB37500C47}"/>
          </ac:picMkLst>
        </pc:picChg>
      </pc:sldChg>
      <pc:sldChg chg="addSp delSp modSp add">
        <pc:chgData name="Nikolas Pareschi" userId="f15e323783ee12e9" providerId="LiveId" clId="{6484BF3D-CD24-4309-AD71-5AA333FE7329}" dt="2019-03-23T19:10:50.870" v="584" actId="14100"/>
        <pc:sldMkLst>
          <pc:docMk/>
          <pc:sldMk cId="3970526082" sldId="266"/>
        </pc:sldMkLst>
        <pc:spChg chg="mod">
          <ac:chgData name="Nikolas Pareschi" userId="f15e323783ee12e9" providerId="LiveId" clId="{6484BF3D-CD24-4309-AD71-5AA333FE7329}" dt="2019-03-23T19:10:31.324" v="575" actId="27636"/>
          <ac:spMkLst>
            <pc:docMk/>
            <pc:sldMk cId="3970526082" sldId="266"/>
            <ac:spMk id="2" creationId="{1A2D99EA-5EC6-47B7-A137-F2A1EF4CD821}"/>
          </ac:spMkLst>
        </pc:spChg>
        <pc:spChg chg="del">
          <ac:chgData name="Nikolas Pareschi" userId="f15e323783ee12e9" providerId="LiveId" clId="{6484BF3D-CD24-4309-AD71-5AA333FE7329}" dt="2019-03-23T19:07:10.535" v="540"/>
          <ac:spMkLst>
            <pc:docMk/>
            <pc:sldMk cId="3970526082" sldId="266"/>
            <ac:spMk id="3" creationId="{ABFFE291-5F79-4432-8949-ADD3FB2C1033}"/>
          </ac:spMkLst>
        </pc:spChg>
        <pc:picChg chg="add mod">
          <ac:chgData name="Nikolas Pareschi" userId="f15e323783ee12e9" providerId="LiveId" clId="{6484BF3D-CD24-4309-AD71-5AA333FE7329}" dt="2019-03-23T19:10:50.870" v="584" actId="14100"/>
          <ac:picMkLst>
            <pc:docMk/>
            <pc:sldMk cId="3970526082" sldId="266"/>
            <ac:picMk id="4" creationId="{B5A29C38-B3D6-4033-919A-E12B26B49F78}"/>
          </ac:picMkLst>
        </pc:picChg>
        <pc:picChg chg="add mod">
          <ac:chgData name="Nikolas Pareschi" userId="f15e323783ee12e9" providerId="LiveId" clId="{6484BF3D-CD24-4309-AD71-5AA333FE7329}" dt="2019-03-23T19:10:46.534" v="582" actId="14100"/>
          <ac:picMkLst>
            <pc:docMk/>
            <pc:sldMk cId="3970526082" sldId="266"/>
            <ac:picMk id="5" creationId="{29B40094-ECD8-4F9E-813F-427F50936338}"/>
          </ac:picMkLst>
        </pc:picChg>
      </pc:sldChg>
      <pc:sldChg chg="addSp delSp modSp add">
        <pc:chgData name="Nikolas Pareschi" userId="f15e323783ee12e9" providerId="LiveId" clId="{6484BF3D-CD24-4309-AD71-5AA333FE7329}" dt="2019-03-23T19:09:55.865" v="557" actId="20577"/>
        <pc:sldMkLst>
          <pc:docMk/>
          <pc:sldMk cId="2035441815" sldId="267"/>
        </pc:sldMkLst>
        <pc:spChg chg="mod">
          <ac:chgData name="Nikolas Pareschi" userId="f15e323783ee12e9" providerId="LiveId" clId="{6484BF3D-CD24-4309-AD71-5AA333FE7329}" dt="2019-03-23T19:09:55.865" v="557" actId="20577"/>
          <ac:spMkLst>
            <pc:docMk/>
            <pc:sldMk cId="2035441815" sldId="267"/>
            <ac:spMk id="2" creationId="{E69AF033-F6B8-4D2E-B713-A1557A2152E9}"/>
          </ac:spMkLst>
        </pc:spChg>
        <pc:spChg chg="del">
          <ac:chgData name="Nikolas Pareschi" userId="f15e323783ee12e9" providerId="LiveId" clId="{6484BF3D-CD24-4309-AD71-5AA333FE7329}" dt="2019-03-23T19:09:24.693" v="546"/>
          <ac:spMkLst>
            <pc:docMk/>
            <pc:sldMk cId="2035441815" sldId="267"/>
            <ac:spMk id="3" creationId="{14DB3223-08F1-493E-A45B-05892E41B4D8}"/>
          </ac:spMkLst>
        </pc:spChg>
        <pc:picChg chg="add mod">
          <ac:chgData name="Nikolas Pareschi" userId="f15e323783ee12e9" providerId="LiveId" clId="{6484BF3D-CD24-4309-AD71-5AA333FE7329}" dt="2019-03-23T19:09:43.606" v="554" actId="14100"/>
          <ac:picMkLst>
            <pc:docMk/>
            <pc:sldMk cId="2035441815" sldId="267"/>
            <ac:picMk id="4" creationId="{217CB855-8266-4E96-9C5C-6A3C261F3B9B}"/>
          </ac:picMkLst>
        </pc:picChg>
        <pc:picChg chg="add mod">
          <ac:chgData name="Nikolas Pareschi" userId="f15e323783ee12e9" providerId="LiveId" clId="{6484BF3D-CD24-4309-AD71-5AA333FE7329}" dt="2019-03-23T19:09:41.086" v="553" actId="1076"/>
          <ac:picMkLst>
            <pc:docMk/>
            <pc:sldMk cId="2035441815" sldId="267"/>
            <ac:picMk id="5" creationId="{72FC4EAF-55CB-4683-8C85-8BC9584C1B5C}"/>
          </ac:picMkLst>
        </pc:picChg>
      </pc:sldChg>
      <pc:sldChg chg="addSp delSp modSp add">
        <pc:chgData name="Nikolas Pareschi" userId="f15e323783ee12e9" providerId="LiveId" clId="{6484BF3D-CD24-4309-AD71-5AA333FE7329}" dt="2019-03-23T19:18:30.558" v="655"/>
        <pc:sldMkLst>
          <pc:docMk/>
          <pc:sldMk cId="2151324095" sldId="268"/>
        </pc:sldMkLst>
        <pc:spChg chg="mod">
          <ac:chgData name="Nikolas Pareschi" userId="f15e323783ee12e9" providerId="LiveId" clId="{6484BF3D-CD24-4309-AD71-5AA333FE7329}" dt="2019-03-23T19:17:54.920" v="647" actId="403"/>
          <ac:spMkLst>
            <pc:docMk/>
            <pc:sldMk cId="2151324095" sldId="268"/>
            <ac:spMk id="2" creationId="{B2D022CA-3244-4F37-AC01-B4CE8DF1CB9C}"/>
          </ac:spMkLst>
        </pc:spChg>
        <pc:spChg chg="add del mod">
          <ac:chgData name="Nikolas Pareschi" userId="f15e323783ee12e9" providerId="LiveId" clId="{6484BF3D-CD24-4309-AD71-5AA333FE7329}" dt="2019-03-23T19:12:56.158" v="589" actId="1032"/>
          <ac:spMkLst>
            <pc:docMk/>
            <pc:sldMk cId="2151324095" sldId="268"/>
            <ac:spMk id="3" creationId="{6F52121B-09FC-4279-A885-6EC7C98A430A}"/>
          </ac:spMkLst>
        </pc:spChg>
        <pc:graphicFrameChg chg="add mod">
          <ac:chgData name="Nikolas Pareschi" userId="f15e323783ee12e9" providerId="LiveId" clId="{6484BF3D-CD24-4309-AD71-5AA333FE7329}" dt="2019-03-23T19:18:30.558" v="655"/>
          <ac:graphicFrameMkLst>
            <pc:docMk/>
            <pc:sldMk cId="2151324095" sldId="268"/>
            <ac:graphicFrameMk id="5" creationId="{DCEDA196-C446-4B9A-A065-EF347FDD02EE}"/>
          </ac:graphicFrameMkLst>
        </pc:graphicFrameChg>
        <pc:picChg chg="add mod">
          <ac:chgData name="Nikolas Pareschi" userId="f15e323783ee12e9" providerId="LiveId" clId="{6484BF3D-CD24-4309-AD71-5AA333FE7329}" dt="2019-03-23T19:11:50.948" v="588"/>
          <ac:picMkLst>
            <pc:docMk/>
            <pc:sldMk cId="2151324095" sldId="268"/>
            <ac:picMk id="4" creationId="{224BB314-EFB0-4C11-A2E9-3938D8E6C36B}"/>
          </ac:picMkLst>
        </pc:picChg>
      </pc:sldChg>
      <pc:sldChg chg="delSp modSp add">
        <pc:chgData name="Nikolas Pareschi" userId="f15e323783ee12e9" providerId="LiveId" clId="{6484BF3D-CD24-4309-AD71-5AA333FE7329}" dt="2019-04-01T01:23:09.575" v="697" actId="1076"/>
        <pc:sldMkLst>
          <pc:docMk/>
          <pc:sldMk cId="3721221079" sldId="269"/>
        </pc:sldMkLst>
        <pc:spChg chg="mod">
          <ac:chgData name="Nikolas Pareschi" userId="f15e323783ee12e9" providerId="LiveId" clId="{6484BF3D-CD24-4309-AD71-5AA333FE7329}" dt="2019-04-01T01:23:09.575" v="697" actId="1076"/>
          <ac:spMkLst>
            <pc:docMk/>
            <pc:sldMk cId="3721221079" sldId="269"/>
            <ac:spMk id="2" creationId="{61C05D2A-04A4-4BBB-B7A3-35C872190EA6}"/>
          </ac:spMkLst>
        </pc:spChg>
        <pc:spChg chg="del">
          <ac:chgData name="Nikolas Pareschi" userId="f15e323783ee12e9" providerId="LiveId" clId="{6484BF3D-CD24-4309-AD71-5AA333FE7329}" dt="2019-04-01T01:23:04.185" v="695" actId="478"/>
          <ac:spMkLst>
            <pc:docMk/>
            <pc:sldMk cId="3721221079" sldId="269"/>
            <ac:spMk id="3" creationId="{05C8848A-3769-4528-B1B9-CDEFC84891C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ED463-E12F-4EF3-9E03-9663997CBAC4}" type="doc">
      <dgm:prSet loTypeId="urn:microsoft.com/office/officeart/2005/8/layout/matrix2" loCatId="matrix" qsTypeId="urn:microsoft.com/office/officeart/2005/8/quickstyle/simple1" qsCatId="simple" csTypeId="urn:microsoft.com/office/officeart/2005/8/colors/colorful3" csCatId="colorful" phldr="1"/>
      <dgm:spPr/>
      <dgm:t>
        <a:bodyPr/>
        <a:lstStyle/>
        <a:p>
          <a:endParaRPr lang="en-US"/>
        </a:p>
      </dgm:t>
    </dgm:pt>
    <dgm:pt modelId="{49176876-404A-406B-915B-2898950994D8}">
      <dgm:prSet phldrT="[Text]"/>
      <dgm:spPr/>
      <dgm:t>
        <a:bodyPr/>
        <a:lstStyle/>
        <a:p>
          <a:r>
            <a:rPr lang="en-US" dirty="0"/>
            <a:t>Decision Tree Classifier is very sensitive to overfit. So, the results easily deteriorate if we combine other predictors. Support Vector Machine in the other hand does not achieve interesting results with few predictors.</a:t>
          </a:r>
        </a:p>
      </dgm:t>
    </dgm:pt>
    <dgm:pt modelId="{AA4E52C1-DE2E-4318-BFA2-B4A3573AE8AF}" type="parTrans" cxnId="{83DF2DE5-7368-47E5-BB7F-1B8EBC1441FE}">
      <dgm:prSet/>
      <dgm:spPr/>
      <dgm:t>
        <a:bodyPr/>
        <a:lstStyle/>
        <a:p>
          <a:endParaRPr lang="en-US"/>
        </a:p>
      </dgm:t>
    </dgm:pt>
    <dgm:pt modelId="{2C696AA0-ABC1-43FA-B932-8CFC0F88E1D6}" type="sibTrans" cxnId="{83DF2DE5-7368-47E5-BB7F-1B8EBC1441FE}">
      <dgm:prSet/>
      <dgm:spPr/>
      <dgm:t>
        <a:bodyPr/>
        <a:lstStyle/>
        <a:p>
          <a:endParaRPr lang="en-US"/>
        </a:p>
      </dgm:t>
    </dgm:pt>
    <dgm:pt modelId="{A72875AF-EFE8-429E-ADEA-97D9FA04AD72}">
      <dgm:prSet phldrT="[Text]"/>
      <dgm:spPr/>
      <dgm:t>
        <a:bodyPr/>
        <a:lstStyle/>
        <a:p>
          <a:r>
            <a:rPr lang="en-US" dirty="0"/>
            <a:t>The Machine Learning algorithms and the code developed in the project can easily be applied to test other intermarket relationships that may have predictive power, such as Dollar x Commodities, Dollar x Emerging Markets Equities, Oil x Natural Gas.</a:t>
          </a:r>
        </a:p>
      </dgm:t>
    </dgm:pt>
    <dgm:pt modelId="{46B97B81-4645-4ED2-886C-38EE9D32F85D}" type="parTrans" cxnId="{A71FDB66-2C5A-49CF-8F20-26BD0E3595CC}">
      <dgm:prSet/>
      <dgm:spPr/>
      <dgm:t>
        <a:bodyPr/>
        <a:lstStyle/>
        <a:p>
          <a:endParaRPr lang="en-US"/>
        </a:p>
      </dgm:t>
    </dgm:pt>
    <dgm:pt modelId="{C2B5B567-11D1-47CF-A39B-47A31ACCA514}" type="sibTrans" cxnId="{A71FDB66-2C5A-49CF-8F20-26BD0E3595CC}">
      <dgm:prSet/>
      <dgm:spPr/>
      <dgm:t>
        <a:bodyPr/>
        <a:lstStyle/>
        <a:p>
          <a:endParaRPr lang="en-US"/>
        </a:p>
      </dgm:t>
    </dgm:pt>
    <dgm:pt modelId="{660CC09C-9437-44BB-933F-A6F0E2F51B84}">
      <dgm:prSet phldrT="[Text]"/>
      <dgm:spPr/>
      <dgm:t>
        <a:bodyPr/>
        <a:lstStyle/>
        <a:p>
          <a:r>
            <a:rPr lang="en-US" dirty="0"/>
            <a:t>Possibly the only immutable rule in the markets is that they are always changing. It is possible that the treasuries stop having predictive power over equities in the future.</a:t>
          </a:r>
        </a:p>
      </dgm:t>
    </dgm:pt>
    <dgm:pt modelId="{6AC6FF0F-50B5-49D4-BE4F-34B5EB570DFB}" type="parTrans" cxnId="{8C6328A3-6741-4D07-89ED-C26883D77777}">
      <dgm:prSet/>
      <dgm:spPr/>
      <dgm:t>
        <a:bodyPr/>
        <a:lstStyle/>
        <a:p>
          <a:endParaRPr lang="en-US"/>
        </a:p>
      </dgm:t>
    </dgm:pt>
    <dgm:pt modelId="{7E80B427-AEEB-4324-824D-2D0C81CA987A}" type="sibTrans" cxnId="{8C6328A3-6741-4D07-89ED-C26883D77777}">
      <dgm:prSet/>
      <dgm:spPr/>
      <dgm:t>
        <a:bodyPr/>
        <a:lstStyle/>
        <a:p>
          <a:endParaRPr lang="en-US"/>
        </a:p>
      </dgm:t>
    </dgm:pt>
    <dgm:pt modelId="{EF614F1D-FAA6-4356-84CD-6C1D7E5DA396}">
      <dgm:prSet phldrT="[Text]" phldr="1"/>
      <dgm:spPr/>
      <dgm:t>
        <a:bodyPr/>
        <a:lstStyle/>
        <a:p>
          <a:endParaRPr lang="en-US"/>
        </a:p>
      </dgm:t>
    </dgm:pt>
    <dgm:pt modelId="{6800FA58-2432-4B62-8E53-AFF4A45C68BE}" type="parTrans" cxnId="{A147FECC-DF3F-4A9F-BF7A-316E0365896F}">
      <dgm:prSet/>
      <dgm:spPr/>
      <dgm:t>
        <a:bodyPr/>
        <a:lstStyle/>
        <a:p>
          <a:endParaRPr lang="en-US"/>
        </a:p>
      </dgm:t>
    </dgm:pt>
    <dgm:pt modelId="{F9CB38A9-8FCA-49FF-8F6D-0F05BDFAB81D}" type="sibTrans" cxnId="{A147FECC-DF3F-4A9F-BF7A-316E0365896F}">
      <dgm:prSet/>
      <dgm:spPr/>
      <dgm:t>
        <a:bodyPr/>
        <a:lstStyle/>
        <a:p>
          <a:endParaRPr lang="en-US"/>
        </a:p>
      </dgm:t>
    </dgm:pt>
    <dgm:pt modelId="{5903A4AF-3BC0-4D73-86DA-C9AEAB631EB0}">
      <dgm:prSet phldrT="[Text]"/>
      <dgm:spPr/>
      <dgm:t>
        <a:bodyPr/>
        <a:lstStyle/>
        <a:p>
          <a:r>
            <a:rPr lang="en-US" dirty="0"/>
            <a:t>The Decision Tree Classifier improved considerably the results from the Buy and Hold for the SP500. The SP500 system has achieved high statistical significance. The project also demonstrated what the specialized literature suggests, SVM are less prone to overfit than the Decision Tree Classifiers. The relationship between Treasuries and Bunds have survived the test of time.</a:t>
          </a:r>
        </a:p>
      </dgm:t>
    </dgm:pt>
    <dgm:pt modelId="{9EDA9039-48BE-47E7-8686-00C6325CE16D}" type="parTrans" cxnId="{0324B890-F5D7-4260-B32C-722CAF732D84}">
      <dgm:prSet/>
      <dgm:spPr/>
      <dgm:t>
        <a:bodyPr/>
        <a:lstStyle/>
        <a:p>
          <a:endParaRPr lang="en-US"/>
        </a:p>
      </dgm:t>
    </dgm:pt>
    <dgm:pt modelId="{7DFD8E97-1640-4E2C-BC08-1484B3035E8A}" type="sibTrans" cxnId="{0324B890-F5D7-4260-B32C-722CAF732D84}">
      <dgm:prSet/>
      <dgm:spPr/>
      <dgm:t>
        <a:bodyPr/>
        <a:lstStyle/>
        <a:p>
          <a:endParaRPr lang="en-US"/>
        </a:p>
      </dgm:t>
    </dgm:pt>
    <dgm:pt modelId="{F4B89F5E-CFE5-413D-8EA0-6A86E43AEFFA}" type="pres">
      <dgm:prSet presAssocID="{AC2ED463-E12F-4EF3-9E03-9663997CBAC4}" presName="matrix" presStyleCnt="0">
        <dgm:presLayoutVars>
          <dgm:chMax val="1"/>
          <dgm:dir/>
          <dgm:resizeHandles val="exact"/>
        </dgm:presLayoutVars>
      </dgm:prSet>
      <dgm:spPr/>
    </dgm:pt>
    <dgm:pt modelId="{A3901A34-BBC5-4907-A0D7-99787B748791}" type="pres">
      <dgm:prSet presAssocID="{AC2ED463-E12F-4EF3-9E03-9663997CBAC4}" presName="axisShape" presStyleLbl="bgShp" presStyleIdx="0" presStyleCnt="1"/>
      <dgm:spPr/>
    </dgm:pt>
    <dgm:pt modelId="{8E09CDAB-71AC-4043-B78C-6761E1681D94}" type="pres">
      <dgm:prSet presAssocID="{AC2ED463-E12F-4EF3-9E03-9663997CBAC4}" presName="rect1" presStyleLbl="node1" presStyleIdx="0" presStyleCnt="4" custScaleX="112438" custScaleY="102536" custLinFactX="17088" custLinFactNeighborX="100000" custLinFactNeighborY="-425">
        <dgm:presLayoutVars>
          <dgm:chMax val="0"/>
          <dgm:chPref val="0"/>
          <dgm:bulletEnabled val="1"/>
        </dgm:presLayoutVars>
      </dgm:prSet>
      <dgm:spPr/>
    </dgm:pt>
    <dgm:pt modelId="{0DC5187E-E78A-42E1-B8B1-61DA7EE39100}" type="pres">
      <dgm:prSet presAssocID="{AC2ED463-E12F-4EF3-9E03-9663997CBAC4}" presName="rect2" presStyleLbl="node1" presStyleIdx="1" presStyleCnt="4" custScaleX="107450" custScaleY="101270" custLinFactX="-20215" custLinFactNeighborX="-100000" custLinFactNeighborY="-425">
        <dgm:presLayoutVars>
          <dgm:chMax val="0"/>
          <dgm:chPref val="0"/>
          <dgm:bulletEnabled val="1"/>
        </dgm:presLayoutVars>
      </dgm:prSet>
      <dgm:spPr/>
    </dgm:pt>
    <dgm:pt modelId="{FC80571D-2D5C-41B0-B9E8-9079796A5BF7}" type="pres">
      <dgm:prSet presAssocID="{AC2ED463-E12F-4EF3-9E03-9663997CBAC4}" presName="rect3" presStyleLbl="node1" presStyleIdx="2" presStyleCnt="4" custScaleX="104842" custScaleY="99146">
        <dgm:presLayoutVars>
          <dgm:chMax val="0"/>
          <dgm:chPref val="0"/>
          <dgm:bulletEnabled val="1"/>
        </dgm:presLayoutVars>
      </dgm:prSet>
      <dgm:spPr/>
    </dgm:pt>
    <dgm:pt modelId="{8BFC5C0A-8E36-400A-A224-67365C2B04AB}" type="pres">
      <dgm:prSet presAssocID="{AC2ED463-E12F-4EF3-9E03-9663997CBAC4}" presName="rect4" presStyleLbl="node1" presStyleIdx="3" presStyleCnt="4" custScaleX="107816" custScaleY="100854">
        <dgm:presLayoutVars>
          <dgm:chMax val="0"/>
          <dgm:chPref val="0"/>
          <dgm:bulletEnabled val="1"/>
        </dgm:presLayoutVars>
      </dgm:prSet>
      <dgm:spPr/>
    </dgm:pt>
  </dgm:ptLst>
  <dgm:cxnLst>
    <dgm:cxn modelId="{17C64531-6D4E-4D11-9340-9E1EE7997022}" type="presOf" srcId="{660CC09C-9437-44BB-933F-A6F0E2F51B84}" destId="{8BFC5C0A-8E36-400A-A224-67365C2B04AB}" srcOrd="0" destOrd="0" presId="urn:microsoft.com/office/officeart/2005/8/layout/matrix2"/>
    <dgm:cxn modelId="{43CE9632-C6CD-4CE7-ADD5-24076598753E}" type="presOf" srcId="{49176876-404A-406B-915B-2898950994D8}" destId="{8E09CDAB-71AC-4043-B78C-6761E1681D94}" srcOrd="0" destOrd="0" presId="urn:microsoft.com/office/officeart/2005/8/layout/matrix2"/>
    <dgm:cxn modelId="{A71FDB66-2C5A-49CF-8F20-26BD0E3595CC}" srcId="{AC2ED463-E12F-4EF3-9E03-9663997CBAC4}" destId="{A72875AF-EFE8-429E-ADEA-97D9FA04AD72}" srcOrd="2" destOrd="0" parTransId="{46B97B81-4645-4ED2-886C-38EE9D32F85D}" sibTransId="{C2B5B567-11D1-47CF-A39B-47A31ACCA514}"/>
    <dgm:cxn modelId="{D417474F-9F6A-468C-A44A-6C1298ED8E1B}" type="presOf" srcId="{5903A4AF-3BC0-4D73-86DA-C9AEAB631EB0}" destId="{0DC5187E-E78A-42E1-B8B1-61DA7EE39100}" srcOrd="0" destOrd="0" presId="urn:microsoft.com/office/officeart/2005/8/layout/matrix2"/>
    <dgm:cxn modelId="{0324B890-F5D7-4260-B32C-722CAF732D84}" srcId="{AC2ED463-E12F-4EF3-9E03-9663997CBAC4}" destId="{5903A4AF-3BC0-4D73-86DA-C9AEAB631EB0}" srcOrd="1" destOrd="0" parTransId="{9EDA9039-48BE-47E7-8686-00C6325CE16D}" sibTransId="{7DFD8E97-1640-4E2C-BC08-1484B3035E8A}"/>
    <dgm:cxn modelId="{8C6328A3-6741-4D07-89ED-C26883D77777}" srcId="{AC2ED463-E12F-4EF3-9E03-9663997CBAC4}" destId="{660CC09C-9437-44BB-933F-A6F0E2F51B84}" srcOrd="3" destOrd="0" parTransId="{6AC6FF0F-50B5-49D4-BE4F-34B5EB570DFB}" sibTransId="{7E80B427-AEEB-4324-824D-2D0C81CA987A}"/>
    <dgm:cxn modelId="{25904AAD-B9CE-4905-BEE3-1ECB5F3506B0}" type="presOf" srcId="{A72875AF-EFE8-429E-ADEA-97D9FA04AD72}" destId="{FC80571D-2D5C-41B0-B9E8-9079796A5BF7}" srcOrd="0" destOrd="0" presId="urn:microsoft.com/office/officeart/2005/8/layout/matrix2"/>
    <dgm:cxn modelId="{4FB6C3C5-D9C8-490B-92AF-92380A3125B0}" type="presOf" srcId="{AC2ED463-E12F-4EF3-9E03-9663997CBAC4}" destId="{F4B89F5E-CFE5-413D-8EA0-6A86E43AEFFA}" srcOrd="0" destOrd="0" presId="urn:microsoft.com/office/officeart/2005/8/layout/matrix2"/>
    <dgm:cxn modelId="{A147FECC-DF3F-4A9F-BF7A-316E0365896F}" srcId="{AC2ED463-E12F-4EF3-9E03-9663997CBAC4}" destId="{EF614F1D-FAA6-4356-84CD-6C1D7E5DA396}" srcOrd="4" destOrd="0" parTransId="{6800FA58-2432-4B62-8E53-AFF4A45C68BE}" sibTransId="{F9CB38A9-8FCA-49FF-8F6D-0F05BDFAB81D}"/>
    <dgm:cxn modelId="{83DF2DE5-7368-47E5-BB7F-1B8EBC1441FE}" srcId="{AC2ED463-E12F-4EF3-9E03-9663997CBAC4}" destId="{49176876-404A-406B-915B-2898950994D8}" srcOrd="0" destOrd="0" parTransId="{AA4E52C1-DE2E-4318-BFA2-B4A3573AE8AF}" sibTransId="{2C696AA0-ABC1-43FA-B932-8CFC0F88E1D6}"/>
    <dgm:cxn modelId="{D946468E-A873-4735-9D67-B6F6820398E6}" type="presParOf" srcId="{F4B89F5E-CFE5-413D-8EA0-6A86E43AEFFA}" destId="{A3901A34-BBC5-4907-A0D7-99787B748791}" srcOrd="0" destOrd="0" presId="urn:microsoft.com/office/officeart/2005/8/layout/matrix2"/>
    <dgm:cxn modelId="{7FFB3BEE-6299-43BD-A50C-779E04453FF9}" type="presParOf" srcId="{F4B89F5E-CFE5-413D-8EA0-6A86E43AEFFA}" destId="{8E09CDAB-71AC-4043-B78C-6761E1681D94}" srcOrd="1" destOrd="0" presId="urn:microsoft.com/office/officeart/2005/8/layout/matrix2"/>
    <dgm:cxn modelId="{FF575F83-2A81-41CF-85FE-47726F0EACDC}" type="presParOf" srcId="{F4B89F5E-CFE5-413D-8EA0-6A86E43AEFFA}" destId="{0DC5187E-E78A-42E1-B8B1-61DA7EE39100}" srcOrd="2" destOrd="0" presId="urn:microsoft.com/office/officeart/2005/8/layout/matrix2"/>
    <dgm:cxn modelId="{6879D195-A68D-4A98-9E01-2B419A3216A0}" type="presParOf" srcId="{F4B89F5E-CFE5-413D-8EA0-6A86E43AEFFA}" destId="{FC80571D-2D5C-41B0-B9E8-9079796A5BF7}" srcOrd="3" destOrd="0" presId="urn:microsoft.com/office/officeart/2005/8/layout/matrix2"/>
    <dgm:cxn modelId="{2B67AE47-6636-4E46-A5CE-C933E2A5600C}" type="presParOf" srcId="{F4B89F5E-CFE5-413D-8EA0-6A86E43AEFFA}" destId="{8BFC5C0A-8E36-400A-A224-67365C2B04AB}"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01A34-BBC5-4907-A0D7-99787B748791}">
      <dsp:nvSpPr>
        <dsp:cNvPr id="0" name=""/>
        <dsp:cNvSpPr/>
      </dsp:nvSpPr>
      <dsp:spPr>
        <a:xfrm>
          <a:off x="3110345" y="0"/>
          <a:ext cx="5472545" cy="5472545"/>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9CDAB-71AC-4043-B78C-6761E1681D94}">
      <dsp:nvSpPr>
        <dsp:cNvPr id="0" name=""/>
        <dsp:cNvSpPr/>
      </dsp:nvSpPr>
      <dsp:spPr>
        <a:xfrm>
          <a:off x="5893003" y="318655"/>
          <a:ext cx="2461288" cy="224453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Decision Tree Classifier is very sensitive to overfit. So, the results easily deteriorate if we combine other predictors. Support Vector Machine in the other hand does not achieve interesting results with few predictors.</a:t>
          </a:r>
        </a:p>
      </dsp:txBody>
      <dsp:txXfrm>
        <a:off x="6002572" y="428224"/>
        <a:ext cx="2242150" cy="2025393"/>
      </dsp:txXfrm>
    </dsp:sp>
    <dsp:sp modelId="{0DC5187E-E78A-42E1-B8B1-61DA7EE39100}">
      <dsp:nvSpPr>
        <dsp:cNvPr id="0" name=""/>
        <dsp:cNvSpPr/>
      </dsp:nvSpPr>
      <dsp:spPr>
        <a:xfrm>
          <a:off x="3325088" y="332511"/>
          <a:ext cx="2352099" cy="2216818"/>
        </a:xfrm>
        <a:prstGeom prst="roundRect">
          <a:avLst/>
        </a:prstGeom>
        <a:solidFill>
          <a:schemeClr val="accent3">
            <a:hueOff val="5473956"/>
            <a:satOff val="-14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Decision Tree Classifier improved considerably the results from the Buy and Hold for the SP500. The SP500 system has achieved high statistical significance. The project also demonstrated what the specialized literature suggests, SVM are less prone to overfit than the Decision Tree Classifiers. The relationship between Treasuries and Bunds have survived the test of time.</a:t>
          </a:r>
        </a:p>
      </dsp:txBody>
      <dsp:txXfrm>
        <a:off x="3433304" y="440727"/>
        <a:ext cx="2135667" cy="2000386"/>
      </dsp:txXfrm>
    </dsp:sp>
    <dsp:sp modelId="{FC80571D-2D5C-41B0-B9E8-9079796A5BF7}">
      <dsp:nvSpPr>
        <dsp:cNvPr id="0" name=""/>
        <dsp:cNvSpPr/>
      </dsp:nvSpPr>
      <dsp:spPr>
        <a:xfrm>
          <a:off x="3413064" y="2937158"/>
          <a:ext cx="2295010" cy="2170323"/>
        </a:xfrm>
        <a:prstGeom prst="roundRect">
          <a:avLst/>
        </a:prstGeom>
        <a:solidFill>
          <a:schemeClr val="accent3">
            <a:hueOff val="10947913"/>
            <a:satOff val="-2840"/>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Machine Learning algorithms and the code developed in the project can easily be applied to test other intermarket relationships that may have predictive power, such as Dollar x Commodities, Dollar x Emerging Markets Equities, Oil x Natural Gas.</a:t>
          </a:r>
        </a:p>
      </dsp:txBody>
      <dsp:txXfrm>
        <a:off x="3519010" y="3043104"/>
        <a:ext cx="2083118" cy="1958431"/>
      </dsp:txXfrm>
    </dsp:sp>
    <dsp:sp modelId="{8BFC5C0A-8E36-400A-A224-67365C2B04AB}">
      <dsp:nvSpPr>
        <dsp:cNvPr id="0" name=""/>
        <dsp:cNvSpPr/>
      </dsp:nvSpPr>
      <dsp:spPr>
        <a:xfrm>
          <a:off x="5952610" y="2918464"/>
          <a:ext cx="2360111" cy="2207712"/>
        </a:xfrm>
        <a:prstGeom prst="roundRect">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Possibly the only immutable rule in the markets is that they are always changing. It is possible that the treasuries stop having predictive power over equities in the future.</a:t>
          </a:r>
        </a:p>
      </dsp:txBody>
      <dsp:txXfrm>
        <a:off x="6060382" y="3026236"/>
        <a:ext cx="2144567" cy="199216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31-Mar-19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31-Mar-19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FFB5-A5F0-4DC5-A8DD-0A93E1552565}"/>
              </a:ext>
            </a:extLst>
          </p:cNvPr>
          <p:cNvSpPr>
            <a:spLocks noGrp="1"/>
          </p:cNvSpPr>
          <p:nvPr>
            <p:ph type="ctrTitle"/>
          </p:nvPr>
        </p:nvSpPr>
        <p:spPr/>
        <p:txBody>
          <a:bodyPr>
            <a:normAutofit fontScale="90000"/>
          </a:bodyPr>
          <a:lstStyle/>
          <a:p>
            <a:pPr algn="ctr"/>
            <a:r>
              <a:rPr lang="en-US" kern="1400" dirty="0"/>
              <a:t>An Intermarket Analysis study between Treasuries and the SP500 using Machine Learning Algorithms</a:t>
            </a:r>
            <a:br>
              <a:rPr lang="en-US" sz="6000" kern="1400" dirty="0">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2BFF4B8-90D2-4402-9AEF-248E0D81CADA}"/>
              </a:ext>
            </a:extLst>
          </p:cNvPr>
          <p:cNvSpPr>
            <a:spLocks noGrp="1"/>
          </p:cNvSpPr>
          <p:nvPr>
            <p:ph type="subTitle" idx="1"/>
          </p:nvPr>
        </p:nvSpPr>
        <p:spPr/>
        <p:txBody>
          <a:bodyPr/>
          <a:lstStyle/>
          <a:p>
            <a:r>
              <a:rPr lang="en-US" dirty="0"/>
              <a:t>Student</a:t>
            </a:r>
            <a:r>
              <a:rPr lang="pt-BR" dirty="0"/>
              <a:t>: </a:t>
            </a:r>
            <a:r>
              <a:rPr lang="en-US" dirty="0"/>
              <a:t>Nikolas Lippmann Pareschi</a:t>
            </a:r>
          </a:p>
          <a:p>
            <a:r>
              <a:rPr lang="en-US" dirty="0"/>
              <a:t>Professor: </a:t>
            </a:r>
            <a:r>
              <a:rPr lang="en-US" dirty="0" err="1"/>
              <a:t>Ritabrata</a:t>
            </a:r>
            <a:r>
              <a:rPr lang="en-US" dirty="0"/>
              <a:t> Bhattacharyya</a:t>
            </a:r>
          </a:p>
          <a:p>
            <a:r>
              <a:rPr lang="en-US" dirty="0"/>
              <a:t>World Quant University</a:t>
            </a:r>
          </a:p>
          <a:p>
            <a:endParaRPr lang="en-US" dirty="0"/>
          </a:p>
        </p:txBody>
      </p:sp>
    </p:spTree>
    <p:extLst>
      <p:ext uri="{BB962C8B-B14F-4D97-AF65-F5344CB8AC3E}">
        <p14:creationId xmlns:p14="http://schemas.microsoft.com/office/powerpoint/2010/main" val="9074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5214-1FAA-4F28-B9C8-E47CE0254B9A}"/>
              </a:ext>
            </a:extLst>
          </p:cNvPr>
          <p:cNvSpPr>
            <a:spLocks noGrp="1"/>
          </p:cNvSpPr>
          <p:nvPr>
            <p:ph type="title"/>
          </p:nvPr>
        </p:nvSpPr>
        <p:spPr/>
        <p:txBody>
          <a:bodyPr/>
          <a:lstStyle/>
          <a:p>
            <a:r>
              <a:rPr lang="en-US" dirty="0"/>
              <a:t>SVM algorithm trying to stay in the 50% better days of spy using one predictor</a:t>
            </a:r>
            <a:r>
              <a:rPr lang="pt-BR" dirty="0"/>
              <a:t>:</a:t>
            </a:r>
            <a:endParaRPr lang="en-US" dirty="0"/>
          </a:p>
        </p:txBody>
      </p:sp>
      <p:pic>
        <p:nvPicPr>
          <p:cNvPr id="4" name="Content Placeholder 3">
            <a:extLst>
              <a:ext uri="{FF2B5EF4-FFF2-40B4-BE49-F238E27FC236}">
                <a16:creationId xmlns:a16="http://schemas.microsoft.com/office/drawing/2014/main" id="{62350C97-063C-4D12-9264-0DA5D785A060}"/>
              </a:ext>
            </a:extLst>
          </p:cNvPr>
          <p:cNvPicPr>
            <a:picLocks noGrp="1"/>
          </p:cNvPicPr>
          <p:nvPr>
            <p:ph idx="1"/>
          </p:nvPr>
        </p:nvPicPr>
        <p:blipFill>
          <a:blip r:embed="rId2"/>
          <a:stretch>
            <a:fillRect/>
          </a:stretch>
        </p:blipFill>
        <p:spPr>
          <a:xfrm>
            <a:off x="1482437" y="2244436"/>
            <a:ext cx="5195454" cy="3241964"/>
          </a:xfrm>
          <a:prstGeom prst="rect">
            <a:avLst/>
          </a:prstGeom>
        </p:spPr>
      </p:pic>
      <p:pic>
        <p:nvPicPr>
          <p:cNvPr id="5" name="Picture 4">
            <a:extLst>
              <a:ext uri="{FF2B5EF4-FFF2-40B4-BE49-F238E27FC236}">
                <a16:creationId xmlns:a16="http://schemas.microsoft.com/office/drawing/2014/main" id="{615BC98B-0942-4600-8B41-D4FB37500C47}"/>
              </a:ext>
            </a:extLst>
          </p:cNvPr>
          <p:cNvPicPr/>
          <p:nvPr/>
        </p:nvPicPr>
        <p:blipFill>
          <a:blip r:embed="rId3"/>
          <a:stretch>
            <a:fillRect/>
          </a:stretch>
        </p:blipFill>
        <p:spPr>
          <a:xfrm>
            <a:off x="7079673" y="2244436"/>
            <a:ext cx="4072054" cy="3241964"/>
          </a:xfrm>
          <a:prstGeom prst="rect">
            <a:avLst/>
          </a:prstGeom>
        </p:spPr>
      </p:pic>
    </p:spTree>
    <p:extLst>
      <p:ext uri="{BB962C8B-B14F-4D97-AF65-F5344CB8AC3E}">
        <p14:creationId xmlns:p14="http://schemas.microsoft.com/office/powerpoint/2010/main" val="78188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F033-F6B8-4D2E-B713-A1557A2152E9}"/>
              </a:ext>
            </a:extLst>
          </p:cNvPr>
          <p:cNvSpPr>
            <a:spLocks noGrp="1"/>
          </p:cNvSpPr>
          <p:nvPr>
            <p:ph type="title"/>
          </p:nvPr>
        </p:nvSpPr>
        <p:spPr/>
        <p:txBody>
          <a:bodyPr/>
          <a:lstStyle/>
          <a:p>
            <a:r>
              <a:rPr lang="en-US" dirty="0"/>
              <a:t>SVM trying to stay in the 50% better days on spy using 4 predictors</a:t>
            </a:r>
            <a:r>
              <a:rPr lang="pt-BR" dirty="0"/>
              <a:t>:</a:t>
            </a:r>
            <a:endParaRPr lang="en-US" dirty="0"/>
          </a:p>
        </p:txBody>
      </p:sp>
      <p:pic>
        <p:nvPicPr>
          <p:cNvPr id="4" name="Content Placeholder 3">
            <a:extLst>
              <a:ext uri="{FF2B5EF4-FFF2-40B4-BE49-F238E27FC236}">
                <a16:creationId xmlns:a16="http://schemas.microsoft.com/office/drawing/2014/main" id="{217CB855-8266-4E96-9C5C-6A3C261F3B9B}"/>
              </a:ext>
            </a:extLst>
          </p:cNvPr>
          <p:cNvPicPr>
            <a:picLocks noGrp="1"/>
          </p:cNvPicPr>
          <p:nvPr>
            <p:ph idx="1"/>
          </p:nvPr>
        </p:nvPicPr>
        <p:blipFill>
          <a:blip r:embed="rId2"/>
          <a:stretch>
            <a:fillRect/>
          </a:stretch>
        </p:blipFill>
        <p:spPr>
          <a:xfrm>
            <a:off x="1445137" y="2645877"/>
            <a:ext cx="4512317" cy="3145323"/>
          </a:xfrm>
          <a:prstGeom prst="rect">
            <a:avLst/>
          </a:prstGeom>
        </p:spPr>
      </p:pic>
      <p:pic>
        <p:nvPicPr>
          <p:cNvPr id="5" name="Picture 4">
            <a:extLst>
              <a:ext uri="{FF2B5EF4-FFF2-40B4-BE49-F238E27FC236}">
                <a16:creationId xmlns:a16="http://schemas.microsoft.com/office/drawing/2014/main" id="{72FC4EAF-55CB-4683-8C85-8BC9584C1B5C}"/>
              </a:ext>
            </a:extLst>
          </p:cNvPr>
          <p:cNvPicPr/>
          <p:nvPr/>
        </p:nvPicPr>
        <p:blipFill>
          <a:blip r:embed="rId3"/>
          <a:stretch>
            <a:fillRect/>
          </a:stretch>
        </p:blipFill>
        <p:spPr>
          <a:xfrm>
            <a:off x="6982691" y="2645877"/>
            <a:ext cx="3594504" cy="3145323"/>
          </a:xfrm>
          <a:prstGeom prst="rect">
            <a:avLst/>
          </a:prstGeom>
        </p:spPr>
      </p:pic>
    </p:spTree>
    <p:extLst>
      <p:ext uri="{BB962C8B-B14F-4D97-AF65-F5344CB8AC3E}">
        <p14:creationId xmlns:p14="http://schemas.microsoft.com/office/powerpoint/2010/main" val="203544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99EA-5EC6-47B7-A137-F2A1EF4CD821}"/>
              </a:ext>
            </a:extLst>
          </p:cNvPr>
          <p:cNvSpPr>
            <a:spLocks noGrp="1"/>
          </p:cNvSpPr>
          <p:nvPr>
            <p:ph type="title"/>
          </p:nvPr>
        </p:nvSpPr>
        <p:spPr/>
        <p:txBody>
          <a:bodyPr>
            <a:normAutofit fontScale="90000"/>
          </a:bodyPr>
          <a:lstStyle/>
          <a:p>
            <a:r>
              <a:rPr lang="en-US" dirty="0"/>
              <a:t>SVM trying to stay in the 50% better days on TLT using one predictor and 4 predictors</a:t>
            </a:r>
            <a:r>
              <a:rPr lang="pt-BR" dirty="0"/>
              <a:t>:</a:t>
            </a:r>
            <a:endParaRPr lang="en-US" dirty="0"/>
          </a:p>
        </p:txBody>
      </p:sp>
      <p:pic>
        <p:nvPicPr>
          <p:cNvPr id="4" name="Content Placeholder 3">
            <a:extLst>
              <a:ext uri="{FF2B5EF4-FFF2-40B4-BE49-F238E27FC236}">
                <a16:creationId xmlns:a16="http://schemas.microsoft.com/office/drawing/2014/main" id="{B5A29C38-B3D6-4033-919A-E12B26B49F78}"/>
              </a:ext>
            </a:extLst>
          </p:cNvPr>
          <p:cNvPicPr>
            <a:picLocks noGrp="1"/>
          </p:cNvPicPr>
          <p:nvPr>
            <p:ph idx="1"/>
          </p:nvPr>
        </p:nvPicPr>
        <p:blipFill>
          <a:blip r:embed="rId2"/>
          <a:stretch>
            <a:fillRect/>
          </a:stretch>
        </p:blipFill>
        <p:spPr>
          <a:xfrm>
            <a:off x="1330251" y="2438400"/>
            <a:ext cx="4530221" cy="3505200"/>
          </a:xfrm>
          <a:prstGeom prst="rect">
            <a:avLst/>
          </a:prstGeom>
        </p:spPr>
      </p:pic>
      <p:pic>
        <p:nvPicPr>
          <p:cNvPr id="5" name="Picture 4">
            <a:extLst>
              <a:ext uri="{FF2B5EF4-FFF2-40B4-BE49-F238E27FC236}">
                <a16:creationId xmlns:a16="http://schemas.microsoft.com/office/drawing/2014/main" id="{29B40094-ECD8-4F9E-813F-427F50936338}"/>
              </a:ext>
            </a:extLst>
          </p:cNvPr>
          <p:cNvPicPr/>
          <p:nvPr/>
        </p:nvPicPr>
        <p:blipFill>
          <a:blip r:embed="rId3"/>
          <a:stretch>
            <a:fillRect/>
          </a:stretch>
        </p:blipFill>
        <p:spPr>
          <a:xfrm>
            <a:off x="6955196" y="2438400"/>
            <a:ext cx="4197712" cy="3505200"/>
          </a:xfrm>
          <a:prstGeom prst="rect">
            <a:avLst/>
          </a:prstGeom>
        </p:spPr>
      </p:pic>
    </p:spTree>
    <p:extLst>
      <p:ext uri="{BB962C8B-B14F-4D97-AF65-F5344CB8AC3E}">
        <p14:creationId xmlns:p14="http://schemas.microsoft.com/office/powerpoint/2010/main" val="397052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22CA-3244-4F37-AC01-B4CE8DF1CB9C}"/>
              </a:ext>
            </a:extLst>
          </p:cNvPr>
          <p:cNvSpPr>
            <a:spLocks noGrp="1"/>
          </p:cNvSpPr>
          <p:nvPr>
            <p:ph type="title"/>
          </p:nvPr>
        </p:nvSpPr>
        <p:spPr>
          <a:xfrm>
            <a:off x="1392383" y="0"/>
            <a:ext cx="9905998" cy="1478570"/>
          </a:xfrm>
        </p:spPr>
        <p:txBody>
          <a:bodyPr>
            <a:normAutofit/>
          </a:bodyPr>
          <a:lstStyle/>
          <a:p>
            <a:pPr algn="ctr"/>
            <a:r>
              <a:rPr lang="pt-BR" sz="4400" dirty="0"/>
              <a:t>S.W.O.T Analysis</a:t>
            </a:r>
            <a:endParaRPr lang="en-US" sz="4400" dirty="0"/>
          </a:p>
        </p:txBody>
      </p:sp>
      <p:graphicFrame>
        <p:nvGraphicFramePr>
          <p:cNvPr id="5" name="Content Placeholder 4">
            <a:extLst>
              <a:ext uri="{FF2B5EF4-FFF2-40B4-BE49-F238E27FC236}">
                <a16:creationId xmlns:a16="http://schemas.microsoft.com/office/drawing/2014/main" id="{DCEDA196-C446-4B9A-A065-EF347FDD02EE}"/>
              </a:ext>
            </a:extLst>
          </p:cNvPr>
          <p:cNvGraphicFramePr>
            <a:graphicFrameLocks noGrp="1"/>
          </p:cNvGraphicFramePr>
          <p:nvPr>
            <p:ph idx="1"/>
            <p:extLst>
              <p:ext uri="{D42A27DB-BD31-4B8C-83A1-F6EECF244321}">
                <p14:modId xmlns:p14="http://schemas.microsoft.com/office/powerpoint/2010/main" val="1254427246"/>
              </p:ext>
            </p:extLst>
          </p:nvPr>
        </p:nvGraphicFramePr>
        <p:xfrm>
          <a:off x="498764" y="1385455"/>
          <a:ext cx="11693236" cy="547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32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5D2A-04A4-4BBB-B7A3-35C872190EA6}"/>
              </a:ext>
            </a:extLst>
          </p:cNvPr>
          <p:cNvSpPr>
            <a:spLocks noGrp="1"/>
          </p:cNvSpPr>
          <p:nvPr>
            <p:ph type="title"/>
          </p:nvPr>
        </p:nvSpPr>
        <p:spPr>
          <a:xfrm>
            <a:off x="1143001" y="2301545"/>
            <a:ext cx="9905998" cy="1478570"/>
          </a:xfrm>
        </p:spPr>
        <p:txBody>
          <a:bodyPr/>
          <a:lstStyle/>
          <a:p>
            <a:pPr algn="ctr"/>
            <a:r>
              <a:rPr lang="en-US" dirty="0"/>
              <a:t>THANK YOU!!!!</a:t>
            </a:r>
          </a:p>
        </p:txBody>
      </p:sp>
    </p:spTree>
    <p:extLst>
      <p:ext uri="{BB962C8B-B14F-4D97-AF65-F5344CB8AC3E}">
        <p14:creationId xmlns:p14="http://schemas.microsoft.com/office/powerpoint/2010/main" val="372122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0D44D-6924-468F-A6D6-0686DAA14197}"/>
              </a:ext>
            </a:extLst>
          </p:cNvPr>
          <p:cNvPicPr>
            <a:picLocks noChangeAspect="1"/>
          </p:cNvPicPr>
          <p:nvPr/>
        </p:nvPicPr>
        <p:blipFill>
          <a:blip r:embed="rId2"/>
          <a:stretch>
            <a:fillRect/>
          </a:stretch>
        </p:blipFill>
        <p:spPr>
          <a:xfrm>
            <a:off x="1274619" y="320387"/>
            <a:ext cx="9435727" cy="1216690"/>
          </a:xfrm>
          <a:prstGeom prst="rect">
            <a:avLst/>
          </a:prstGeom>
        </p:spPr>
      </p:pic>
      <p:pic>
        <p:nvPicPr>
          <p:cNvPr id="5" name="Content Placeholder 4">
            <a:extLst>
              <a:ext uri="{FF2B5EF4-FFF2-40B4-BE49-F238E27FC236}">
                <a16:creationId xmlns:a16="http://schemas.microsoft.com/office/drawing/2014/main" id="{3EB816F4-CC76-4465-9F25-89FD20545E15}"/>
              </a:ext>
            </a:extLst>
          </p:cNvPr>
          <p:cNvPicPr>
            <a:picLocks noGrp="1" noChangeAspect="1"/>
          </p:cNvPicPr>
          <p:nvPr>
            <p:ph idx="1"/>
          </p:nvPr>
        </p:nvPicPr>
        <p:blipFill>
          <a:blip r:embed="rId3"/>
          <a:stretch>
            <a:fillRect/>
          </a:stretch>
        </p:blipFill>
        <p:spPr>
          <a:xfrm>
            <a:off x="1274619" y="1744895"/>
            <a:ext cx="5237018" cy="4574867"/>
          </a:xfrm>
          <a:prstGeom prst="rect">
            <a:avLst/>
          </a:prstGeom>
        </p:spPr>
      </p:pic>
      <p:pic>
        <p:nvPicPr>
          <p:cNvPr id="6" name="Picture 5">
            <a:extLst>
              <a:ext uri="{FF2B5EF4-FFF2-40B4-BE49-F238E27FC236}">
                <a16:creationId xmlns:a16="http://schemas.microsoft.com/office/drawing/2014/main" id="{8F412BB5-59EE-4CC7-9B1B-51DED091012B}"/>
              </a:ext>
            </a:extLst>
          </p:cNvPr>
          <p:cNvPicPr>
            <a:picLocks noChangeAspect="1"/>
          </p:cNvPicPr>
          <p:nvPr/>
        </p:nvPicPr>
        <p:blipFill>
          <a:blip r:embed="rId4"/>
          <a:stretch>
            <a:fillRect/>
          </a:stretch>
        </p:blipFill>
        <p:spPr>
          <a:xfrm>
            <a:off x="6719456" y="2698409"/>
            <a:ext cx="5098471" cy="1461181"/>
          </a:xfrm>
          <a:prstGeom prst="rect">
            <a:avLst/>
          </a:prstGeom>
        </p:spPr>
      </p:pic>
    </p:spTree>
    <p:extLst>
      <p:ext uri="{BB962C8B-B14F-4D97-AF65-F5344CB8AC3E}">
        <p14:creationId xmlns:p14="http://schemas.microsoft.com/office/powerpoint/2010/main" val="306064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B16-E4B2-431E-AA6E-A8F794E35842}"/>
              </a:ext>
            </a:extLst>
          </p:cNvPr>
          <p:cNvSpPr>
            <a:spLocks noGrp="1"/>
          </p:cNvSpPr>
          <p:nvPr>
            <p:ph type="title"/>
          </p:nvPr>
        </p:nvSpPr>
        <p:spPr>
          <a:xfrm>
            <a:off x="1141412" y="0"/>
            <a:ext cx="9905998" cy="1478570"/>
          </a:xfrm>
        </p:spPr>
        <p:txBody>
          <a:bodyPr/>
          <a:lstStyle/>
          <a:p>
            <a:r>
              <a:rPr lang="en-US" dirty="0"/>
              <a:t>PREDICTIVE POWER OF TREASURIES OVER EQUITIES</a:t>
            </a:r>
          </a:p>
        </p:txBody>
      </p:sp>
      <p:pic>
        <p:nvPicPr>
          <p:cNvPr id="4" name="Picture 3">
            <a:extLst>
              <a:ext uri="{FF2B5EF4-FFF2-40B4-BE49-F238E27FC236}">
                <a16:creationId xmlns:a16="http://schemas.microsoft.com/office/drawing/2014/main" id="{886DF840-4AFF-48DC-9284-D1487A792C90}"/>
              </a:ext>
            </a:extLst>
          </p:cNvPr>
          <p:cNvPicPr/>
          <p:nvPr/>
        </p:nvPicPr>
        <p:blipFill>
          <a:blip r:embed="rId2"/>
          <a:stretch>
            <a:fillRect/>
          </a:stretch>
        </p:blipFill>
        <p:spPr>
          <a:xfrm>
            <a:off x="1141411" y="1478570"/>
            <a:ext cx="9827132" cy="2566957"/>
          </a:xfrm>
          <a:prstGeom prst="rect">
            <a:avLst/>
          </a:prstGeom>
        </p:spPr>
      </p:pic>
      <p:pic>
        <p:nvPicPr>
          <p:cNvPr id="5" name="Picture 4">
            <a:extLst>
              <a:ext uri="{FF2B5EF4-FFF2-40B4-BE49-F238E27FC236}">
                <a16:creationId xmlns:a16="http://schemas.microsoft.com/office/drawing/2014/main" id="{E65F9408-78A7-43CC-9734-700E91D99E05}"/>
              </a:ext>
            </a:extLst>
          </p:cNvPr>
          <p:cNvPicPr/>
          <p:nvPr/>
        </p:nvPicPr>
        <p:blipFill>
          <a:blip r:embed="rId3"/>
          <a:stretch>
            <a:fillRect/>
          </a:stretch>
        </p:blipFill>
        <p:spPr>
          <a:xfrm>
            <a:off x="1220280" y="4035539"/>
            <a:ext cx="9748262" cy="2424546"/>
          </a:xfrm>
          <a:prstGeom prst="rect">
            <a:avLst/>
          </a:prstGeom>
        </p:spPr>
      </p:pic>
    </p:spTree>
    <p:extLst>
      <p:ext uri="{BB962C8B-B14F-4D97-AF65-F5344CB8AC3E}">
        <p14:creationId xmlns:p14="http://schemas.microsoft.com/office/powerpoint/2010/main" val="100526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3D35-C4B2-4077-A621-637D314FC6B9}"/>
              </a:ext>
            </a:extLst>
          </p:cNvPr>
          <p:cNvSpPr>
            <a:spLocks noGrp="1"/>
          </p:cNvSpPr>
          <p:nvPr>
            <p:ph type="title"/>
          </p:nvPr>
        </p:nvSpPr>
        <p:spPr>
          <a:xfrm>
            <a:off x="2219397" y="424555"/>
            <a:ext cx="7753205" cy="1321233"/>
          </a:xfrm>
        </p:spPr>
        <p:txBody>
          <a:bodyPr/>
          <a:lstStyle/>
          <a:p>
            <a:r>
              <a:rPr lang="en-US" dirty="0"/>
              <a:t>Results using only 1 predictor</a:t>
            </a:r>
          </a:p>
        </p:txBody>
      </p:sp>
      <p:pic>
        <p:nvPicPr>
          <p:cNvPr id="4" name="Picture 3">
            <a:extLst>
              <a:ext uri="{FF2B5EF4-FFF2-40B4-BE49-F238E27FC236}">
                <a16:creationId xmlns:a16="http://schemas.microsoft.com/office/drawing/2014/main" id="{6E66BCB7-2DE7-495B-BCE8-DAADC2393921}"/>
              </a:ext>
            </a:extLst>
          </p:cNvPr>
          <p:cNvPicPr/>
          <p:nvPr/>
        </p:nvPicPr>
        <p:blipFill>
          <a:blip r:embed="rId2"/>
          <a:stretch>
            <a:fillRect/>
          </a:stretch>
        </p:blipFill>
        <p:spPr>
          <a:xfrm>
            <a:off x="2646219" y="1745787"/>
            <a:ext cx="6276108" cy="4322503"/>
          </a:xfrm>
          <a:prstGeom prst="rect">
            <a:avLst/>
          </a:prstGeom>
        </p:spPr>
      </p:pic>
    </p:spTree>
    <p:extLst>
      <p:ext uri="{BB962C8B-B14F-4D97-AF65-F5344CB8AC3E}">
        <p14:creationId xmlns:p14="http://schemas.microsoft.com/office/powerpoint/2010/main" val="298219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B588-3199-42D8-BD60-9E2C9209A4AD}"/>
              </a:ext>
            </a:extLst>
          </p:cNvPr>
          <p:cNvSpPr>
            <a:spLocks noGrp="1"/>
          </p:cNvSpPr>
          <p:nvPr>
            <p:ph type="title"/>
          </p:nvPr>
        </p:nvSpPr>
        <p:spPr/>
        <p:txBody>
          <a:bodyPr/>
          <a:lstStyle/>
          <a:p>
            <a:pPr algn="ctr"/>
            <a:r>
              <a:rPr lang="en-US" dirty="0"/>
              <a:t>Decision Tree Classifier Results using one predictor</a:t>
            </a:r>
          </a:p>
        </p:txBody>
      </p:sp>
      <p:pic>
        <p:nvPicPr>
          <p:cNvPr id="4" name="Content Placeholder 3">
            <a:extLst>
              <a:ext uri="{FF2B5EF4-FFF2-40B4-BE49-F238E27FC236}">
                <a16:creationId xmlns:a16="http://schemas.microsoft.com/office/drawing/2014/main" id="{29946E0E-E3C0-4FB4-AE34-9517429657E6}"/>
              </a:ext>
            </a:extLst>
          </p:cNvPr>
          <p:cNvPicPr>
            <a:picLocks noGrp="1"/>
          </p:cNvPicPr>
          <p:nvPr>
            <p:ph idx="1"/>
          </p:nvPr>
        </p:nvPicPr>
        <p:blipFill>
          <a:blip r:embed="rId2"/>
          <a:stretch>
            <a:fillRect/>
          </a:stretch>
        </p:blipFill>
        <p:spPr>
          <a:xfrm>
            <a:off x="1021158" y="2507674"/>
            <a:ext cx="4635576" cy="2461058"/>
          </a:xfrm>
          <a:prstGeom prst="rect">
            <a:avLst/>
          </a:prstGeom>
        </p:spPr>
      </p:pic>
      <p:pic>
        <p:nvPicPr>
          <p:cNvPr id="5" name="Picture 4">
            <a:extLst>
              <a:ext uri="{FF2B5EF4-FFF2-40B4-BE49-F238E27FC236}">
                <a16:creationId xmlns:a16="http://schemas.microsoft.com/office/drawing/2014/main" id="{CA5BBBA6-FE37-422B-AA59-DBAF66096D8F}"/>
              </a:ext>
            </a:extLst>
          </p:cNvPr>
          <p:cNvPicPr/>
          <p:nvPr/>
        </p:nvPicPr>
        <p:blipFill>
          <a:blip r:embed="rId3"/>
          <a:stretch>
            <a:fillRect/>
          </a:stretch>
        </p:blipFill>
        <p:spPr>
          <a:xfrm>
            <a:off x="6283036" y="2507674"/>
            <a:ext cx="4440381" cy="2461058"/>
          </a:xfrm>
          <a:prstGeom prst="rect">
            <a:avLst/>
          </a:prstGeom>
        </p:spPr>
      </p:pic>
    </p:spTree>
    <p:extLst>
      <p:ext uri="{BB962C8B-B14F-4D97-AF65-F5344CB8AC3E}">
        <p14:creationId xmlns:p14="http://schemas.microsoft.com/office/powerpoint/2010/main" val="8360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B84E-BDF5-48EF-9EA3-24E583140912}"/>
              </a:ext>
            </a:extLst>
          </p:cNvPr>
          <p:cNvSpPr>
            <a:spLocks noGrp="1"/>
          </p:cNvSpPr>
          <p:nvPr>
            <p:ph type="title"/>
          </p:nvPr>
        </p:nvSpPr>
        <p:spPr/>
        <p:txBody>
          <a:bodyPr/>
          <a:lstStyle/>
          <a:p>
            <a:pPr algn="ctr"/>
            <a:r>
              <a:rPr lang="en-US" dirty="0"/>
              <a:t>F1-Scores</a:t>
            </a:r>
          </a:p>
        </p:txBody>
      </p:sp>
      <p:pic>
        <p:nvPicPr>
          <p:cNvPr id="4" name="Content Placeholder 3">
            <a:extLst>
              <a:ext uri="{FF2B5EF4-FFF2-40B4-BE49-F238E27FC236}">
                <a16:creationId xmlns:a16="http://schemas.microsoft.com/office/drawing/2014/main" id="{3209CD98-A640-4272-A150-977A69B8616C}"/>
              </a:ext>
            </a:extLst>
          </p:cNvPr>
          <p:cNvPicPr>
            <a:picLocks noGrp="1"/>
          </p:cNvPicPr>
          <p:nvPr>
            <p:ph idx="1"/>
          </p:nvPr>
        </p:nvPicPr>
        <p:blipFill>
          <a:blip r:embed="rId2"/>
          <a:stretch>
            <a:fillRect/>
          </a:stretch>
        </p:blipFill>
        <p:spPr>
          <a:xfrm>
            <a:off x="1482370" y="3042919"/>
            <a:ext cx="4613630" cy="1473519"/>
          </a:xfrm>
          <a:prstGeom prst="rect">
            <a:avLst/>
          </a:prstGeom>
        </p:spPr>
      </p:pic>
      <p:pic>
        <p:nvPicPr>
          <p:cNvPr id="5" name="Picture 4">
            <a:extLst>
              <a:ext uri="{FF2B5EF4-FFF2-40B4-BE49-F238E27FC236}">
                <a16:creationId xmlns:a16="http://schemas.microsoft.com/office/drawing/2014/main" id="{C7F03A8F-D40B-4BEC-ABE3-636FF21F3DDF}"/>
              </a:ext>
            </a:extLst>
          </p:cNvPr>
          <p:cNvPicPr/>
          <p:nvPr/>
        </p:nvPicPr>
        <p:blipFill>
          <a:blip r:embed="rId3"/>
          <a:stretch>
            <a:fillRect/>
          </a:stretch>
        </p:blipFill>
        <p:spPr>
          <a:xfrm>
            <a:off x="6518563" y="3042919"/>
            <a:ext cx="4528848" cy="1473519"/>
          </a:xfrm>
          <a:prstGeom prst="rect">
            <a:avLst/>
          </a:prstGeom>
        </p:spPr>
      </p:pic>
    </p:spTree>
    <p:extLst>
      <p:ext uri="{BB962C8B-B14F-4D97-AF65-F5344CB8AC3E}">
        <p14:creationId xmlns:p14="http://schemas.microsoft.com/office/powerpoint/2010/main" val="334797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1EA7-633C-4574-A7F1-569B283D09CB}"/>
              </a:ext>
            </a:extLst>
          </p:cNvPr>
          <p:cNvSpPr>
            <a:spLocks noGrp="1"/>
          </p:cNvSpPr>
          <p:nvPr>
            <p:ph type="title"/>
          </p:nvPr>
        </p:nvSpPr>
        <p:spPr/>
        <p:txBody>
          <a:bodyPr/>
          <a:lstStyle/>
          <a:p>
            <a:pPr algn="ctr"/>
            <a:r>
              <a:rPr lang="en-US" dirty="0"/>
              <a:t>KPIs for decision tree using only one classifier</a:t>
            </a:r>
          </a:p>
        </p:txBody>
      </p:sp>
      <p:pic>
        <p:nvPicPr>
          <p:cNvPr id="4" name="Content Placeholder 3">
            <a:extLst>
              <a:ext uri="{FF2B5EF4-FFF2-40B4-BE49-F238E27FC236}">
                <a16:creationId xmlns:a16="http://schemas.microsoft.com/office/drawing/2014/main" id="{30275A0C-8E77-4F35-97A2-7773979214A7}"/>
              </a:ext>
            </a:extLst>
          </p:cNvPr>
          <p:cNvPicPr>
            <a:picLocks noGrp="1"/>
          </p:cNvPicPr>
          <p:nvPr>
            <p:ph idx="1"/>
          </p:nvPr>
        </p:nvPicPr>
        <p:blipFill>
          <a:blip r:embed="rId2"/>
          <a:stretch>
            <a:fillRect/>
          </a:stretch>
        </p:blipFill>
        <p:spPr>
          <a:xfrm>
            <a:off x="738480" y="2328816"/>
            <a:ext cx="3193297" cy="2432097"/>
          </a:xfrm>
          <a:prstGeom prst="rect">
            <a:avLst/>
          </a:prstGeom>
        </p:spPr>
      </p:pic>
      <p:pic>
        <p:nvPicPr>
          <p:cNvPr id="5" name="Picture 4">
            <a:extLst>
              <a:ext uri="{FF2B5EF4-FFF2-40B4-BE49-F238E27FC236}">
                <a16:creationId xmlns:a16="http://schemas.microsoft.com/office/drawing/2014/main" id="{8478F215-5405-4651-B814-081921BDA804}"/>
              </a:ext>
            </a:extLst>
          </p:cNvPr>
          <p:cNvPicPr/>
          <p:nvPr/>
        </p:nvPicPr>
        <p:blipFill>
          <a:blip r:embed="rId3"/>
          <a:stretch>
            <a:fillRect/>
          </a:stretch>
        </p:blipFill>
        <p:spPr>
          <a:xfrm>
            <a:off x="4145423" y="2328816"/>
            <a:ext cx="3474577" cy="2432096"/>
          </a:xfrm>
          <a:prstGeom prst="rect">
            <a:avLst/>
          </a:prstGeom>
        </p:spPr>
      </p:pic>
      <p:pic>
        <p:nvPicPr>
          <p:cNvPr id="6" name="Picture 5">
            <a:extLst>
              <a:ext uri="{FF2B5EF4-FFF2-40B4-BE49-F238E27FC236}">
                <a16:creationId xmlns:a16="http://schemas.microsoft.com/office/drawing/2014/main" id="{903B87A8-C7C2-4261-B137-5A772125CAC3}"/>
              </a:ext>
            </a:extLst>
          </p:cNvPr>
          <p:cNvPicPr/>
          <p:nvPr/>
        </p:nvPicPr>
        <p:blipFill>
          <a:blip r:embed="rId4"/>
          <a:stretch>
            <a:fillRect/>
          </a:stretch>
        </p:blipFill>
        <p:spPr>
          <a:xfrm>
            <a:off x="7833646" y="2328816"/>
            <a:ext cx="3213765" cy="2432096"/>
          </a:xfrm>
          <a:prstGeom prst="rect">
            <a:avLst/>
          </a:prstGeom>
        </p:spPr>
      </p:pic>
    </p:spTree>
    <p:extLst>
      <p:ext uri="{BB962C8B-B14F-4D97-AF65-F5344CB8AC3E}">
        <p14:creationId xmlns:p14="http://schemas.microsoft.com/office/powerpoint/2010/main" val="165764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71FF-9AAA-46A7-90C5-39A43DE3AA93}"/>
              </a:ext>
            </a:extLst>
          </p:cNvPr>
          <p:cNvSpPr>
            <a:spLocks noGrp="1"/>
          </p:cNvSpPr>
          <p:nvPr>
            <p:ph type="title"/>
          </p:nvPr>
        </p:nvSpPr>
        <p:spPr>
          <a:xfrm>
            <a:off x="1141413" y="618518"/>
            <a:ext cx="9905998" cy="1556646"/>
          </a:xfrm>
        </p:spPr>
        <p:txBody>
          <a:bodyPr/>
          <a:lstStyle/>
          <a:p>
            <a:pPr algn="ctr"/>
            <a:r>
              <a:rPr lang="en-US" dirty="0"/>
              <a:t>Decision Tree using 4 classifier and higher depth</a:t>
            </a:r>
          </a:p>
        </p:txBody>
      </p:sp>
      <p:pic>
        <p:nvPicPr>
          <p:cNvPr id="4" name="Content Placeholder 3">
            <a:extLst>
              <a:ext uri="{FF2B5EF4-FFF2-40B4-BE49-F238E27FC236}">
                <a16:creationId xmlns:a16="http://schemas.microsoft.com/office/drawing/2014/main" id="{786AEC56-74BA-459B-8BF3-56624140C8AD}"/>
              </a:ext>
            </a:extLst>
          </p:cNvPr>
          <p:cNvPicPr>
            <a:picLocks noGrp="1"/>
          </p:cNvPicPr>
          <p:nvPr>
            <p:ph idx="1"/>
          </p:nvPr>
        </p:nvPicPr>
        <p:blipFill>
          <a:blip r:embed="rId2"/>
          <a:stretch>
            <a:fillRect/>
          </a:stretch>
        </p:blipFill>
        <p:spPr>
          <a:xfrm>
            <a:off x="1482436" y="2175164"/>
            <a:ext cx="9060873" cy="4064318"/>
          </a:xfrm>
          <a:prstGeom prst="rect">
            <a:avLst/>
          </a:prstGeom>
        </p:spPr>
      </p:pic>
    </p:spTree>
    <p:extLst>
      <p:ext uri="{BB962C8B-B14F-4D97-AF65-F5344CB8AC3E}">
        <p14:creationId xmlns:p14="http://schemas.microsoft.com/office/powerpoint/2010/main" val="398591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E165-A97A-4630-9021-40BB4C66D268}"/>
              </a:ext>
            </a:extLst>
          </p:cNvPr>
          <p:cNvSpPr>
            <a:spLocks noGrp="1"/>
          </p:cNvSpPr>
          <p:nvPr>
            <p:ph type="title"/>
          </p:nvPr>
        </p:nvSpPr>
        <p:spPr/>
        <p:txBody>
          <a:bodyPr/>
          <a:lstStyle/>
          <a:p>
            <a:pPr algn="ctr"/>
            <a:r>
              <a:rPr lang="en-US" dirty="0"/>
              <a:t>More predictors and higher depth led to overfit</a:t>
            </a:r>
          </a:p>
        </p:txBody>
      </p:sp>
      <p:pic>
        <p:nvPicPr>
          <p:cNvPr id="4" name="Content Placeholder 3">
            <a:extLst>
              <a:ext uri="{FF2B5EF4-FFF2-40B4-BE49-F238E27FC236}">
                <a16:creationId xmlns:a16="http://schemas.microsoft.com/office/drawing/2014/main" id="{3C71C4B9-2446-4E41-875B-FCF54DB21AEC}"/>
              </a:ext>
            </a:extLst>
          </p:cNvPr>
          <p:cNvPicPr>
            <a:picLocks noGrp="1"/>
          </p:cNvPicPr>
          <p:nvPr>
            <p:ph idx="1"/>
          </p:nvPr>
        </p:nvPicPr>
        <p:blipFill>
          <a:blip r:embed="rId2"/>
          <a:stretch>
            <a:fillRect/>
          </a:stretch>
        </p:blipFill>
        <p:spPr>
          <a:xfrm>
            <a:off x="7536874" y="3828905"/>
            <a:ext cx="3311236" cy="2225531"/>
          </a:xfrm>
          <a:prstGeom prst="rect">
            <a:avLst/>
          </a:prstGeom>
        </p:spPr>
      </p:pic>
      <p:pic>
        <p:nvPicPr>
          <p:cNvPr id="5" name="Picture 4">
            <a:extLst>
              <a:ext uri="{FF2B5EF4-FFF2-40B4-BE49-F238E27FC236}">
                <a16:creationId xmlns:a16="http://schemas.microsoft.com/office/drawing/2014/main" id="{FB972CA0-D659-4DA8-B9D9-6FBA9629AAFF}"/>
              </a:ext>
            </a:extLst>
          </p:cNvPr>
          <p:cNvPicPr/>
          <p:nvPr/>
        </p:nvPicPr>
        <p:blipFill>
          <a:blip r:embed="rId3"/>
          <a:stretch>
            <a:fillRect/>
          </a:stretch>
        </p:blipFill>
        <p:spPr>
          <a:xfrm>
            <a:off x="7536874" y="2097088"/>
            <a:ext cx="3311236" cy="1478570"/>
          </a:xfrm>
          <a:prstGeom prst="rect">
            <a:avLst/>
          </a:prstGeom>
        </p:spPr>
      </p:pic>
      <p:pic>
        <p:nvPicPr>
          <p:cNvPr id="6" name="Picture 5">
            <a:extLst>
              <a:ext uri="{FF2B5EF4-FFF2-40B4-BE49-F238E27FC236}">
                <a16:creationId xmlns:a16="http://schemas.microsoft.com/office/drawing/2014/main" id="{3BD05FB3-013A-4560-9683-3786390C7743}"/>
              </a:ext>
            </a:extLst>
          </p:cNvPr>
          <p:cNvPicPr/>
          <p:nvPr/>
        </p:nvPicPr>
        <p:blipFill>
          <a:blip r:embed="rId4"/>
          <a:stretch>
            <a:fillRect/>
          </a:stretch>
        </p:blipFill>
        <p:spPr>
          <a:xfrm>
            <a:off x="1343890" y="2097088"/>
            <a:ext cx="5602543" cy="3957348"/>
          </a:xfrm>
          <a:prstGeom prst="rect">
            <a:avLst/>
          </a:prstGeom>
        </p:spPr>
      </p:pic>
    </p:spTree>
    <p:extLst>
      <p:ext uri="{BB962C8B-B14F-4D97-AF65-F5344CB8AC3E}">
        <p14:creationId xmlns:p14="http://schemas.microsoft.com/office/powerpoint/2010/main" val="2407172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1481</TotalTime>
  <Words>303</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Circuit</vt:lpstr>
      <vt:lpstr>An Intermarket Analysis study between Treasuries and the SP500 using Machine Learning Algorithms </vt:lpstr>
      <vt:lpstr>PowerPoint Presentation</vt:lpstr>
      <vt:lpstr>PREDICTIVE POWER OF TREASURIES OVER EQUITIES</vt:lpstr>
      <vt:lpstr>Results using only 1 predictor</vt:lpstr>
      <vt:lpstr>Decision Tree Classifier Results using one predictor</vt:lpstr>
      <vt:lpstr>F1-Scores</vt:lpstr>
      <vt:lpstr>KPIs for decision tree using only one classifier</vt:lpstr>
      <vt:lpstr>Decision Tree using 4 classifier and higher depth</vt:lpstr>
      <vt:lpstr>More predictors and higher depth led to overfit</vt:lpstr>
      <vt:lpstr>SVM algorithm trying to stay in the 50% better days of spy using one predictor:</vt:lpstr>
      <vt:lpstr>SVM trying to stay in the 50% better days on spy using 4 predictors:</vt:lpstr>
      <vt:lpstr>SVM trying to stay in the 50% better days on TLT using one predictor and 4 predictors:</vt:lpstr>
      <vt:lpstr>S.W.O.T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Intermarket Analysis study between Treasuries and the SP500 using Machine Learning Algorithms</dc:title>
  <dc:creator>Nikolas Pareschi</dc:creator>
  <cp:lastModifiedBy>Nikolas Pareschi</cp:lastModifiedBy>
  <cp:revision>3</cp:revision>
  <dcterms:created xsi:type="dcterms:W3CDTF">2019-03-23T16:18:14Z</dcterms:created>
  <dcterms:modified xsi:type="dcterms:W3CDTF">2019-04-01T01:42:55Z</dcterms:modified>
</cp:coreProperties>
</file>