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10"/>
  </p:notesMasterIdLst>
  <p:sldIdLst>
    <p:sldId id="257" r:id="rId2"/>
    <p:sldId id="259" r:id="rId3"/>
    <p:sldId id="266" r:id="rId4"/>
    <p:sldId id="269" r:id="rId5"/>
    <p:sldId id="270" r:id="rId6"/>
    <p:sldId id="271" r:id="rId7"/>
    <p:sldId id="261"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E18F17-02EF-42B4-8B8F-5AACF064B5CE}">
  <a:tblStyle styleId="{17E18F17-02EF-42B4-8B8F-5AACF064B5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4660"/>
  </p:normalViewPr>
  <p:slideViewPr>
    <p:cSldViewPr snapToGrid="0">
      <p:cViewPr>
        <p:scale>
          <a:sx n="125" d="100"/>
          <a:sy n="125" d="100"/>
        </p:scale>
        <p:origin x="135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6175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255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grpSp>
        <p:nvGrpSpPr>
          <p:cNvPr id="13" name="Google Shape;13;p3"/>
          <p:cNvGrpSpPr/>
          <p:nvPr/>
        </p:nvGrpSpPr>
        <p:grpSpPr>
          <a:xfrm>
            <a:off x="6666225" y="-114350"/>
            <a:ext cx="2735297" cy="5581292"/>
            <a:chOff x="6666225" y="-114350"/>
            <a:chExt cx="2735297" cy="5581292"/>
          </a:xfrm>
        </p:grpSpPr>
        <p:grpSp>
          <p:nvGrpSpPr>
            <p:cNvPr id="14" name="Google Shape;14;p3"/>
            <p:cNvGrpSpPr/>
            <p:nvPr/>
          </p:nvGrpSpPr>
          <p:grpSpPr>
            <a:xfrm>
              <a:off x="7148219" y="4287222"/>
              <a:ext cx="2253303" cy="1179720"/>
              <a:chOff x="7319525" y="4220750"/>
              <a:chExt cx="2119758" cy="1109803"/>
            </a:xfrm>
          </p:grpSpPr>
          <p:sp>
            <p:nvSpPr>
              <p:cNvPr id="15" name="Google Shape;15;p3"/>
              <p:cNvSpPr/>
              <p:nvPr/>
            </p:nvSpPr>
            <p:spPr>
              <a:xfrm>
                <a:off x="7319525" y="4509915"/>
                <a:ext cx="613585" cy="531392"/>
              </a:xfrm>
              <a:custGeom>
                <a:avLst/>
                <a:gdLst/>
                <a:ahLst/>
                <a:cxnLst/>
                <a:rect l="l" t="t" r="r" b="b"/>
                <a:pathLst>
                  <a:path w="15184" h="13150" extrusionOk="0">
                    <a:moveTo>
                      <a:pt x="3796" y="1"/>
                    </a:moveTo>
                    <a:lnTo>
                      <a:pt x="1" y="6576"/>
                    </a:lnTo>
                    <a:lnTo>
                      <a:pt x="3796" y="13150"/>
                    </a:lnTo>
                    <a:lnTo>
                      <a:pt x="11389" y="13150"/>
                    </a:lnTo>
                    <a:lnTo>
                      <a:pt x="15183" y="6576"/>
                    </a:lnTo>
                    <a:lnTo>
                      <a:pt x="11389" y="1"/>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8323586" y="4509915"/>
                <a:ext cx="613666" cy="531392"/>
              </a:xfrm>
              <a:custGeom>
                <a:avLst/>
                <a:gdLst/>
                <a:ahLst/>
                <a:cxnLst/>
                <a:rect l="l" t="t" r="r" b="b"/>
                <a:pathLst>
                  <a:path w="15186" h="13150" extrusionOk="0">
                    <a:moveTo>
                      <a:pt x="3796" y="1"/>
                    </a:moveTo>
                    <a:lnTo>
                      <a:pt x="1" y="6576"/>
                    </a:lnTo>
                    <a:lnTo>
                      <a:pt x="3796" y="13150"/>
                    </a:lnTo>
                    <a:lnTo>
                      <a:pt x="11389" y="13150"/>
                    </a:lnTo>
                    <a:lnTo>
                      <a:pt x="15186" y="6576"/>
                    </a:lnTo>
                    <a:lnTo>
                      <a:pt x="11389" y="1"/>
                    </a:lnTo>
                    <a:close/>
                  </a:path>
                </a:pathLst>
              </a:custGeom>
              <a:solidFill>
                <a:srgbClr val="383030">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8825617" y="4220750"/>
                <a:ext cx="613666" cy="531351"/>
              </a:xfrm>
              <a:custGeom>
                <a:avLst/>
                <a:gdLst/>
                <a:ahLst/>
                <a:cxnLst/>
                <a:rect l="l" t="t" r="r" b="b"/>
                <a:pathLst>
                  <a:path w="15186" h="13149" extrusionOk="0">
                    <a:moveTo>
                      <a:pt x="3797" y="0"/>
                    </a:moveTo>
                    <a:lnTo>
                      <a:pt x="1" y="6573"/>
                    </a:lnTo>
                    <a:lnTo>
                      <a:pt x="3797" y="13148"/>
                    </a:lnTo>
                    <a:lnTo>
                      <a:pt x="11389" y="13148"/>
                    </a:lnTo>
                    <a:lnTo>
                      <a:pt x="15185" y="6573"/>
                    </a:lnTo>
                    <a:lnTo>
                      <a:pt x="11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7821556" y="4799161"/>
                <a:ext cx="613666" cy="531392"/>
              </a:xfrm>
              <a:custGeom>
                <a:avLst/>
                <a:gdLst/>
                <a:ahLst/>
                <a:cxnLst/>
                <a:rect l="l" t="t" r="r" b="b"/>
                <a:pathLst>
                  <a:path w="15186" h="13150" extrusionOk="0">
                    <a:moveTo>
                      <a:pt x="3797" y="0"/>
                    </a:moveTo>
                    <a:lnTo>
                      <a:pt x="0" y="6576"/>
                    </a:lnTo>
                    <a:lnTo>
                      <a:pt x="3797" y="13150"/>
                    </a:lnTo>
                    <a:lnTo>
                      <a:pt x="11389" y="13150"/>
                    </a:lnTo>
                    <a:lnTo>
                      <a:pt x="15185" y="6576"/>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8825617" y="4799161"/>
                <a:ext cx="613666" cy="531392"/>
              </a:xfrm>
              <a:custGeom>
                <a:avLst/>
                <a:gdLst/>
                <a:ahLst/>
                <a:cxnLst/>
                <a:rect l="l" t="t" r="r" b="b"/>
                <a:pathLst>
                  <a:path w="15186" h="13150" extrusionOk="0">
                    <a:moveTo>
                      <a:pt x="3797" y="0"/>
                    </a:moveTo>
                    <a:lnTo>
                      <a:pt x="1" y="6576"/>
                    </a:lnTo>
                    <a:lnTo>
                      <a:pt x="3797" y="13150"/>
                    </a:lnTo>
                    <a:lnTo>
                      <a:pt x="11389" y="13150"/>
                    </a:lnTo>
                    <a:lnTo>
                      <a:pt x="15185" y="6576"/>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3"/>
            <p:cNvGrpSpPr/>
            <p:nvPr/>
          </p:nvGrpSpPr>
          <p:grpSpPr>
            <a:xfrm>
              <a:off x="6666225" y="-114350"/>
              <a:ext cx="2230134" cy="863394"/>
              <a:chOff x="6666225" y="-114350"/>
              <a:chExt cx="2230134" cy="863394"/>
            </a:xfrm>
          </p:grpSpPr>
          <p:sp>
            <p:nvSpPr>
              <p:cNvPr id="21" name="Google Shape;21;p3"/>
              <p:cNvSpPr/>
              <p:nvPr/>
            </p:nvSpPr>
            <p:spPr>
              <a:xfrm>
                <a:off x="7194377" y="189919"/>
                <a:ext cx="645595" cy="559124"/>
              </a:xfrm>
              <a:custGeom>
                <a:avLst/>
                <a:gdLst/>
                <a:ahLst/>
                <a:cxnLst/>
                <a:rect l="l" t="t" r="r" b="b"/>
                <a:pathLst>
                  <a:path w="15186" h="13152" extrusionOk="0">
                    <a:moveTo>
                      <a:pt x="3797" y="1"/>
                    </a:moveTo>
                    <a:lnTo>
                      <a:pt x="1" y="6576"/>
                    </a:lnTo>
                    <a:lnTo>
                      <a:pt x="3797" y="13151"/>
                    </a:lnTo>
                    <a:lnTo>
                      <a:pt x="11389" y="13151"/>
                    </a:lnTo>
                    <a:lnTo>
                      <a:pt x="15186" y="6576"/>
                    </a:lnTo>
                    <a:lnTo>
                      <a:pt x="11389" y="1"/>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6666225" y="-114350"/>
                <a:ext cx="645552" cy="559082"/>
              </a:xfrm>
              <a:custGeom>
                <a:avLst/>
                <a:gdLst/>
                <a:ahLst/>
                <a:cxnLst/>
                <a:rect l="l" t="t" r="r" b="b"/>
                <a:pathLst>
                  <a:path w="15185" h="13151" extrusionOk="0">
                    <a:moveTo>
                      <a:pt x="3796" y="0"/>
                    </a:moveTo>
                    <a:lnTo>
                      <a:pt x="0" y="6575"/>
                    </a:lnTo>
                    <a:lnTo>
                      <a:pt x="3796" y="13151"/>
                    </a:lnTo>
                    <a:lnTo>
                      <a:pt x="11388" y="13151"/>
                    </a:lnTo>
                    <a:lnTo>
                      <a:pt x="15185" y="6575"/>
                    </a:lnTo>
                    <a:lnTo>
                      <a:pt x="11388" y="0"/>
                    </a:lnTo>
                    <a:close/>
                  </a:path>
                </a:pathLst>
              </a:custGeom>
              <a:solidFill>
                <a:srgbClr val="383030">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722613" y="-114350"/>
                <a:ext cx="645595" cy="559082"/>
              </a:xfrm>
              <a:custGeom>
                <a:avLst/>
                <a:gdLst/>
                <a:ahLst/>
                <a:cxnLst/>
                <a:rect l="l" t="t" r="r" b="b"/>
                <a:pathLst>
                  <a:path w="15186" h="13151" extrusionOk="0">
                    <a:moveTo>
                      <a:pt x="3796" y="0"/>
                    </a:moveTo>
                    <a:lnTo>
                      <a:pt x="0" y="6575"/>
                    </a:lnTo>
                    <a:lnTo>
                      <a:pt x="3796" y="13151"/>
                    </a:lnTo>
                    <a:lnTo>
                      <a:pt x="11389" y="13151"/>
                    </a:lnTo>
                    <a:lnTo>
                      <a:pt x="15185" y="6575"/>
                    </a:lnTo>
                    <a:lnTo>
                      <a:pt x="11389" y="0"/>
                    </a:lnTo>
                    <a:close/>
                  </a:path>
                </a:pathLst>
              </a:custGeom>
              <a:solidFill>
                <a:srgbClr val="383030">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250807" y="189919"/>
                <a:ext cx="645552" cy="559124"/>
              </a:xfrm>
              <a:custGeom>
                <a:avLst/>
                <a:gdLst/>
                <a:ahLst/>
                <a:cxnLst/>
                <a:rect l="l" t="t" r="r" b="b"/>
                <a:pathLst>
                  <a:path w="15185" h="13152" extrusionOk="0">
                    <a:moveTo>
                      <a:pt x="3796" y="1"/>
                    </a:moveTo>
                    <a:lnTo>
                      <a:pt x="0" y="6576"/>
                    </a:lnTo>
                    <a:lnTo>
                      <a:pt x="3796" y="13151"/>
                    </a:lnTo>
                    <a:lnTo>
                      <a:pt x="11388" y="13151"/>
                    </a:lnTo>
                    <a:lnTo>
                      <a:pt x="15185" y="6576"/>
                    </a:lnTo>
                    <a:lnTo>
                      <a:pt x="113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3"/>
          <p:cNvSpPr txBox="1">
            <a:spLocks noGrp="1"/>
          </p:cNvSpPr>
          <p:nvPr>
            <p:ph type="title"/>
          </p:nvPr>
        </p:nvSpPr>
        <p:spPr>
          <a:xfrm>
            <a:off x="3943350" y="2343900"/>
            <a:ext cx="4487400" cy="960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943350" y="1428000"/>
            <a:ext cx="1163100" cy="9159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3943350" y="3303900"/>
            <a:ext cx="4487400" cy="4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0"/>
        <p:cNvGrpSpPr/>
        <p:nvPr/>
      </p:nvGrpSpPr>
      <p:grpSpPr>
        <a:xfrm>
          <a:off x="0" y="0"/>
          <a:ext cx="0" cy="0"/>
          <a:chOff x="0" y="0"/>
          <a:chExt cx="0" cy="0"/>
        </a:xfrm>
      </p:grpSpPr>
      <p:grpSp>
        <p:nvGrpSpPr>
          <p:cNvPr id="151" name="Google Shape;151;p14"/>
          <p:cNvGrpSpPr/>
          <p:nvPr/>
        </p:nvGrpSpPr>
        <p:grpSpPr>
          <a:xfrm rot="10800000" flipH="1">
            <a:off x="-237697" y="4154451"/>
            <a:ext cx="9810337" cy="1466543"/>
            <a:chOff x="-237697" y="-361624"/>
            <a:chExt cx="9810337" cy="1466543"/>
          </a:xfrm>
        </p:grpSpPr>
        <p:grpSp>
          <p:nvGrpSpPr>
            <p:cNvPr id="152" name="Google Shape;152;p14"/>
            <p:cNvGrpSpPr/>
            <p:nvPr/>
          </p:nvGrpSpPr>
          <p:grpSpPr>
            <a:xfrm>
              <a:off x="-237697" y="-361624"/>
              <a:ext cx="1695668" cy="1466543"/>
              <a:chOff x="-237697" y="-361624"/>
              <a:chExt cx="1695668" cy="1466543"/>
            </a:xfrm>
          </p:grpSpPr>
          <p:sp>
            <p:nvSpPr>
              <p:cNvPr id="153" name="Google Shape;153;p14"/>
              <p:cNvSpPr/>
              <p:nvPr/>
            </p:nvSpPr>
            <p:spPr>
              <a:xfrm>
                <a:off x="-237697" y="-361624"/>
                <a:ext cx="643114" cy="557086"/>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288516" y="547875"/>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237697" y="-361624"/>
                <a:ext cx="643114" cy="557086"/>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237697" y="244765"/>
                <a:ext cx="643114" cy="556959"/>
              </a:xfrm>
              <a:custGeom>
                <a:avLst/>
                <a:gdLst/>
                <a:ahLst/>
                <a:cxnLst/>
                <a:rect l="l" t="t" r="r" b="b"/>
                <a:pathLst>
                  <a:path w="15183" h="13149" extrusionOk="0">
                    <a:moveTo>
                      <a:pt x="3796" y="0"/>
                    </a:moveTo>
                    <a:lnTo>
                      <a:pt x="0" y="6574"/>
                    </a:lnTo>
                    <a:lnTo>
                      <a:pt x="3796" y="13148"/>
                    </a:lnTo>
                    <a:lnTo>
                      <a:pt x="11387" y="13148"/>
                    </a:lnTo>
                    <a:lnTo>
                      <a:pt x="15183" y="6574"/>
                    </a:lnTo>
                    <a:lnTo>
                      <a:pt x="11387"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288516" y="-58430"/>
                <a:ext cx="643199" cy="557001"/>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814814" y="244765"/>
                <a:ext cx="643156" cy="556959"/>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4"/>
            <p:cNvSpPr/>
            <p:nvPr/>
          </p:nvSpPr>
          <p:spPr>
            <a:xfrm>
              <a:off x="8830749" y="44251"/>
              <a:ext cx="741890" cy="642509"/>
            </a:xfrm>
            <a:custGeom>
              <a:avLst/>
              <a:gdLst/>
              <a:ahLst/>
              <a:cxnLst/>
              <a:rect l="l" t="t" r="r" b="b"/>
              <a:pathLst>
                <a:path w="15184" h="13150" extrusionOk="0">
                  <a:moveTo>
                    <a:pt x="3797" y="0"/>
                  </a:moveTo>
                  <a:lnTo>
                    <a:pt x="0" y="6575"/>
                  </a:lnTo>
                  <a:lnTo>
                    <a:pt x="3797" y="13149"/>
                  </a:lnTo>
                  <a:lnTo>
                    <a:pt x="11388" y="13149"/>
                  </a:lnTo>
                  <a:lnTo>
                    <a:pt x="15184" y="6575"/>
                  </a:lnTo>
                  <a:lnTo>
                    <a:pt x="11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4"/>
          <p:cNvGrpSpPr/>
          <p:nvPr/>
        </p:nvGrpSpPr>
        <p:grpSpPr>
          <a:xfrm>
            <a:off x="5370950" y="1381125"/>
            <a:ext cx="3268225" cy="3222870"/>
            <a:chOff x="5370950" y="1381125"/>
            <a:chExt cx="3268225" cy="3222870"/>
          </a:xfrm>
        </p:grpSpPr>
        <p:grpSp>
          <p:nvGrpSpPr>
            <p:cNvPr id="161" name="Google Shape;161;p14"/>
            <p:cNvGrpSpPr/>
            <p:nvPr/>
          </p:nvGrpSpPr>
          <p:grpSpPr>
            <a:xfrm>
              <a:off x="5532875" y="1381125"/>
              <a:ext cx="2079270" cy="2507147"/>
              <a:chOff x="-2353825" y="1381125"/>
              <a:chExt cx="2079270" cy="2507147"/>
            </a:xfrm>
          </p:grpSpPr>
          <p:sp>
            <p:nvSpPr>
              <p:cNvPr id="162" name="Google Shape;162;p14"/>
              <p:cNvSpPr/>
              <p:nvPr/>
            </p:nvSpPr>
            <p:spPr>
              <a:xfrm>
                <a:off x="-876451" y="1664810"/>
                <a:ext cx="601895" cy="521273"/>
              </a:xfrm>
              <a:custGeom>
                <a:avLst/>
                <a:gdLst/>
                <a:ahLst/>
                <a:cxnLst/>
                <a:rect l="l" t="t" r="r" b="b"/>
                <a:pathLst>
                  <a:path w="15185" h="13151" extrusionOk="0">
                    <a:moveTo>
                      <a:pt x="3796" y="1"/>
                    </a:moveTo>
                    <a:lnTo>
                      <a:pt x="0" y="6576"/>
                    </a:lnTo>
                    <a:lnTo>
                      <a:pt x="3796" y="13151"/>
                    </a:lnTo>
                    <a:lnTo>
                      <a:pt x="11388" y="13151"/>
                    </a:lnTo>
                    <a:lnTo>
                      <a:pt x="15185" y="6576"/>
                    </a:lnTo>
                    <a:lnTo>
                      <a:pt x="11388"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861407" y="2232220"/>
                <a:ext cx="601935" cy="521312"/>
              </a:xfrm>
              <a:custGeom>
                <a:avLst/>
                <a:gdLst/>
                <a:ahLst/>
                <a:cxnLst/>
                <a:rect l="l" t="t" r="r" b="b"/>
                <a:pathLst>
                  <a:path w="15186" h="13152" extrusionOk="0">
                    <a:moveTo>
                      <a:pt x="3797" y="1"/>
                    </a:moveTo>
                    <a:lnTo>
                      <a:pt x="1" y="6576"/>
                    </a:lnTo>
                    <a:lnTo>
                      <a:pt x="3797" y="13151"/>
                    </a:lnTo>
                    <a:lnTo>
                      <a:pt x="11389" y="13151"/>
                    </a:lnTo>
                    <a:lnTo>
                      <a:pt x="15186" y="6576"/>
                    </a:lnTo>
                    <a:lnTo>
                      <a:pt x="11389" y="1"/>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876451" y="2799669"/>
                <a:ext cx="601895" cy="521273"/>
              </a:xfrm>
              <a:custGeom>
                <a:avLst/>
                <a:gdLst/>
                <a:ahLst/>
                <a:cxnLst/>
                <a:rect l="l" t="t" r="r" b="b"/>
                <a:pathLst>
                  <a:path w="15185" h="13151" extrusionOk="0">
                    <a:moveTo>
                      <a:pt x="3796" y="0"/>
                    </a:moveTo>
                    <a:lnTo>
                      <a:pt x="0" y="6574"/>
                    </a:lnTo>
                    <a:lnTo>
                      <a:pt x="3796" y="13150"/>
                    </a:lnTo>
                    <a:lnTo>
                      <a:pt x="11388" y="13150"/>
                    </a:lnTo>
                    <a:lnTo>
                      <a:pt x="15185" y="6574"/>
                    </a:lnTo>
                    <a:lnTo>
                      <a:pt x="11388"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1368909" y="1381125"/>
                <a:ext cx="601935" cy="521273"/>
              </a:xfrm>
              <a:custGeom>
                <a:avLst/>
                <a:gdLst/>
                <a:ahLst/>
                <a:cxnLst/>
                <a:rect l="l" t="t" r="r" b="b"/>
                <a:pathLst>
                  <a:path w="15186" h="13151" extrusionOk="0">
                    <a:moveTo>
                      <a:pt x="3796" y="0"/>
                    </a:moveTo>
                    <a:lnTo>
                      <a:pt x="0" y="6575"/>
                    </a:lnTo>
                    <a:lnTo>
                      <a:pt x="3796" y="13150"/>
                    </a:lnTo>
                    <a:lnTo>
                      <a:pt x="11389" y="13150"/>
                    </a:lnTo>
                    <a:lnTo>
                      <a:pt x="15185" y="6575"/>
                    </a:lnTo>
                    <a:lnTo>
                      <a:pt x="11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2353825" y="1948535"/>
                <a:ext cx="601895" cy="521273"/>
              </a:xfrm>
              <a:custGeom>
                <a:avLst/>
                <a:gdLst/>
                <a:ahLst/>
                <a:cxnLst/>
                <a:rect l="l" t="t" r="r" b="b"/>
                <a:pathLst>
                  <a:path w="15185" h="13151" extrusionOk="0">
                    <a:moveTo>
                      <a:pt x="3796" y="0"/>
                    </a:moveTo>
                    <a:lnTo>
                      <a:pt x="0" y="6575"/>
                    </a:lnTo>
                    <a:lnTo>
                      <a:pt x="3796" y="13151"/>
                    </a:lnTo>
                    <a:lnTo>
                      <a:pt x="11388" y="13151"/>
                    </a:lnTo>
                    <a:lnTo>
                      <a:pt x="15185" y="6575"/>
                    </a:lnTo>
                    <a:lnTo>
                      <a:pt x="11388"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1368909" y="1948535"/>
                <a:ext cx="601935" cy="521273"/>
              </a:xfrm>
              <a:custGeom>
                <a:avLst/>
                <a:gdLst/>
                <a:ahLst/>
                <a:cxnLst/>
                <a:rect l="l" t="t" r="r" b="b"/>
                <a:pathLst>
                  <a:path w="15186" h="13151" extrusionOk="0">
                    <a:moveTo>
                      <a:pt x="3796" y="0"/>
                    </a:moveTo>
                    <a:lnTo>
                      <a:pt x="0" y="6575"/>
                    </a:lnTo>
                    <a:lnTo>
                      <a:pt x="3796" y="13151"/>
                    </a:lnTo>
                    <a:lnTo>
                      <a:pt x="11389" y="13151"/>
                    </a:lnTo>
                    <a:lnTo>
                      <a:pt x="15185" y="6575"/>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1368909" y="3083315"/>
                <a:ext cx="601935" cy="521233"/>
              </a:xfrm>
              <a:custGeom>
                <a:avLst/>
                <a:gdLst/>
                <a:ahLst/>
                <a:cxnLst/>
                <a:rect l="l" t="t" r="r" b="b"/>
                <a:pathLst>
                  <a:path w="15186" h="13150" extrusionOk="0">
                    <a:moveTo>
                      <a:pt x="3796" y="1"/>
                    </a:moveTo>
                    <a:lnTo>
                      <a:pt x="0" y="6577"/>
                    </a:lnTo>
                    <a:lnTo>
                      <a:pt x="3796" y="13150"/>
                    </a:lnTo>
                    <a:lnTo>
                      <a:pt x="11389" y="13150"/>
                    </a:lnTo>
                    <a:lnTo>
                      <a:pt x="15185" y="6577"/>
                    </a:lnTo>
                    <a:lnTo>
                      <a:pt x="11389"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2256673" y="3342504"/>
                <a:ext cx="370611" cy="320905"/>
              </a:xfrm>
              <a:custGeom>
                <a:avLst/>
                <a:gdLst/>
                <a:ahLst/>
                <a:cxnLst/>
                <a:rect l="l" t="t" r="r" b="b"/>
                <a:pathLst>
                  <a:path w="9350" h="8096" extrusionOk="0">
                    <a:moveTo>
                      <a:pt x="2338" y="1"/>
                    </a:moveTo>
                    <a:lnTo>
                      <a:pt x="0" y="4048"/>
                    </a:lnTo>
                    <a:lnTo>
                      <a:pt x="2338" y="8096"/>
                    </a:lnTo>
                    <a:lnTo>
                      <a:pt x="7013" y="8096"/>
                    </a:lnTo>
                    <a:lnTo>
                      <a:pt x="9349" y="4048"/>
                    </a:lnTo>
                    <a:lnTo>
                      <a:pt x="7013" y="1"/>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1828309" y="1581730"/>
                <a:ext cx="370611" cy="320905"/>
              </a:xfrm>
              <a:custGeom>
                <a:avLst/>
                <a:gdLst/>
                <a:ahLst/>
                <a:cxnLst/>
                <a:rect l="l" t="t" r="r" b="b"/>
                <a:pathLst>
                  <a:path w="9350" h="8096" extrusionOk="0">
                    <a:moveTo>
                      <a:pt x="2340" y="0"/>
                    </a:moveTo>
                    <a:lnTo>
                      <a:pt x="0" y="4048"/>
                    </a:lnTo>
                    <a:lnTo>
                      <a:pt x="2340" y="8096"/>
                    </a:lnTo>
                    <a:lnTo>
                      <a:pt x="7013" y="8096"/>
                    </a:lnTo>
                    <a:lnTo>
                      <a:pt x="9350" y="4048"/>
                    </a:lnTo>
                    <a:lnTo>
                      <a:pt x="7013"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876451" y="2232220"/>
                <a:ext cx="601895" cy="521312"/>
              </a:xfrm>
              <a:custGeom>
                <a:avLst/>
                <a:gdLst/>
                <a:ahLst/>
                <a:cxnLst/>
                <a:rect l="l" t="t" r="r" b="b"/>
                <a:pathLst>
                  <a:path w="15185" h="13152" extrusionOk="0">
                    <a:moveTo>
                      <a:pt x="3796" y="1"/>
                    </a:moveTo>
                    <a:lnTo>
                      <a:pt x="0" y="6576"/>
                    </a:lnTo>
                    <a:lnTo>
                      <a:pt x="3796" y="13151"/>
                    </a:lnTo>
                    <a:lnTo>
                      <a:pt x="11388" y="13151"/>
                    </a:lnTo>
                    <a:lnTo>
                      <a:pt x="15185" y="6576"/>
                    </a:lnTo>
                    <a:lnTo>
                      <a:pt x="11388"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876451" y="3367079"/>
                <a:ext cx="601895" cy="521193"/>
              </a:xfrm>
              <a:custGeom>
                <a:avLst/>
                <a:gdLst/>
                <a:ahLst/>
                <a:cxnLst/>
                <a:rect l="l" t="t" r="r" b="b"/>
                <a:pathLst>
                  <a:path w="15185" h="13149" extrusionOk="0">
                    <a:moveTo>
                      <a:pt x="3796" y="0"/>
                    </a:moveTo>
                    <a:lnTo>
                      <a:pt x="0" y="6573"/>
                    </a:lnTo>
                    <a:lnTo>
                      <a:pt x="3796" y="13148"/>
                    </a:lnTo>
                    <a:lnTo>
                      <a:pt x="11388" y="13148"/>
                    </a:lnTo>
                    <a:lnTo>
                      <a:pt x="15185" y="6573"/>
                    </a:lnTo>
                    <a:lnTo>
                      <a:pt x="11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14"/>
            <p:cNvGrpSpPr/>
            <p:nvPr/>
          </p:nvGrpSpPr>
          <p:grpSpPr>
            <a:xfrm>
              <a:off x="5370950" y="1628700"/>
              <a:ext cx="3268225" cy="2975295"/>
              <a:chOff x="313175" y="1628700"/>
              <a:chExt cx="3268225" cy="2975295"/>
            </a:xfrm>
          </p:grpSpPr>
          <p:pic>
            <p:nvPicPr>
              <p:cNvPr id="174" name="Google Shape;174;p14"/>
              <p:cNvPicPr preferRelativeResize="0"/>
              <p:nvPr/>
            </p:nvPicPr>
            <p:blipFill rotWithShape="1">
              <a:blip r:embed="rId2">
                <a:alphaModFix/>
              </a:blip>
              <a:srcRect l="18116" t="10280" r="18116" b="10272"/>
              <a:stretch/>
            </p:blipFill>
            <p:spPr>
              <a:xfrm flipH="1">
                <a:off x="2281150" y="2573000"/>
                <a:ext cx="1300250" cy="1620000"/>
              </a:xfrm>
              <a:prstGeom prst="rect">
                <a:avLst/>
              </a:prstGeom>
              <a:noFill/>
              <a:ln>
                <a:noFill/>
              </a:ln>
              <a:effectLst>
                <a:outerShdw blurRad="57150" dist="19050" dir="5400000" algn="bl" rotWithShape="0">
                  <a:schemeClr val="dk1">
                    <a:alpha val="50000"/>
                  </a:schemeClr>
                </a:outerShdw>
              </a:effectLst>
            </p:spPr>
          </p:pic>
          <p:sp>
            <p:nvSpPr>
              <p:cNvPr id="175" name="Google Shape;175;p14"/>
              <p:cNvSpPr/>
              <p:nvPr/>
            </p:nvSpPr>
            <p:spPr>
              <a:xfrm>
                <a:off x="313175" y="4192995"/>
                <a:ext cx="2704200" cy="411000"/>
              </a:xfrm>
              <a:prstGeom prst="ellipse">
                <a:avLst/>
              </a:prstGeom>
              <a:solidFill>
                <a:srgbClr val="383030">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14"/>
              <p:cNvPicPr preferRelativeResize="0"/>
              <p:nvPr/>
            </p:nvPicPr>
            <p:blipFill rotWithShape="1">
              <a:blip r:embed="rId3">
                <a:alphaModFix/>
              </a:blip>
              <a:srcRect l="16325" t="10721" r="16325" b="13509"/>
              <a:stretch/>
            </p:blipFill>
            <p:spPr>
              <a:xfrm>
                <a:off x="407975" y="1628700"/>
                <a:ext cx="2514599" cy="2828925"/>
              </a:xfrm>
              <a:prstGeom prst="rect">
                <a:avLst/>
              </a:prstGeom>
              <a:noFill/>
              <a:ln>
                <a:noFill/>
              </a:ln>
              <a:effectLst>
                <a:outerShdw blurRad="57150" dist="19050" dir="5400000" algn="bl" rotWithShape="0">
                  <a:schemeClr val="dk1">
                    <a:alpha val="50000"/>
                  </a:schemeClr>
                </a:outerShdw>
              </a:effectLst>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300"/>
              <a:buFont typeface="Questrial"/>
              <a:buNone/>
              <a:defRPr sz="3300" b="1">
                <a:latin typeface="Questrial"/>
                <a:ea typeface="Questrial"/>
                <a:cs typeface="Questrial"/>
                <a:sym typeface="Questrial"/>
              </a:defRPr>
            </a:lvl2pPr>
            <a:lvl3pPr lvl="2" rtl="0">
              <a:spcBef>
                <a:spcPts val="0"/>
              </a:spcBef>
              <a:spcAft>
                <a:spcPts val="0"/>
              </a:spcAft>
              <a:buSzPts val="3300"/>
              <a:buFont typeface="Questrial"/>
              <a:buNone/>
              <a:defRPr sz="3300" b="1">
                <a:latin typeface="Questrial"/>
                <a:ea typeface="Questrial"/>
                <a:cs typeface="Questrial"/>
                <a:sym typeface="Questrial"/>
              </a:defRPr>
            </a:lvl3pPr>
            <a:lvl4pPr lvl="3" rtl="0">
              <a:spcBef>
                <a:spcPts val="0"/>
              </a:spcBef>
              <a:spcAft>
                <a:spcPts val="0"/>
              </a:spcAft>
              <a:buSzPts val="3300"/>
              <a:buFont typeface="Questrial"/>
              <a:buNone/>
              <a:defRPr sz="3300" b="1">
                <a:latin typeface="Questrial"/>
                <a:ea typeface="Questrial"/>
                <a:cs typeface="Questrial"/>
                <a:sym typeface="Questrial"/>
              </a:defRPr>
            </a:lvl4pPr>
            <a:lvl5pPr lvl="4" rtl="0">
              <a:spcBef>
                <a:spcPts val="0"/>
              </a:spcBef>
              <a:spcAft>
                <a:spcPts val="0"/>
              </a:spcAft>
              <a:buSzPts val="3300"/>
              <a:buFont typeface="Questrial"/>
              <a:buNone/>
              <a:defRPr sz="3300" b="1">
                <a:latin typeface="Questrial"/>
                <a:ea typeface="Questrial"/>
                <a:cs typeface="Questrial"/>
                <a:sym typeface="Questrial"/>
              </a:defRPr>
            </a:lvl5pPr>
            <a:lvl6pPr lvl="5" rtl="0">
              <a:spcBef>
                <a:spcPts val="0"/>
              </a:spcBef>
              <a:spcAft>
                <a:spcPts val="0"/>
              </a:spcAft>
              <a:buSzPts val="3300"/>
              <a:buFont typeface="Questrial"/>
              <a:buNone/>
              <a:defRPr sz="3300" b="1">
                <a:latin typeface="Questrial"/>
                <a:ea typeface="Questrial"/>
                <a:cs typeface="Questrial"/>
                <a:sym typeface="Questrial"/>
              </a:defRPr>
            </a:lvl6pPr>
            <a:lvl7pPr lvl="6" rtl="0">
              <a:spcBef>
                <a:spcPts val="0"/>
              </a:spcBef>
              <a:spcAft>
                <a:spcPts val="0"/>
              </a:spcAft>
              <a:buSzPts val="3300"/>
              <a:buFont typeface="Questrial"/>
              <a:buNone/>
              <a:defRPr sz="3300" b="1">
                <a:latin typeface="Questrial"/>
                <a:ea typeface="Questrial"/>
                <a:cs typeface="Questrial"/>
                <a:sym typeface="Questrial"/>
              </a:defRPr>
            </a:lvl7pPr>
            <a:lvl8pPr lvl="7" rtl="0">
              <a:spcBef>
                <a:spcPts val="0"/>
              </a:spcBef>
              <a:spcAft>
                <a:spcPts val="0"/>
              </a:spcAft>
              <a:buSzPts val="3300"/>
              <a:buFont typeface="Questrial"/>
              <a:buNone/>
              <a:defRPr sz="3300" b="1">
                <a:latin typeface="Questrial"/>
                <a:ea typeface="Questrial"/>
                <a:cs typeface="Questrial"/>
                <a:sym typeface="Questrial"/>
              </a:defRPr>
            </a:lvl8pPr>
            <a:lvl9pPr lvl="8" rtl="0">
              <a:spcBef>
                <a:spcPts val="0"/>
              </a:spcBef>
              <a:spcAft>
                <a:spcPts val="0"/>
              </a:spcAft>
              <a:buSzPts val="3300"/>
              <a:buFont typeface="Questrial"/>
              <a:buNone/>
              <a:defRPr sz="3300" b="1">
                <a:latin typeface="Questrial"/>
                <a:ea typeface="Questrial"/>
                <a:cs typeface="Questrial"/>
                <a:sym typeface="Questrial"/>
              </a:defRPr>
            </a:lvl9pPr>
          </a:lstStyle>
          <a:p>
            <a:endParaRPr/>
          </a:p>
        </p:txBody>
      </p:sp>
      <p:sp>
        <p:nvSpPr>
          <p:cNvPr id="36" name="Google Shape;36;p5"/>
          <p:cNvSpPr txBox="1">
            <a:spLocks noGrp="1"/>
          </p:cNvSpPr>
          <p:nvPr>
            <p:ph type="subTitle" idx="1"/>
          </p:nvPr>
        </p:nvSpPr>
        <p:spPr>
          <a:xfrm>
            <a:off x="5055284" y="369521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2"/>
          </p:nvPr>
        </p:nvSpPr>
        <p:spPr>
          <a:xfrm>
            <a:off x="1583300" y="369521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subTitle" idx="3"/>
          </p:nvPr>
        </p:nvSpPr>
        <p:spPr>
          <a:xfrm>
            <a:off x="5055275" y="3301400"/>
            <a:ext cx="25056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Questrial"/>
              <a:buNone/>
              <a:defRPr sz="2000" b="1">
                <a:solidFill>
                  <a:schemeClr val="dk1"/>
                </a:solidFill>
                <a:latin typeface="Questrial"/>
                <a:ea typeface="Questrial"/>
                <a:cs typeface="Questrial"/>
                <a:sym typeface="Questrial"/>
              </a:defRPr>
            </a:lvl1pPr>
            <a:lvl2pPr lvl="1" algn="ctr" rtl="0">
              <a:lnSpc>
                <a:spcPct val="100000"/>
              </a:lnSpc>
              <a:spcBef>
                <a:spcPts val="0"/>
              </a:spcBef>
              <a:spcAft>
                <a:spcPts val="0"/>
              </a:spcAft>
              <a:buSzPts val="2000"/>
              <a:buFont typeface="Questrial"/>
              <a:buNone/>
              <a:defRPr sz="2000" b="1">
                <a:latin typeface="Questrial"/>
                <a:ea typeface="Questrial"/>
                <a:cs typeface="Questrial"/>
                <a:sym typeface="Questrial"/>
              </a:defRPr>
            </a:lvl2pPr>
            <a:lvl3pPr lvl="2" algn="ctr" rtl="0">
              <a:lnSpc>
                <a:spcPct val="100000"/>
              </a:lnSpc>
              <a:spcBef>
                <a:spcPts val="0"/>
              </a:spcBef>
              <a:spcAft>
                <a:spcPts val="0"/>
              </a:spcAft>
              <a:buSzPts val="2000"/>
              <a:buFont typeface="Questrial"/>
              <a:buNone/>
              <a:defRPr sz="2000" b="1">
                <a:latin typeface="Questrial"/>
                <a:ea typeface="Questrial"/>
                <a:cs typeface="Questrial"/>
                <a:sym typeface="Questrial"/>
              </a:defRPr>
            </a:lvl3pPr>
            <a:lvl4pPr lvl="3" algn="ctr" rtl="0">
              <a:lnSpc>
                <a:spcPct val="100000"/>
              </a:lnSpc>
              <a:spcBef>
                <a:spcPts val="0"/>
              </a:spcBef>
              <a:spcAft>
                <a:spcPts val="0"/>
              </a:spcAft>
              <a:buSzPts val="2000"/>
              <a:buFont typeface="Questrial"/>
              <a:buNone/>
              <a:defRPr sz="2000" b="1">
                <a:latin typeface="Questrial"/>
                <a:ea typeface="Questrial"/>
                <a:cs typeface="Questrial"/>
                <a:sym typeface="Questrial"/>
              </a:defRPr>
            </a:lvl4pPr>
            <a:lvl5pPr lvl="4" algn="ctr" rtl="0">
              <a:lnSpc>
                <a:spcPct val="100000"/>
              </a:lnSpc>
              <a:spcBef>
                <a:spcPts val="0"/>
              </a:spcBef>
              <a:spcAft>
                <a:spcPts val="0"/>
              </a:spcAft>
              <a:buSzPts val="2000"/>
              <a:buFont typeface="Questrial"/>
              <a:buNone/>
              <a:defRPr sz="2000" b="1">
                <a:latin typeface="Questrial"/>
                <a:ea typeface="Questrial"/>
                <a:cs typeface="Questrial"/>
                <a:sym typeface="Questrial"/>
              </a:defRPr>
            </a:lvl5pPr>
            <a:lvl6pPr lvl="5" algn="ctr" rtl="0">
              <a:lnSpc>
                <a:spcPct val="100000"/>
              </a:lnSpc>
              <a:spcBef>
                <a:spcPts val="0"/>
              </a:spcBef>
              <a:spcAft>
                <a:spcPts val="0"/>
              </a:spcAft>
              <a:buSzPts val="2000"/>
              <a:buFont typeface="Questrial"/>
              <a:buNone/>
              <a:defRPr sz="2000" b="1">
                <a:latin typeface="Questrial"/>
                <a:ea typeface="Questrial"/>
                <a:cs typeface="Questrial"/>
                <a:sym typeface="Questrial"/>
              </a:defRPr>
            </a:lvl6pPr>
            <a:lvl7pPr lvl="6" algn="ctr" rtl="0">
              <a:lnSpc>
                <a:spcPct val="100000"/>
              </a:lnSpc>
              <a:spcBef>
                <a:spcPts val="0"/>
              </a:spcBef>
              <a:spcAft>
                <a:spcPts val="0"/>
              </a:spcAft>
              <a:buSzPts val="2000"/>
              <a:buFont typeface="Questrial"/>
              <a:buNone/>
              <a:defRPr sz="2000" b="1">
                <a:latin typeface="Questrial"/>
                <a:ea typeface="Questrial"/>
                <a:cs typeface="Questrial"/>
                <a:sym typeface="Questrial"/>
              </a:defRPr>
            </a:lvl7pPr>
            <a:lvl8pPr lvl="7" algn="ctr" rtl="0">
              <a:lnSpc>
                <a:spcPct val="100000"/>
              </a:lnSpc>
              <a:spcBef>
                <a:spcPts val="0"/>
              </a:spcBef>
              <a:spcAft>
                <a:spcPts val="0"/>
              </a:spcAft>
              <a:buSzPts val="2000"/>
              <a:buFont typeface="Questrial"/>
              <a:buNone/>
              <a:defRPr sz="2000" b="1">
                <a:latin typeface="Questrial"/>
                <a:ea typeface="Questrial"/>
                <a:cs typeface="Questrial"/>
                <a:sym typeface="Questrial"/>
              </a:defRPr>
            </a:lvl8pPr>
            <a:lvl9pPr lvl="8" algn="ctr" rtl="0">
              <a:lnSpc>
                <a:spcPct val="100000"/>
              </a:lnSpc>
              <a:spcBef>
                <a:spcPts val="0"/>
              </a:spcBef>
              <a:spcAft>
                <a:spcPts val="0"/>
              </a:spcAft>
              <a:buSzPts val="2000"/>
              <a:buFont typeface="Questrial"/>
              <a:buNone/>
              <a:defRPr sz="2000" b="1">
                <a:latin typeface="Questrial"/>
                <a:ea typeface="Questrial"/>
                <a:cs typeface="Questrial"/>
                <a:sym typeface="Questrial"/>
              </a:defRPr>
            </a:lvl9pPr>
          </a:lstStyle>
          <a:p>
            <a:endParaRPr/>
          </a:p>
        </p:txBody>
      </p:sp>
      <p:sp>
        <p:nvSpPr>
          <p:cNvPr id="39" name="Google Shape;39;p5"/>
          <p:cNvSpPr txBox="1">
            <a:spLocks noGrp="1"/>
          </p:cNvSpPr>
          <p:nvPr>
            <p:ph type="subTitle" idx="4"/>
          </p:nvPr>
        </p:nvSpPr>
        <p:spPr>
          <a:xfrm>
            <a:off x="1583075" y="3301400"/>
            <a:ext cx="25056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Questrial"/>
              <a:buNone/>
              <a:defRPr sz="2000" b="1">
                <a:solidFill>
                  <a:schemeClr val="dk1"/>
                </a:solidFill>
                <a:latin typeface="Questrial"/>
                <a:ea typeface="Questrial"/>
                <a:cs typeface="Questrial"/>
                <a:sym typeface="Questrial"/>
              </a:defRPr>
            </a:lvl1pPr>
            <a:lvl2pPr lvl="1" algn="ctr" rtl="0">
              <a:lnSpc>
                <a:spcPct val="100000"/>
              </a:lnSpc>
              <a:spcBef>
                <a:spcPts val="0"/>
              </a:spcBef>
              <a:spcAft>
                <a:spcPts val="0"/>
              </a:spcAft>
              <a:buSzPts val="2000"/>
              <a:buFont typeface="Questrial"/>
              <a:buNone/>
              <a:defRPr sz="2000" b="1">
                <a:latin typeface="Questrial"/>
                <a:ea typeface="Questrial"/>
                <a:cs typeface="Questrial"/>
                <a:sym typeface="Questrial"/>
              </a:defRPr>
            </a:lvl2pPr>
            <a:lvl3pPr lvl="2" algn="ctr" rtl="0">
              <a:lnSpc>
                <a:spcPct val="100000"/>
              </a:lnSpc>
              <a:spcBef>
                <a:spcPts val="0"/>
              </a:spcBef>
              <a:spcAft>
                <a:spcPts val="0"/>
              </a:spcAft>
              <a:buSzPts val="2000"/>
              <a:buFont typeface="Questrial"/>
              <a:buNone/>
              <a:defRPr sz="2000" b="1">
                <a:latin typeface="Questrial"/>
                <a:ea typeface="Questrial"/>
                <a:cs typeface="Questrial"/>
                <a:sym typeface="Questrial"/>
              </a:defRPr>
            </a:lvl3pPr>
            <a:lvl4pPr lvl="3" algn="ctr" rtl="0">
              <a:lnSpc>
                <a:spcPct val="100000"/>
              </a:lnSpc>
              <a:spcBef>
                <a:spcPts val="0"/>
              </a:spcBef>
              <a:spcAft>
                <a:spcPts val="0"/>
              </a:spcAft>
              <a:buSzPts val="2000"/>
              <a:buFont typeface="Questrial"/>
              <a:buNone/>
              <a:defRPr sz="2000" b="1">
                <a:latin typeface="Questrial"/>
                <a:ea typeface="Questrial"/>
                <a:cs typeface="Questrial"/>
                <a:sym typeface="Questrial"/>
              </a:defRPr>
            </a:lvl4pPr>
            <a:lvl5pPr lvl="4" algn="ctr" rtl="0">
              <a:lnSpc>
                <a:spcPct val="100000"/>
              </a:lnSpc>
              <a:spcBef>
                <a:spcPts val="0"/>
              </a:spcBef>
              <a:spcAft>
                <a:spcPts val="0"/>
              </a:spcAft>
              <a:buSzPts val="2000"/>
              <a:buFont typeface="Questrial"/>
              <a:buNone/>
              <a:defRPr sz="2000" b="1">
                <a:latin typeface="Questrial"/>
                <a:ea typeface="Questrial"/>
                <a:cs typeface="Questrial"/>
                <a:sym typeface="Questrial"/>
              </a:defRPr>
            </a:lvl5pPr>
            <a:lvl6pPr lvl="5" algn="ctr" rtl="0">
              <a:lnSpc>
                <a:spcPct val="100000"/>
              </a:lnSpc>
              <a:spcBef>
                <a:spcPts val="0"/>
              </a:spcBef>
              <a:spcAft>
                <a:spcPts val="0"/>
              </a:spcAft>
              <a:buSzPts val="2000"/>
              <a:buFont typeface="Questrial"/>
              <a:buNone/>
              <a:defRPr sz="2000" b="1">
                <a:latin typeface="Questrial"/>
                <a:ea typeface="Questrial"/>
                <a:cs typeface="Questrial"/>
                <a:sym typeface="Questrial"/>
              </a:defRPr>
            </a:lvl6pPr>
            <a:lvl7pPr lvl="6" algn="ctr" rtl="0">
              <a:lnSpc>
                <a:spcPct val="100000"/>
              </a:lnSpc>
              <a:spcBef>
                <a:spcPts val="0"/>
              </a:spcBef>
              <a:spcAft>
                <a:spcPts val="0"/>
              </a:spcAft>
              <a:buSzPts val="2000"/>
              <a:buFont typeface="Questrial"/>
              <a:buNone/>
              <a:defRPr sz="2000" b="1">
                <a:latin typeface="Questrial"/>
                <a:ea typeface="Questrial"/>
                <a:cs typeface="Questrial"/>
                <a:sym typeface="Questrial"/>
              </a:defRPr>
            </a:lvl7pPr>
            <a:lvl8pPr lvl="7" algn="ctr" rtl="0">
              <a:lnSpc>
                <a:spcPct val="100000"/>
              </a:lnSpc>
              <a:spcBef>
                <a:spcPts val="0"/>
              </a:spcBef>
              <a:spcAft>
                <a:spcPts val="0"/>
              </a:spcAft>
              <a:buSzPts val="2000"/>
              <a:buFont typeface="Questrial"/>
              <a:buNone/>
              <a:defRPr sz="2000" b="1">
                <a:latin typeface="Questrial"/>
                <a:ea typeface="Questrial"/>
                <a:cs typeface="Questrial"/>
                <a:sym typeface="Questrial"/>
              </a:defRPr>
            </a:lvl8pPr>
            <a:lvl9pPr lvl="8" algn="ctr" rtl="0">
              <a:lnSpc>
                <a:spcPct val="100000"/>
              </a:lnSpc>
              <a:spcBef>
                <a:spcPts val="0"/>
              </a:spcBef>
              <a:spcAft>
                <a:spcPts val="0"/>
              </a:spcAft>
              <a:buSzPts val="2000"/>
              <a:buFont typeface="Questrial"/>
              <a:buNone/>
              <a:defRPr sz="2000" b="1">
                <a:latin typeface="Questrial"/>
                <a:ea typeface="Questrial"/>
                <a:cs typeface="Questrial"/>
                <a:sym typeface="Questrial"/>
              </a:defRPr>
            </a:lvl9pPr>
          </a:lstStyle>
          <a:p>
            <a:endParaRPr/>
          </a:p>
        </p:txBody>
      </p:sp>
      <p:grpSp>
        <p:nvGrpSpPr>
          <p:cNvPr id="40" name="Google Shape;40;p5"/>
          <p:cNvGrpSpPr/>
          <p:nvPr/>
        </p:nvGrpSpPr>
        <p:grpSpPr>
          <a:xfrm>
            <a:off x="-135035" y="-218744"/>
            <a:ext cx="9767649" cy="5560568"/>
            <a:chOff x="-135035" y="-218744"/>
            <a:chExt cx="9767649" cy="5560568"/>
          </a:xfrm>
        </p:grpSpPr>
        <p:grpSp>
          <p:nvGrpSpPr>
            <p:cNvPr id="41" name="Google Shape;41;p5"/>
            <p:cNvGrpSpPr/>
            <p:nvPr/>
          </p:nvGrpSpPr>
          <p:grpSpPr>
            <a:xfrm rot="10800000">
              <a:off x="8463175" y="3572201"/>
              <a:ext cx="1169438" cy="1769623"/>
              <a:chOff x="-237723" y="-361624"/>
              <a:chExt cx="1169438" cy="1769623"/>
            </a:xfrm>
          </p:grpSpPr>
          <p:sp>
            <p:nvSpPr>
              <p:cNvPr id="42" name="Google Shape;42;p5"/>
              <p:cNvSpPr/>
              <p:nvPr/>
            </p:nvSpPr>
            <p:spPr>
              <a:xfrm>
                <a:off x="288516" y="547875"/>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37697" y="-361624"/>
                <a:ext cx="643114" cy="557086"/>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37697" y="244765"/>
                <a:ext cx="643114" cy="556959"/>
              </a:xfrm>
              <a:custGeom>
                <a:avLst/>
                <a:gdLst/>
                <a:ahLst/>
                <a:cxnLst/>
                <a:rect l="l" t="t" r="r" b="b"/>
                <a:pathLst>
                  <a:path w="15183" h="13149" extrusionOk="0">
                    <a:moveTo>
                      <a:pt x="3796" y="0"/>
                    </a:moveTo>
                    <a:lnTo>
                      <a:pt x="0" y="6574"/>
                    </a:lnTo>
                    <a:lnTo>
                      <a:pt x="3796" y="13148"/>
                    </a:lnTo>
                    <a:lnTo>
                      <a:pt x="11387" y="13148"/>
                    </a:lnTo>
                    <a:lnTo>
                      <a:pt x="15183" y="6574"/>
                    </a:lnTo>
                    <a:lnTo>
                      <a:pt x="11387"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88516" y="-58430"/>
                <a:ext cx="643199" cy="557001"/>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237723" y="851040"/>
                <a:ext cx="643156" cy="556959"/>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5"/>
            <p:cNvGrpSpPr/>
            <p:nvPr/>
          </p:nvGrpSpPr>
          <p:grpSpPr>
            <a:xfrm rot="10800000">
              <a:off x="2" y="4022326"/>
              <a:ext cx="785989" cy="1163348"/>
              <a:chOff x="8694225" y="86051"/>
              <a:chExt cx="785989" cy="1163348"/>
            </a:xfrm>
          </p:grpSpPr>
          <p:sp>
            <p:nvSpPr>
              <p:cNvPr id="48" name="Google Shape;48;p5"/>
              <p:cNvSpPr/>
              <p:nvPr/>
            </p:nvSpPr>
            <p:spPr>
              <a:xfrm flipH="1">
                <a:off x="8694225" y="86051"/>
                <a:ext cx="643114" cy="557086"/>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flipH="1">
                <a:off x="8837100" y="692440"/>
                <a:ext cx="643114" cy="556959"/>
              </a:xfrm>
              <a:custGeom>
                <a:avLst/>
                <a:gdLst/>
                <a:ahLst/>
                <a:cxnLst/>
                <a:rect l="l" t="t" r="r" b="b"/>
                <a:pathLst>
                  <a:path w="15183" h="13149" extrusionOk="0">
                    <a:moveTo>
                      <a:pt x="3796" y="0"/>
                    </a:moveTo>
                    <a:lnTo>
                      <a:pt x="0" y="6574"/>
                    </a:lnTo>
                    <a:lnTo>
                      <a:pt x="3796" y="13148"/>
                    </a:lnTo>
                    <a:lnTo>
                      <a:pt x="11387" y="13148"/>
                    </a:lnTo>
                    <a:lnTo>
                      <a:pt x="15183" y="6574"/>
                    </a:lnTo>
                    <a:lnTo>
                      <a:pt x="11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5"/>
            <p:cNvSpPr/>
            <p:nvPr/>
          </p:nvSpPr>
          <p:spPr>
            <a:xfrm rot="10800000" flipH="1">
              <a:off x="8345788" y="99301"/>
              <a:ext cx="643156" cy="556959"/>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rot="-5400000" flipH="1">
              <a:off x="125040" y="-478819"/>
              <a:ext cx="643199" cy="1163348"/>
              <a:chOff x="8529877" y="4094470"/>
              <a:chExt cx="643199" cy="1163348"/>
            </a:xfrm>
          </p:grpSpPr>
          <p:sp>
            <p:nvSpPr>
              <p:cNvPr id="52" name="Google Shape;52;p5"/>
              <p:cNvSpPr/>
              <p:nvPr/>
            </p:nvSpPr>
            <p:spPr>
              <a:xfrm flipH="1">
                <a:off x="8529877" y="4700775"/>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flipH="1">
                <a:off x="8529877" y="4094470"/>
                <a:ext cx="643199" cy="557001"/>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Albert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64" name="Google Shape;64;p7"/>
          <p:cNvGrpSpPr/>
          <p:nvPr/>
        </p:nvGrpSpPr>
        <p:grpSpPr>
          <a:xfrm flipH="1">
            <a:off x="-430889" y="-387790"/>
            <a:ext cx="9803778" cy="5731850"/>
            <a:chOff x="-372485" y="-387790"/>
            <a:chExt cx="9803778" cy="5731850"/>
          </a:xfrm>
        </p:grpSpPr>
        <p:grpSp>
          <p:nvGrpSpPr>
            <p:cNvPr id="65" name="Google Shape;65;p7"/>
            <p:cNvGrpSpPr/>
            <p:nvPr/>
          </p:nvGrpSpPr>
          <p:grpSpPr>
            <a:xfrm>
              <a:off x="-248197" y="1518519"/>
              <a:ext cx="9679490" cy="3825525"/>
              <a:chOff x="-248197" y="1518519"/>
              <a:chExt cx="9679490" cy="3825525"/>
            </a:xfrm>
          </p:grpSpPr>
          <p:sp>
            <p:nvSpPr>
              <p:cNvPr id="66" name="Google Shape;66;p7"/>
              <p:cNvSpPr/>
              <p:nvPr/>
            </p:nvSpPr>
            <p:spPr>
              <a:xfrm>
                <a:off x="-248197" y="4803664"/>
                <a:ext cx="623992" cy="540380"/>
              </a:xfrm>
              <a:custGeom>
                <a:avLst/>
                <a:gdLst/>
                <a:ahLst/>
                <a:cxnLst/>
                <a:rect l="l" t="t" r="r" b="b"/>
                <a:pathLst>
                  <a:path w="9351" h="8098" extrusionOk="0">
                    <a:moveTo>
                      <a:pt x="2338" y="1"/>
                    </a:moveTo>
                    <a:lnTo>
                      <a:pt x="1" y="4049"/>
                    </a:lnTo>
                    <a:lnTo>
                      <a:pt x="2338" y="8098"/>
                    </a:lnTo>
                    <a:lnTo>
                      <a:pt x="7013" y="8098"/>
                    </a:lnTo>
                    <a:lnTo>
                      <a:pt x="9350" y="4049"/>
                    </a:lnTo>
                    <a:lnTo>
                      <a:pt x="7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rot="-1799997">
                <a:off x="8714100" y="1638310"/>
                <a:ext cx="623927" cy="540247"/>
              </a:xfrm>
              <a:custGeom>
                <a:avLst/>
                <a:gdLst/>
                <a:ahLst/>
                <a:cxnLst/>
                <a:rect l="l" t="t" r="r" b="b"/>
                <a:pathLst>
                  <a:path w="9350" h="8096" extrusionOk="0">
                    <a:moveTo>
                      <a:pt x="2338" y="1"/>
                    </a:moveTo>
                    <a:lnTo>
                      <a:pt x="1" y="4049"/>
                    </a:lnTo>
                    <a:lnTo>
                      <a:pt x="2338" y="8096"/>
                    </a:lnTo>
                    <a:lnTo>
                      <a:pt x="7012" y="8096"/>
                    </a:lnTo>
                    <a:lnTo>
                      <a:pt x="9349" y="4049"/>
                    </a:lnTo>
                    <a:lnTo>
                      <a:pt x="70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7"/>
            <p:cNvGrpSpPr/>
            <p:nvPr/>
          </p:nvGrpSpPr>
          <p:grpSpPr>
            <a:xfrm>
              <a:off x="-372485" y="-387790"/>
              <a:ext cx="9745373" cy="5731850"/>
              <a:chOff x="-372485" y="-387790"/>
              <a:chExt cx="9745373" cy="5731850"/>
            </a:xfrm>
          </p:grpSpPr>
          <p:grpSp>
            <p:nvGrpSpPr>
              <p:cNvPr id="69" name="Google Shape;69;p7"/>
              <p:cNvGrpSpPr/>
              <p:nvPr/>
            </p:nvGrpSpPr>
            <p:grpSpPr>
              <a:xfrm>
                <a:off x="8679238" y="3435348"/>
                <a:ext cx="693651" cy="1908712"/>
                <a:chOff x="8679238" y="3435348"/>
                <a:chExt cx="693651" cy="1908712"/>
              </a:xfrm>
            </p:grpSpPr>
            <p:sp>
              <p:nvSpPr>
                <p:cNvPr id="70" name="Google Shape;70;p7"/>
                <p:cNvSpPr/>
                <p:nvPr/>
              </p:nvSpPr>
              <p:spPr>
                <a:xfrm flipH="1">
                  <a:off x="8679238" y="3435348"/>
                  <a:ext cx="693651" cy="600771"/>
                </a:xfrm>
                <a:custGeom>
                  <a:avLst/>
                  <a:gdLst/>
                  <a:ahLst/>
                  <a:cxnLst/>
                  <a:rect l="l" t="t" r="r" b="b"/>
                  <a:pathLst>
                    <a:path w="15185" h="13151" extrusionOk="0">
                      <a:moveTo>
                        <a:pt x="3796" y="1"/>
                      </a:moveTo>
                      <a:lnTo>
                        <a:pt x="0" y="6576"/>
                      </a:lnTo>
                      <a:lnTo>
                        <a:pt x="3796" y="13151"/>
                      </a:lnTo>
                      <a:lnTo>
                        <a:pt x="11388" y="13151"/>
                      </a:lnTo>
                      <a:lnTo>
                        <a:pt x="15185" y="6576"/>
                      </a:lnTo>
                      <a:lnTo>
                        <a:pt x="11388"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flipH="1">
                  <a:off x="8679238" y="4743289"/>
                  <a:ext cx="693651" cy="600771"/>
                </a:xfrm>
                <a:custGeom>
                  <a:avLst/>
                  <a:gdLst/>
                  <a:ahLst/>
                  <a:cxnLst/>
                  <a:rect l="l" t="t" r="r" b="b"/>
                  <a:pathLst>
                    <a:path w="15185" h="13151" extrusionOk="0">
                      <a:moveTo>
                        <a:pt x="3796" y="0"/>
                      </a:moveTo>
                      <a:lnTo>
                        <a:pt x="0" y="6574"/>
                      </a:lnTo>
                      <a:lnTo>
                        <a:pt x="3796" y="13150"/>
                      </a:lnTo>
                      <a:lnTo>
                        <a:pt x="11388" y="13150"/>
                      </a:lnTo>
                      <a:lnTo>
                        <a:pt x="15185" y="6574"/>
                      </a:lnTo>
                      <a:lnTo>
                        <a:pt x="113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flipH="1">
                  <a:off x="8679238" y="4089296"/>
                  <a:ext cx="693651" cy="600816"/>
                </a:xfrm>
                <a:custGeom>
                  <a:avLst/>
                  <a:gdLst/>
                  <a:ahLst/>
                  <a:cxnLst/>
                  <a:rect l="l" t="t" r="r" b="b"/>
                  <a:pathLst>
                    <a:path w="15185" h="13152" extrusionOk="0">
                      <a:moveTo>
                        <a:pt x="3796" y="1"/>
                      </a:moveTo>
                      <a:lnTo>
                        <a:pt x="0" y="6576"/>
                      </a:lnTo>
                      <a:lnTo>
                        <a:pt x="3796" y="13151"/>
                      </a:lnTo>
                      <a:lnTo>
                        <a:pt x="11388" y="13151"/>
                      </a:lnTo>
                      <a:lnTo>
                        <a:pt x="15185" y="6576"/>
                      </a:lnTo>
                      <a:lnTo>
                        <a:pt x="11388" y="1"/>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7"/>
              <p:cNvGrpSpPr/>
              <p:nvPr/>
            </p:nvGrpSpPr>
            <p:grpSpPr>
              <a:xfrm>
                <a:off x="-372485" y="-387790"/>
                <a:ext cx="1690139" cy="860151"/>
                <a:chOff x="-115310" y="4491735"/>
                <a:chExt cx="1690139" cy="860151"/>
              </a:xfrm>
            </p:grpSpPr>
            <p:sp>
              <p:nvSpPr>
                <p:cNvPr id="74" name="Google Shape;74;p7"/>
                <p:cNvSpPr/>
                <p:nvPr/>
              </p:nvSpPr>
              <p:spPr>
                <a:xfrm>
                  <a:off x="931715" y="4789370"/>
                  <a:ext cx="643114" cy="557043"/>
                </a:xfrm>
                <a:custGeom>
                  <a:avLst/>
                  <a:gdLst/>
                  <a:ahLst/>
                  <a:cxnLst/>
                  <a:rect l="l" t="t" r="r" b="b"/>
                  <a:pathLst>
                    <a:path w="15183" h="13151" extrusionOk="0">
                      <a:moveTo>
                        <a:pt x="3796" y="0"/>
                      </a:moveTo>
                      <a:lnTo>
                        <a:pt x="0" y="6575"/>
                      </a:lnTo>
                      <a:lnTo>
                        <a:pt x="3796" y="13150"/>
                      </a:lnTo>
                      <a:lnTo>
                        <a:pt x="11387" y="13150"/>
                      </a:lnTo>
                      <a:lnTo>
                        <a:pt x="15183" y="6575"/>
                      </a:lnTo>
                      <a:lnTo>
                        <a:pt x="11387"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115310" y="4794927"/>
                  <a:ext cx="643114" cy="556959"/>
                </a:xfrm>
                <a:custGeom>
                  <a:avLst/>
                  <a:gdLst/>
                  <a:ahLst/>
                  <a:cxnLst/>
                  <a:rect l="l" t="t" r="r" b="b"/>
                  <a:pathLst>
                    <a:path w="15183" h="13149" extrusionOk="0">
                      <a:moveTo>
                        <a:pt x="3796" y="1"/>
                      </a:moveTo>
                      <a:lnTo>
                        <a:pt x="0" y="6576"/>
                      </a:lnTo>
                      <a:lnTo>
                        <a:pt x="3796" y="13149"/>
                      </a:lnTo>
                      <a:lnTo>
                        <a:pt x="11387" y="13149"/>
                      </a:lnTo>
                      <a:lnTo>
                        <a:pt x="15183" y="6576"/>
                      </a:lnTo>
                      <a:lnTo>
                        <a:pt x="113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410904" y="4491735"/>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8"/>
          <p:cNvSpPr txBox="1">
            <a:spLocks noGrp="1"/>
          </p:cNvSpPr>
          <p:nvPr>
            <p:ph type="title"/>
          </p:nvPr>
        </p:nvSpPr>
        <p:spPr>
          <a:xfrm>
            <a:off x="4452475" y="1307100"/>
            <a:ext cx="37557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9" name="Google Shape;79;p8"/>
          <p:cNvGrpSpPr/>
          <p:nvPr/>
        </p:nvGrpSpPr>
        <p:grpSpPr>
          <a:xfrm flipH="1">
            <a:off x="-114468" y="-497824"/>
            <a:ext cx="9305259" cy="6038384"/>
            <a:chOff x="-199325" y="-650224"/>
            <a:chExt cx="9305259" cy="6038384"/>
          </a:xfrm>
        </p:grpSpPr>
        <p:grpSp>
          <p:nvGrpSpPr>
            <p:cNvPr id="80" name="Google Shape;80;p8"/>
            <p:cNvGrpSpPr/>
            <p:nvPr/>
          </p:nvGrpSpPr>
          <p:grpSpPr>
            <a:xfrm>
              <a:off x="7911067" y="-650224"/>
              <a:ext cx="1194866" cy="1833871"/>
              <a:chOff x="7911067" y="-650224"/>
              <a:chExt cx="1194866" cy="1833871"/>
            </a:xfrm>
          </p:grpSpPr>
          <p:sp>
            <p:nvSpPr>
              <p:cNvPr id="81" name="Google Shape;81;p8"/>
              <p:cNvSpPr/>
              <p:nvPr/>
            </p:nvSpPr>
            <p:spPr>
              <a:xfrm>
                <a:off x="8462735" y="5489"/>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8462777" y="-650224"/>
                <a:ext cx="643114" cy="557086"/>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7911067" y="-335335"/>
                <a:ext cx="643114" cy="556959"/>
              </a:xfrm>
              <a:custGeom>
                <a:avLst/>
                <a:gdLst/>
                <a:ahLst/>
                <a:cxnLst/>
                <a:rect l="l" t="t" r="r" b="b"/>
                <a:pathLst>
                  <a:path w="15183" h="13149" extrusionOk="0">
                    <a:moveTo>
                      <a:pt x="3796" y="0"/>
                    </a:moveTo>
                    <a:lnTo>
                      <a:pt x="0" y="6574"/>
                    </a:lnTo>
                    <a:lnTo>
                      <a:pt x="3796" y="13148"/>
                    </a:lnTo>
                    <a:lnTo>
                      <a:pt x="11387" y="13148"/>
                    </a:lnTo>
                    <a:lnTo>
                      <a:pt x="15183" y="6574"/>
                    </a:lnTo>
                    <a:lnTo>
                      <a:pt x="11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8462756" y="626689"/>
                <a:ext cx="643156" cy="556959"/>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8"/>
            <p:cNvGrpSpPr/>
            <p:nvPr/>
          </p:nvGrpSpPr>
          <p:grpSpPr>
            <a:xfrm rot="10800000" flipH="1">
              <a:off x="-199325" y="268530"/>
              <a:ext cx="785989" cy="1163348"/>
              <a:chOff x="8694225" y="86051"/>
              <a:chExt cx="785989" cy="1163348"/>
            </a:xfrm>
          </p:grpSpPr>
          <p:sp>
            <p:nvSpPr>
              <p:cNvPr id="86" name="Google Shape;86;p8"/>
              <p:cNvSpPr/>
              <p:nvPr/>
            </p:nvSpPr>
            <p:spPr>
              <a:xfrm flipH="1">
                <a:off x="8694225" y="86051"/>
                <a:ext cx="643114" cy="557086"/>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837100" y="692440"/>
                <a:ext cx="643114" cy="556959"/>
              </a:xfrm>
              <a:custGeom>
                <a:avLst/>
                <a:gdLst/>
                <a:ahLst/>
                <a:cxnLst/>
                <a:rect l="l" t="t" r="r" b="b"/>
                <a:pathLst>
                  <a:path w="15183" h="13149" extrusionOk="0">
                    <a:moveTo>
                      <a:pt x="3796" y="0"/>
                    </a:moveTo>
                    <a:lnTo>
                      <a:pt x="0" y="6574"/>
                    </a:lnTo>
                    <a:lnTo>
                      <a:pt x="3796" y="13148"/>
                    </a:lnTo>
                    <a:lnTo>
                      <a:pt x="11387" y="13148"/>
                    </a:lnTo>
                    <a:lnTo>
                      <a:pt x="15183" y="6574"/>
                    </a:lnTo>
                    <a:lnTo>
                      <a:pt x="11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rot="7222686">
              <a:off x="192302" y="4234895"/>
              <a:ext cx="643193" cy="1163339"/>
              <a:chOff x="8529877" y="4094470"/>
              <a:chExt cx="643199" cy="1163348"/>
            </a:xfrm>
          </p:grpSpPr>
          <p:sp>
            <p:nvSpPr>
              <p:cNvPr id="89" name="Google Shape;89;p8"/>
              <p:cNvSpPr/>
              <p:nvPr/>
            </p:nvSpPr>
            <p:spPr>
              <a:xfrm flipH="1">
                <a:off x="8529877" y="4700775"/>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flipH="1">
                <a:off x="8529877" y="4094470"/>
                <a:ext cx="643199" cy="557001"/>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8"/>
            <p:cNvSpPr/>
            <p:nvPr/>
          </p:nvSpPr>
          <p:spPr>
            <a:xfrm rot="-6988640">
              <a:off x="8312483" y="4384777"/>
              <a:ext cx="643162" cy="556964"/>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713225" y="1655500"/>
            <a:ext cx="4782600" cy="1161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 name="Google Shape;94;p9"/>
          <p:cNvSpPr txBox="1">
            <a:spLocks noGrp="1"/>
          </p:cNvSpPr>
          <p:nvPr>
            <p:ph type="subTitle" idx="1"/>
          </p:nvPr>
        </p:nvSpPr>
        <p:spPr>
          <a:xfrm>
            <a:off x="713225" y="2816925"/>
            <a:ext cx="47826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5" name="Google Shape;95;p9"/>
          <p:cNvGrpSpPr/>
          <p:nvPr/>
        </p:nvGrpSpPr>
        <p:grpSpPr>
          <a:xfrm flipH="1">
            <a:off x="2" y="-205430"/>
            <a:ext cx="9350140" cy="5509154"/>
            <a:chOff x="-449423" y="-205430"/>
            <a:chExt cx="9350140" cy="5509154"/>
          </a:xfrm>
        </p:grpSpPr>
        <p:grpSp>
          <p:nvGrpSpPr>
            <p:cNvPr id="96" name="Google Shape;96;p9"/>
            <p:cNvGrpSpPr/>
            <p:nvPr/>
          </p:nvGrpSpPr>
          <p:grpSpPr>
            <a:xfrm rot="10800000">
              <a:off x="-449423" y="-205430"/>
              <a:ext cx="1169438" cy="1769623"/>
              <a:chOff x="-237723" y="-361624"/>
              <a:chExt cx="1169438" cy="1769623"/>
            </a:xfrm>
          </p:grpSpPr>
          <p:sp>
            <p:nvSpPr>
              <p:cNvPr id="97" name="Google Shape;97;p9"/>
              <p:cNvSpPr/>
              <p:nvPr/>
            </p:nvSpPr>
            <p:spPr>
              <a:xfrm>
                <a:off x="288516" y="547875"/>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37697" y="-361624"/>
                <a:ext cx="643114" cy="557086"/>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237697" y="244765"/>
                <a:ext cx="643114" cy="556959"/>
              </a:xfrm>
              <a:custGeom>
                <a:avLst/>
                <a:gdLst/>
                <a:ahLst/>
                <a:cxnLst/>
                <a:rect l="l" t="t" r="r" b="b"/>
                <a:pathLst>
                  <a:path w="15183" h="13149" extrusionOk="0">
                    <a:moveTo>
                      <a:pt x="3796" y="0"/>
                    </a:moveTo>
                    <a:lnTo>
                      <a:pt x="0" y="6574"/>
                    </a:lnTo>
                    <a:lnTo>
                      <a:pt x="3796" y="13148"/>
                    </a:lnTo>
                    <a:lnTo>
                      <a:pt x="11387" y="13148"/>
                    </a:lnTo>
                    <a:lnTo>
                      <a:pt x="15183" y="6574"/>
                    </a:lnTo>
                    <a:lnTo>
                      <a:pt x="11387"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288516" y="-58430"/>
                <a:ext cx="643199" cy="557001"/>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237723" y="851040"/>
                <a:ext cx="643156" cy="556959"/>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9"/>
            <p:cNvGrpSpPr/>
            <p:nvPr/>
          </p:nvGrpSpPr>
          <p:grpSpPr>
            <a:xfrm rot="10800000">
              <a:off x="8114728" y="-5"/>
              <a:ext cx="785989" cy="1163348"/>
              <a:chOff x="9010300" y="1915651"/>
              <a:chExt cx="785989" cy="1163348"/>
            </a:xfrm>
          </p:grpSpPr>
          <p:sp>
            <p:nvSpPr>
              <p:cNvPr id="103" name="Google Shape;103;p9"/>
              <p:cNvSpPr/>
              <p:nvPr/>
            </p:nvSpPr>
            <p:spPr>
              <a:xfrm flipH="1">
                <a:off x="9010300" y="1915651"/>
                <a:ext cx="643114" cy="557086"/>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flipH="1">
                <a:off x="9153175" y="2522040"/>
                <a:ext cx="643114" cy="556959"/>
              </a:xfrm>
              <a:custGeom>
                <a:avLst/>
                <a:gdLst/>
                <a:ahLst/>
                <a:cxnLst/>
                <a:rect l="l" t="t" r="r" b="b"/>
                <a:pathLst>
                  <a:path w="15183" h="13149" extrusionOk="0">
                    <a:moveTo>
                      <a:pt x="3796" y="0"/>
                    </a:moveTo>
                    <a:lnTo>
                      <a:pt x="0" y="6574"/>
                    </a:lnTo>
                    <a:lnTo>
                      <a:pt x="3796" y="13148"/>
                    </a:lnTo>
                    <a:lnTo>
                      <a:pt x="11387" y="13148"/>
                    </a:lnTo>
                    <a:lnTo>
                      <a:pt x="15183" y="6574"/>
                    </a:lnTo>
                    <a:lnTo>
                      <a:pt x="11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9"/>
            <p:cNvSpPr/>
            <p:nvPr/>
          </p:nvSpPr>
          <p:spPr>
            <a:xfrm rot="10800000" flipH="1">
              <a:off x="-273461" y="4456795"/>
              <a:ext cx="643156" cy="556959"/>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9"/>
            <p:cNvGrpSpPr/>
            <p:nvPr/>
          </p:nvGrpSpPr>
          <p:grpSpPr>
            <a:xfrm>
              <a:off x="6050641" y="4660525"/>
              <a:ext cx="2380123" cy="643199"/>
              <a:chOff x="6050641" y="4660525"/>
              <a:chExt cx="2380123" cy="643199"/>
            </a:xfrm>
          </p:grpSpPr>
          <p:sp>
            <p:nvSpPr>
              <p:cNvPr id="107" name="Google Shape;107;p9"/>
              <p:cNvSpPr/>
              <p:nvPr/>
            </p:nvSpPr>
            <p:spPr>
              <a:xfrm rot="-5400000">
                <a:off x="6613869" y="4703603"/>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rot="-5400000">
                <a:off x="6007543" y="4703624"/>
                <a:ext cx="643199" cy="557001"/>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rot="-5400000">
                <a:off x="7830644" y="4703603"/>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rot="-5400000">
                <a:off x="7224318" y="4703624"/>
                <a:ext cx="643199" cy="557001"/>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1"/>
        <p:cNvGrpSpPr/>
        <p:nvPr/>
      </p:nvGrpSpPr>
      <p:grpSpPr>
        <a:xfrm>
          <a:off x="0" y="0"/>
          <a:ext cx="0" cy="0"/>
          <a:chOff x="0" y="0"/>
          <a:chExt cx="0" cy="0"/>
        </a:xfrm>
      </p:grpSpPr>
      <p:sp>
        <p:nvSpPr>
          <p:cNvPr id="112" name="Google Shape;112;p10"/>
          <p:cNvSpPr>
            <a:spLocks noGrp="1"/>
          </p:cNvSpPr>
          <p:nvPr>
            <p:ph type="pic" idx="2"/>
          </p:nvPr>
        </p:nvSpPr>
        <p:spPr>
          <a:xfrm>
            <a:off x="-25" y="-13725"/>
            <a:ext cx="9144000" cy="5157300"/>
          </a:xfrm>
          <a:prstGeom prst="rect">
            <a:avLst/>
          </a:prstGeom>
          <a:noFill/>
          <a:ln>
            <a:noFill/>
          </a:ln>
        </p:spPr>
      </p:sp>
      <p:sp>
        <p:nvSpPr>
          <p:cNvPr id="113" name="Google Shape;113;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4"/>
        <p:cNvGrpSpPr/>
        <p:nvPr/>
      </p:nvGrpSpPr>
      <p:grpSpPr>
        <a:xfrm>
          <a:off x="0" y="0"/>
          <a:ext cx="0" cy="0"/>
          <a:chOff x="0" y="0"/>
          <a:chExt cx="0" cy="0"/>
        </a:xfrm>
      </p:grpSpPr>
      <p:sp>
        <p:nvSpPr>
          <p:cNvPr id="115" name="Google Shape;115;p11"/>
          <p:cNvSpPr txBox="1">
            <a:spLocks noGrp="1"/>
          </p:cNvSpPr>
          <p:nvPr>
            <p:ph type="title" hasCustomPrompt="1"/>
          </p:nvPr>
        </p:nvSpPr>
        <p:spPr>
          <a:xfrm>
            <a:off x="3713400" y="1758788"/>
            <a:ext cx="4717500" cy="1214100"/>
          </a:xfrm>
          <a:prstGeom prst="rect">
            <a:avLst/>
          </a:prstGeom>
          <a:solidFill>
            <a:schemeClr val="accent3"/>
          </a:solidFill>
        </p:spPr>
        <p:txBody>
          <a:bodyPr spcFirstLastPara="1" wrap="square" lIns="91425" tIns="91425" rIns="91425" bIns="91425" anchor="ctr" anchorCtr="0">
            <a:noAutofit/>
          </a:bodyPr>
          <a:lstStyle>
            <a:lvl1pPr lvl="0" algn="ctr">
              <a:spcBef>
                <a:spcPts val="0"/>
              </a:spcBef>
              <a:spcAft>
                <a:spcPts val="0"/>
              </a:spcAft>
              <a:buSzPts val="6000"/>
              <a:buNone/>
              <a:defRPr sz="6000">
                <a:solidFill>
                  <a:schemeClr val="dk2"/>
                </a:solidFill>
              </a:defRPr>
            </a:lvl1pPr>
            <a:lvl2pPr lvl="1" algn="ctr">
              <a:spcBef>
                <a:spcPts val="0"/>
              </a:spcBef>
              <a:spcAft>
                <a:spcPts val="0"/>
              </a:spcAft>
              <a:buSzPts val="6000"/>
              <a:buFont typeface="Questrial"/>
              <a:buNone/>
              <a:defRPr sz="6000" b="1">
                <a:latin typeface="Questrial"/>
                <a:ea typeface="Questrial"/>
                <a:cs typeface="Questrial"/>
                <a:sym typeface="Questrial"/>
              </a:defRPr>
            </a:lvl2pPr>
            <a:lvl3pPr lvl="2" algn="ctr">
              <a:spcBef>
                <a:spcPts val="0"/>
              </a:spcBef>
              <a:spcAft>
                <a:spcPts val="0"/>
              </a:spcAft>
              <a:buSzPts val="6000"/>
              <a:buFont typeface="Questrial"/>
              <a:buNone/>
              <a:defRPr sz="6000" b="1">
                <a:latin typeface="Questrial"/>
                <a:ea typeface="Questrial"/>
                <a:cs typeface="Questrial"/>
                <a:sym typeface="Questrial"/>
              </a:defRPr>
            </a:lvl3pPr>
            <a:lvl4pPr lvl="3" algn="ctr">
              <a:spcBef>
                <a:spcPts val="0"/>
              </a:spcBef>
              <a:spcAft>
                <a:spcPts val="0"/>
              </a:spcAft>
              <a:buSzPts val="6000"/>
              <a:buFont typeface="Questrial"/>
              <a:buNone/>
              <a:defRPr sz="6000" b="1">
                <a:latin typeface="Questrial"/>
                <a:ea typeface="Questrial"/>
                <a:cs typeface="Questrial"/>
                <a:sym typeface="Questrial"/>
              </a:defRPr>
            </a:lvl4pPr>
            <a:lvl5pPr lvl="4" algn="ctr">
              <a:spcBef>
                <a:spcPts val="0"/>
              </a:spcBef>
              <a:spcAft>
                <a:spcPts val="0"/>
              </a:spcAft>
              <a:buSzPts val="6000"/>
              <a:buFont typeface="Questrial"/>
              <a:buNone/>
              <a:defRPr sz="6000" b="1">
                <a:latin typeface="Questrial"/>
                <a:ea typeface="Questrial"/>
                <a:cs typeface="Questrial"/>
                <a:sym typeface="Questrial"/>
              </a:defRPr>
            </a:lvl5pPr>
            <a:lvl6pPr lvl="5" algn="ctr">
              <a:spcBef>
                <a:spcPts val="0"/>
              </a:spcBef>
              <a:spcAft>
                <a:spcPts val="0"/>
              </a:spcAft>
              <a:buSzPts val="6000"/>
              <a:buFont typeface="Questrial"/>
              <a:buNone/>
              <a:defRPr sz="6000" b="1">
                <a:latin typeface="Questrial"/>
                <a:ea typeface="Questrial"/>
                <a:cs typeface="Questrial"/>
                <a:sym typeface="Questrial"/>
              </a:defRPr>
            </a:lvl6pPr>
            <a:lvl7pPr lvl="6" algn="ctr">
              <a:spcBef>
                <a:spcPts val="0"/>
              </a:spcBef>
              <a:spcAft>
                <a:spcPts val="0"/>
              </a:spcAft>
              <a:buSzPts val="6000"/>
              <a:buFont typeface="Questrial"/>
              <a:buNone/>
              <a:defRPr sz="6000" b="1">
                <a:latin typeface="Questrial"/>
                <a:ea typeface="Questrial"/>
                <a:cs typeface="Questrial"/>
                <a:sym typeface="Questrial"/>
              </a:defRPr>
            </a:lvl7pPr>
            <a:lvl8pPr lvl="7" algn="ctr">
              <a:spcBef>
                <a:spcPts val="0"/>
              </a:spcBef>
              <a:spcAft>
                <a:spcPts val="0"/>
              </a:spcAft>
              <a:buSzPts val="6000"/>
              <a:buFont typeface="Questrial"/>
              <a:buNone/>
              <a:defRPr sz="6000" b="1">
                <a:latin typeface="Questrial"/>
                <a:ea typeface="Questrial"/>
                <a:cs typeface="Questrial"/>
                <a:sym typeface="Questrial"/>
              </a:defRPr>
            </a:lvl8pPr>
            <a:lvl9pPr lvl="8" algn="ctr">
              <a:spcBef>
                <a:spcPts val="0"/>
              </a:spcBef>
              <a:spcAft>
                <a:spcPts val="0"/>
              </a:spcAft>
              <a:buSzPts val="6000"/>
              <a:buFont typeface="Questrial"/>
              <a:buNone/>
              <a:defRPr sz="6000" b="1">
                <a:latin typeface="Questrial"/>
                <a:ea typeface="Questrial"/>
                <a:cs typeface="Questrial"/>
                <a:sym typeface="Questrial"/>
              </a:defRPr>
            </a:lvl9pPr>
          </a:lstStyle>
          <a:p>
            <a:r>
              <a:t>xx%</a:t>
            </a:r>
          </a:p>
        </p:txBody>
      </p:sp>
      <p:sp>
        <p:nvSpPr>
          <p:cNvPr id="116" name="Google Shape;116;p11"/>
          <p:cNvSpPr txBox="1">
            <a:spLocks noGrp="1"/>
          </p:cNvSpPr>
          <p:nvPr>
            <p:ph type="subTitle" idx="1"/>
          </p:nvPr>
        </p:nvSpPr>
        <p:spPr>
          <a:xfrm>
            <a:off x="3713400" y="2973112"/>
            <a:ext cx="4717500" cy="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7" name="Google Shape;117;p11"/>
          <p:cNvGrpSpPr/>
          <p:nvPr/>
        </p:nvGrpSpPr>
        <p:grpSpPr>
          <a:xfrm flipH="1">
            <a:off x="-85722" y="-348372"/>
            <a:ext cx="9760956" cy="6773014"/>
            <a:chOff x="-1225510" y="-348372"/>
            <a:chExt cx="9760956" cy="6773014"/>
          </a:xfrm>
        </p:grpSpPr>
        <p:grpSp>
          <p:nvGrpSpPr>
            <p:cNvPr id="118" name="Google Shape;118;p11"/>
            <p:cNvGrpSpPr/>
            <p:nvPr/>
          </p:nvGrpSpPr>
          <p:grpSpPr>
            <a:xfrm rot="665584">
              <a:off x="-1031574" y="4004638"/>
              <a:ext cx="2197988" cy="2229381"/>
              <a:chOff x="1722737" y="3368313"/>
              <a:chExt cx="2198024" cy="2229417"/>
            </a:xfrm>
          </p:grpSpPr>
          <p:grpSp>
            <p:nvGrpSpPr>
              <p:cNvPr id="119" name="Google Shape;119;p11"/>
              <p:cNvGrpSpPr/>
              <p:nvPr/>
            </p:nvGrpSpPr>
            <p:grpSpPr>
              <a:xfrm rot="1128166">
                <a:off x="1962052" y="3598183"/>
                <a:ext cx="1719394" cy="1769678"/>
                <a:chOff x="-516942" y="319608"/>
                <a:chExt cx="1719455" cy="1769741"/>
              </a:xfrm>
            </p:grpSpPr>
            <p:sp>
              <p:nvSpPr>
                <p:cNvPr id="120" name="Google Shape;120;p11"/>
                <p:cNvSpPr/>
                <p:nvPr/>
              </p:nvSpPr>
              <p:spPr>
                <a:xfrm>
                  <a:off x="9271" y="925913"/>
                  <a:ext cx="643199" cy="557043"/>
                </a:xfrm>
                <a:custGeom>
                  <a:avLst/>
                  <a:gdLst/>
                  <a:ahLst/>
                  <a:cxnLst/>
                  <a:rect l="l" t="t" r="r" b="b"/>
                  <a:pathLst>
                    <a:path w="15185" h="13151" extrusionOk="0">
                      <a:moveTo>
                        <a:pt x="3797" y="1"/>
                      </a:moveTo>
                      <a:lnTo>
                        <a:pt x="1" y="6576"/>
                      </a:lnTo>
                      <a:lnTo>
                        <a:pt x="3797" y="13151"/>
                      </a:lnTo>
                      <a:lnTo>
                        <a:pt x="11389" y="13151"/>
                      </a:lnTo>
                      <a:lnTo>
                        <a:pt x="15185" y="6576"/>
                      </a:lnTo>
                      <a:lnTo>
                        <a:pt x="11389"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9320" y="1532263"/>
                  <a:ext cx="643114" cy="557086"/>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516942" y="622803"/>
                  <a:ext cx="643114" cy="556959"/>
                </a:xfrm>
                <a:custGeom>
                  <a:avLst/>
                  <a:gdLst/>
                  <a:ahLst/>
                  <a:cxnLst/>
                  <a:rect l="l" t="t" r="r" b="b"/>
                  <a:pathLst>
                    <a:path w="15183" h="13149" extrusionOk="0">
                      <a:moveTo>
                        <a:pt x="3796" y="0"/>
                      </a:moveTo>
                      <a:lnTo>
                        <a:pt x="0" y="6574"/>
                      </a:lnTo>
                      <a:lnTo>
                        <a:pt x="3796" y="13148"/>
                      </a:lnTo>
                      <a:lnTo>
                        <a:pt x="11387" y="13148"/>
                      </a:lnTo>
                      <a:lnTo>
                        <a:pt x="15183" y="6574"/>
                      </a:lnTo>
                      <a:lnTo>
                        <a:pt x="11387"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9271" y="319608"/>
                  <a:ext cx="643199" cy="557001"/>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559356" y="1238603"/>
                  <a:ext cx="643156" cy="556959"/>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p:nvPr/>
            </p:nvSpPr>
            <p:spPr>
              <a:xfrm rot="1128234">
                <a:off x="3097584" y="4093405"/>
                <a:ext cx="643170" cy="556977"/>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1128234">
                <a:off x="1895434" y="4313505"/>
                <a:ext cx="643170" cy="556977"/>
              </a:xfrm>
              <a:custGeom>
                <a:avLst/>
                <a:gdLst/>
                <a:ahLst/>
                <a:cxnLst/>
                <a:rect l="l" t="t" r="r" b="b"/>
                <a:pathLst>
                  <a:path w="15185" h="13150" extrusionOk="0">
                    <a:moveTo>
                      <a:pt x="3797" y="0"/>
                    </a:moveTo>
                    <a:lnTo>
                      <a:pt x="1" y="6576"/>
                    </a:lnTo>
                    <a:lnTo>
                      <a:pt x="3797" y="13150"/>
                    </a:lnTo>
                    <a:lnTo>
                      <a:pt x="11389" y="13150"/>
                    </a:lnTo>
                    <a:lnTo>
                      <a:pt x="15185" y="6576"/>
                    </a:lnTo>
                    <a:lnTo>
                      <a:pt x="11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1"/>
            <p:cNvSpPr/>
            <p:nvPr/>
          </p:nvSpPr>
          <p:spPr>
            <a:xfrm rot="1800095" flipH="1">
              <a:off x="-845176" y="3198479"/>
              <a:ext cx="643164" cy="556965"/>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1800021">
              <a:off x="7756622" y="4805409"/>
              <a:ext cx="643112" cy="556920"/>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1800021" flipH="1">
              <a:off x="-181236" y="-224900"/>
              <a:ext cx="643112" cy="556920"/>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1"/>
            <p:cNvGrpSpPr/>
            <p:nvPr/>
          </p:nvGrpSpPr>
          <p:grpSpPr>
            <a:xfrm>
              <a:off x="7393530" y="-258642"/>
              <a:ext cx="1141915" cy="1311307"/>
              <a:chOff x="7393530" y="-258642"/>
              <a:chExt cx="1141915" cy="1311307"/>
            </a:xfrm>
          </p:grpSpPr>
          <p:sp>
            <p:nvSpPr>
              <p:cNvPr id="131" name="Google Shape;131;p11"/>
              <p:cNvSpPr/>
              <p:nvPr/>
            </p:nvSpPr>
            <p:spPr>
              <a:xfrm rot="1793653">
                <a:off x="7796324" y="-135445"/>
                <a:ext cx="643084" cy="557060"/>
              </a:xfrm>
              <a:custGeom>
                <a:avLst/>
                <a:gdLst/>
                <a:ahLst/>
                <a:cxnLst/>
                <a:rect l="l" t="t" r="r" b="b"/>
                <a:pathLst>
                  <a:path w="15183" h="13152" extrusionOk="0">
                    <a:moveTo>
                      <a:pt x="3796" y="1"/>
                    </a:moveTo>
                    <a:lnTo>
                      <a:pt x="0" y="6575"/>
                    </a:lnTo>
                    <a:lnTo>
                      <a:pt x="3796" y="13151"/>
                    </a:lnTo>
                    <a:lnTo>
                      <a:pt x="11387" y="13151"/>
                    </a:lnTo>
                    <a:lnTo>
                      <a:pt x="15183" y="6575"/>
                    </a:lnTo>
                    <a:lnTo>
                      <a:pt x="11387"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rot="1793653">
                <a:off x="7489533" y="372516"/>
                <a:ext cx="643126" cy="556933"/>
              </a:xfrm>
              <a:custGeom>
                <a:avLst/>
                <a:gdLst/>
                <a:ahLst/>
                <a:cxnLst/>
                <a:rect l="l" t="t" r="r" b="b"/>
                <a:pathLst>
                  <a:path w="15184" h="13149" extrusionOk="0">
                    <a:moveTo>
                      <a:pt x="3796" y="0"/>
                    </a:moveTo>
                    <a:lnTo>
                      <a:pt x="0" y="6574"/>
                    </a:lnTo>
                    <a:lnTo>
                      <a:pt x="3796" y="13148"/>
                    </a:lnTo>
                    <a:lnTo>
                      <a:pt x="11389" y="13148"/>
                    </a:lnTo>
                    <a:lnTo>
                      <a:pt x="15183" y="6574"/>
                    </a:lnTo>
                    <a:lnTo>
                      <a:pt x="11389"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4"/>
        <p:cNvGrpSpPr/>
        <p:nvPr/>
      </p:nvGrpSpPr>
      <p:grpSpPr>
        <a:xfrm>
          <a:off x="0" y="0"/>
          <a:ext cx="0" cy="0"/>
          <a:chOff x="0" y="0"/>
          <a:chExt cx="0" cy="0"/>
        </a:xfrm>
      </p:grpSpPr>
      <p:grpSp>
        <p:nvGrpSpPr>
          <p:cNvPr id="135" name="Google Shape;135;p13"/>
          <p:cNvGrpSpPr/>
          <p:nvPr/>
        </p:nvGrpSpPr>
        <p:grpSpPr>
          <a:xfrm>
            <a:off x="-135050" y="-373775"/>
            <a:ext cx="9536572" cy="5840717"/>
            <a:chOff x="-135050" y="-373775"/>
            <a:chExt cx="9536572" cy="5840717"/>
          </a:xfrm>
        </p:grpSpPr>
        <p:grpSp>
          <p:nvGrpSpPr>
            <p:cNvPr id="136" name="Google Shape;136;p13"/>
            <p:cNvGrpSpPr/>
            <p:nvPr/>
          </p:nvGrpSpPr>
          <p:grpSpPr>
            <a:xfrm>
              <a:off x="7148219" y="4287222"/>
              <a:ext cx="2253303" cy="1179720"/>
              <a:chOff x="7319525" y="4220750"/>
              <a:chExt cx="2119758" cy="1109803"/>
            </a:xfrm>
          </p:grpSpPr>
          <p:sp>
            <p:nvSpPr>
              <p:cNvPr id="137" name="Google Shape;137;p13"/>
              <p:cNvSpPr/>
              <p:nvPr/>
            </p:nvSpPr>
            <p:spPr>
              <a:xfrm>
                <a:off x="7319525" y="4509915"/>
                <a:ext cx="613585" cy="531392"/>
              </a:xfrm>
              <a:custGeom>
                <a:avLst/>
                <a:gdLst/>
                <a:ahLst/>
                <a:cxnLst/>
                <a:rect l="l" t="t" r="r" b="b"/>
                <a:pathLst>
                  <a:path w="15184" h="13150" extrusionOk="0">
                    <a:moveTo>
                      <a:pt x="3796" y="1"/>
                    </a:moveTo>
                    <a:lnTo>
                      <a:pt x="1" y="6576"/>
                    </a:lnTo>
                    <a:lnTo>
                      <a:pt x="3796" y="13150"/>
                    </a:lnTo>
                    <a:lnTo>
                      <a:pt x="11389" y="13150"/>
                    </a:lnTo>
                    <a:lnTo>
                      <a:pt x="15183" y="6576"/>
                    </a:lnTo>
                    <a:lnTo>
                      <a:pt x="11389" y="1"/>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8323586" y="4509915"/>
                <a:ext cx="613666" cy="531392"/>
              </a:xfrm>
              <a:custGeom>
                <a:avLst/>
                <a:gdLst/>
                <a:ahLst/>
                <a:cxnLst/>
                <a:rect l="l" t="t" r="r" b="b"/>
                <a:pathLst>
                  <a:path w="15186" h="13150" extrusionOk="0">
                    <a:moveTo>
                      <a:pt x="3796" y="1"/>
                    </a:moveTo>
                    <a:lnTo>
                      <a:pt x="1" y="6576"/>
                    </a:lnTo>
                    <a:lnTo>
                      <a:pt x="3796" y="13150"/>
                    </a:lnTo>
                    <a:lnTo>
                      <a:pt x="11389" y="13150"/>
                    </a:lnTo>
                    <a:lnTo>
                      <a:pt x="15186" y="6576"/>
                    </a:lnTo>
                    <a:lnTo>
                      <a:pt x="11389" y="1"/>
                    </a:lnTo>
                    <a:close/>
                  </a:path>
                </a:pathLst>
              </a:custGeom>
              <a:solidFill>
                <a:srgbClr val="383030">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8825617" y="4220750"/>
                <a:ext cx="613666" cy="531351"/>
              </a:xfrm>
              <a:custGeom>
                <a:avLst/>
                <a:gdLst/>
                <a:ahLst/>
                <a:cxnLst/>
                <a:rect l="l" t="t" r="r" b="b"/>
                <a:pathLst>
                  <a:path w="15186" h="13149" extrusionOk="0">
                    <a:moveTo>
                      <a:pt x="3797" y="0"/>
                    </a:moveTo>
                    <a:lnTo>
                      <a:pt x="1" y="6573"/>
                    </a:lnTo>
                    <a:lnTo>
                      <a:pt x="3797" y="13148"/>
                    </a:lnTo>
                    <a:lnTo>
                      <a:pt x="11389" y="13148"/>
                    </a:lnTo>
                    <a:lnTo>
                      <a:pt x="15185" y="6573"/>
                    </a:lnTo>
                    <a:lnTo>
                      <a:pt x="11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7821556" y="4799161"/>
                <a:ext cx="613666" cy="531392"/>
              </a:xfrm>
              <a:custGeom>
                <a:avLst/>
                <a:gdLst/>
                <a:ahLst/>
                <a:cxnLst/>
                <a:rect l="l" t="t" r="r" b="b"/>
                <a:pathLst>
                  <a:path w="15186" h="13150" extrusionOk="0">
                    <a:moveTo>
                      <a:pt x="3797" y="0"/>
                    </a:moveTo>
                    <a:lnTo>
                      <a:pt x="0" y="6576"/>
                    </a:lnTo>
                    <a:lnTo>
                      <a:pt x="3797" y="13150"/>
                    </a:lnTo>
                    <a:lnTo>
                      <a:pt x="11389" y="13150"/>
                    </a:lnTo>
                    <a:lnTo>
                      <a:pt x="15185" y="6576"/>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8825617" y="4799161"/>
                <a:ext cx="613666" cy="531392"/>
              </a:xfrm>
              <a:custGeom>
                <a:avLst/>
                <a:gdLst/>
                <a:ahLst/>
                <a:cxnLst/>
                <a:rect l="l" t="t" r="r" b="b"/>
                <a:pathLst>
                  <a:path w="15186" h="13150" extrusionOk="0">
                    <a:moveTo>
                      <a:pt x="3797" y="0"/>
                    </a:moveTo>
                    <a:lnTo>
                      <a:pt x="1" y="6576"/>
                    </a:lnTo>
                    <a:lnTo>
                      <a:pt x="3797" y="13150"/>
                    </a:lnTo>
                    <a:lnTo>
                      <a:pt x="11389" y="13150"/>
                    </a:lnTo>
                    <a:lnTo>
                      <a:pt x="15185" y="6576"/>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13"/>
            <p:cNvGrpSpPr/>
            <p:nvPr/>
          </p:nvGrpSpPr>
          <p:grpSpPr>
            <a:xfrm>
              <a:off x="-135050" y="-373775"/>
              <a:ext cx="2230134" cy="863394"/>
              <a:chOff x="-135050" y="-373775"/>
              <a:chExt cx="2230134" cy="863394"/>
            </a:xfrm>
          </p:grpSpPr>
          <p:sp>
            <p:nvSpPr>
              <p:cNvPr id="143" name="Google Shape;143;p13"/>
              <p:cNvSpPr/>
              <p:nvPr/>
            </p:nvSpPr>
            <p:spPr>
              <a:xfrm>
                <a:off x="393102" y="-69506"/>
                <a:ext cx="645595" cy="559124"/>
              </a:xfrm>
              <a:custGeom>
                <a:avLst/>
                <a:gdLst/>
                <a:ahLst/>
                <a:cxnLst/>
                <a:rect l="l" t="t" r="r" b="b"/>
                <a:pathLst>
                  <a:path w="15186" h="13152" extrusionOk="0">
                    <a:moveTo>
                      <a:pt x="3797" y="1"/>
                    </a:moveTo>
                    <a:lnTo>
                      <a:pt x="1" y="6576"/>
                    </a:lnTo>
                    <a:lnTo>
                      <a:pt x="3797" y="13151"/>
                    </a:lnTo>
                    <a:lnTo>
                      <a:pt x="11389" y="13151"/>
                    </a:lnTo>
                    <a:lnTo>
                      <a:pt x="15186" y="6576"/>
                    </a:lnTo>
                    <a:lnTo>
                      <a:pt x="11389" y="1"/>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135050" y="-373775"/>
                <a:ext cx="645552" cy="559082"/>
              </a:xfrm>
              <a:custGeom>
                <a:avLst/>
                <a:gdLst/>
                <a:ahLst/>
                <a:cxnLst/>
                <a:rect l="l" t="t" r="r" b="b"/>
                <a:pathLst>
                  <a:path w="15185" h="13151" extrusionOk="0">
                    <a:moveTo>
                      <a:pt x="3796" y="0"/>
                    </a:moveTo>
                    <a:lnTo>
                      <a:pt x="0" y="6575"/>
                    </a:lnTo>
                    <a:lnTo>
                      <a:pt x="3796" y="13151"/>
                    </a:lnTo>
                    <a:lnTo>
                      <a:pt x="11388" y="13151"/>
                    </a:lnTo>
                    <a:lnTo>
                      <a:pt x="15185" y="6575"/>
                    </a:lnTo>
                    <a:lnTo>
                      <a:pt x="11388" y="0"/>
                    </a:lnTo>
                    <a:close/>
                  </a:path>
                </a:pathLst>
              </a:custGeom>
              <a:solidFill>
                <a:srgbClr val="383030">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921338" y="-373775"/>
                <a:ext cx="645595" cy="559082"/>
              </a:xfrm>
              <a:custGeom>
                <a:avLst/>
                <a:gdLst/>
                <a:ahLst/>
                <a:cxnLst/>
                <a:rect l="l" t="t" r="r" b="b"/>
                <a:pathLst>
                  <a:path w="15186" h="13151" extrusionOk="0">
                    <a:moveTo>
                      <a:pt x="3796" y="0"/>
                    </a:moveTo>
                    <a:lnTo>
                      <a:pt x="0" y="6575"/>
                    </a:lnTo>
                    <a:lnTo>
                      <a:pt x="3796" y="13151"/>
                    </a:lnTo>
                    <a:lnTo>
                      <a:pt x="11389" y="13151"/>
                    </a:lnTo>
                    <a:lnTo>
                      <a:pt x="15185" y="6575"/>
                    </a:lnTo>
                    <a:lnTo>
                      <a:pt x="11389" y="0"/>
                    </a:lnTo>
                    <a:close/>
                  </a:path>
                </a:pathLst>
              </a:custGeom>
              <a:solidFill>
                <a:srgbClr val="383030">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1449532" y="-69506"/>
                <a:ext cx="645552" cy="559124"/>
              </a:xfrm>
              <a:custGeom>
                <a:avLst/>
                <a:gdLst/>
                <a:ahLst/>
                <a:cxnLst/>
                <a:rect l="l" t="t" r="r" b="b"/>
                <a:pathLst>
                  <a:path w="15185" h="13152" extrusionOk="0">
                    <a:moveTo>
                      <a:pt x="3796" y="1"/>
                    </a:moveTo>
                    <a:lnTo>
                      <a:pt x="0" y="6576"/>
                    </a:lnTo>
                    <a:lnTo>
                      <a:pt x="3796" y="13151"/>
                    </a:lnTo>
                    <a:lnTo>
                      <a:pt x="11388" y="13151"/>
                    </a:lnTo>
                    <a:lnTo>
                      <a:pt x="15185" y="6576"/>
                    </a:lnTo>
                    <a:lnTo>
                      <a:pt x="113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13"/>
          <p:cNvGrpSpPr/>
          <p:nvPr/>
        </p:nvGrpSpPr>
        <p:grpSpPr>
          <a:xfrm>
            <a:off x="0" y="112950"/>
            <a:ext cx="9077325" cy="4867275"/>
            <a:chOff x="0" y="112950"/>
            <a:chExt cx="9077325" cy="4867275"/>
          </a:xfrm>
        </p:grpSpPr>
        <p:pic>
          <p:nvPicPr>
            <p:cNvPr id="148" name="Google Shape;148;p13"/>
            <p:cNvPicPr preferRelativeResize="0"/>
            <p:nvPr/>
          </p:nvPicPr>
          <p:blipFill rotWithShape="1">
            <a:blip r:embed="rId2">
              <a:alphaModFix/>
            </a:blip>
            <a:srcRect/>
            <a:stretch/>
          </p:blipFill>
          <p:spPr>
            <a:xfrm>
              <a:off x="7877175" y="112950"/>
              <a:ext cx="1200150" cy="1200150"/>
            </a:xfrm>
            <a:prstGeom prst="rect">
              <a:avLst/>
            </a:prstGeom>
            <a:noFill/>
            <a:ln>
              <a:noFill/>
            </a:ln>
            <a:effectLst>
              <a:outerShdw blurRad="57150" dist="19050" dir="5400000" algn="bl" rotWithShape="0">
                <a:schemeClr val="dk1">
                  <a:alpha val="50000"/>
                </a:schemeClr>
              </a:outerShdw>
            </a:effectLst>
          </p:spPr>
        </p:pic>
        <p:pic>
          <p:nvPicPr>
            <p:cNvPr id="149" name="Google Shape;149;p13"/>
            <p:cNvPicPr preferRelativeResize="0"/>
            <p:nvPr/>
          </p:nvPicPr>
          <p:blipFill rotWithShape="1">
            <a:blip r:embed="rId3">
              <a:alphaModFix/>
            </a:blip>
            <a:srcRect/>
            <a:stretch/>
          </p:blipFill>
          <p:spPr>
            <a:xfrm>
              <a:off x="0" y="3780075"/>
              <a:ext cx="1200150" cy="1200150"/>
            </a:xfrm>
            <a:prstGeom prst="rect">
              <a:avLst/>
            </a:prstGeom>
            <a:noFill/>
            <a:ln>
              <a:noFill/>
            </a:ln>
            <a:effectLst>
              <a:outerShdw blurRad="57150" dist="19050" dir="5400000" algn="bl" rotWithShape="0">
                <a:schemeClr val="dk1">
                  <a:alpha val="50000"/>
                </a:schemeClr>
              </a:outerShdw>
            </a:effectLst>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Questrial"/>
              <a:buNone/>
              <a:defRPr sz="2800" b="1">
                <a:solidFill>
                  <a:schemeClr val="dk1"/>
                </a:solidFill>
                <a:latin typeface="Questrial"/>
                <a:ea typeface="Questrial"/>
                <a:cs typeface="Questrial"/>
                <a:sym typeface="Questrial"/>
              </a:defRPr>
            </a:lvl1pPr>
            <a:lvl2pPr lvl="1" rtl="0">
              <a:spcBef>
                <a:spcPts val="0"/>
              </a:spcBef>
              <a:spcAft>
                <a:spcPts val="0"/>
              </a:spcAft>
              <a:buClr>
                <a:schemeClr val="dk1"/>
              </a:buClr>
              <a:buSzPts val="2800"/>
              <a:buFont typeface="Questrial"/>
              <a:buNone/>
              <a:defRPr sz="2800" b="1">
                <a:solidFill>
                  <a:schemeClr val="dk1"/>
                </a:solidFill>
                <a:latin typeface="Questrial"/>
                <a:ea typeface="Questrial"/>
                <a:cs typeface="Questrial"/>
                <a:sym typeface="Questrial"/>
              </a:defRPr>
            </a:lvl2pPr>
            <a:lvl3pPr lvl="2" rtl="0">
              <a:spcBef>
                <a:spcPts val="0"/>
              </a:spcBef>
              <a:spcAft>
                <a:spcPts val="0"/>
              </a:spcAft>
              <a:buClr>
                <a:schemeClr val="dk1"/>
              </a:buClr>
              <a:buSzPts val="2800"/>
              <a:buFont typeface="Questrial"/>
              <a:buNone/>
              <a:defRPr sz="2800" b="1">
                <a:solidFill>
                  <a:schemeClr val="dk1"/>
                </a:solidFill>
                <a:latin typeface="Questrial"/>
                <a:ea typeface="Questrial"/>
                <a:cs typeface="Questrial"/>
                <a:sym typeface="Questrial"/>
              </a:defRPr>
            </a:lvl3pPr>
            <a:lvl4pPr lvl="3" rtl="0">
              <a:spcBef>
                <a:spcPts val="0"/>
              </a:spcBef>
              <a:spcAft>
                <a:spcPts val="0"/>
              </a:spcAft>
              <a:buClr>
                <a:schemeClr val="dk1"/>
              </a:buClr>
              <a:buSzPts val="2800"/>
              <a:buFont typeface="Questrial"/>
              <a:buNone/>
              <a:defRPr sz="2800" b="1">
                <a:solidFill>
                  <a:schemeClr val="dk1"/>
                </a:solidFill>
                <a:latin typeface="Questrial"/>
                <a:ea typeface="Questrial"/>
                <a:cs typeface="Questrial"/>
                <a:sym typeface="Questrial"/>
              </a:defRPr>
            </a:lvl4pPr>
            <a:lvl5pPr lvl="4" rtl="0">
              <a:spcBef>
                <a:spcPts val="0"/>
              </a:spcBef>
              <a:spcAft>
                <a:spcPts val="0"/>
              </a:spcAft>
              <a:buClr>
                <a:schemeClr val="dk1"/>
              </a:buClr>
              <a:buSzPts val="2800"/>
              <a:buFont typeface="Questrial"/>
              <a:buNone/>
              <a:defRPr sz="2800" b="1">
                <a:solidFill>
                  <a:schemeClr val="dk1"/>
                </a:solidFill>
                <a:latin typeface="Questrial"/>
                <a:ea typeface="Questrial"/>
                <a:cs typeface="Questrial"/>
                <a:sym typeface="Questrial"/>
              </a:defRPr>
            </a:lvl5pPr>
            <a:lvl6pPr lvl="5" rtl="0">
              <a:spcBef>
                <a:spcPts val="0"/>
              </a:spcBef>
              <a:spcAft>
                <a:spcPts val="0"/>
              </a:spcAft>
              <a:buClr>
                <a:schemeClr val="dk1"/>
              </a:buClr>
              <a:buSzPts val="2800"/>
              <a:buFont typeface="Questrial"/>
              <a:buNone/>
              <a:defRPr sz="2800" b="1">
                <a:solidFill>
                  <a:schemeClr val="dk1"/>
                </a:solidFill>
                <a:latin typeface="Questrial"/>
                <a:ea typeface="Questrial"/>
                <a:cs typeface="Questrial"/>
                <a:sym typeface="Questrial"/>
              </a:defRPr>
            </a:lvl6pPr>
            <a:lvl7pPr lvl="6" rtl="0">
              <a:spcBef>
                <a:spcPts val="0"/>
              </a:spcBef>
              <a:spcAft>
                <a:spcPts val="0"/>
              </a:spcAft>
              <a:buClr>
                <a:schemeClr val="dk1"/>
              </a:buClr>
              <a:buSzPts val="2800"/>
              <a:buFont typeface="Questrial"/>
              <a:buNone/>
              <a:defRPr sz="2800" b="1">
                <a:solidFill>
                  <a:schemeClr val="dk1"/>
                </a:solidFill>
                <a:latin typeface="Questrial"/>
                <a:ea typeface="Questrial"/>
                <a:cs typeface="Questrial"/>
                <a:sym typeface="Questrial"/>
              </a:defRPr>
            </a:lvl7pPr>
            <a:lvl8pPr lvl="7" rtl="0">
              <a:spcBef>
                <a:spcPts val="0"/>
              </a:spcBef>
              <a:spcAft>
                <a:spcPts val="0"/>
              </a:spcAft>
              <a:buClr>
                <a:schemeClr val="dk1"/>
              </a:buClr>
              <a:buSzPts val="2800"/>
              <a:buFont typeface="Questrial"/>
              <a:buNone/>
              <a:defRPr sz="2800" b="1">
                <a:solidFill>
                  <a:schemeClr val="dk1"/>
                </a:solidFill>
                <a:latin typeface="Questrial"/>
                <a:ea typeface="Questrial"/>
                <a:cs typeface="Questrial"/>
                <a:sym typeface="Questrial"/>
              </a:defRPr>
            </a:lvl8pPr>
            <a:lvl9pPr lvl="8" rtl="0">
              <a:spcBef>
                <a:spcPts val="0"/>
              </a:spcBef>
              <a:spcAft>
                <a:spcPts val="0"/>
              </a:spcAft>
              <a:buClr>
                <a:schemeClr val="dk1"/>
              </a:buClr>
              <a:buSzPts val="2800"/>
              <a:buFont typeface="Questrial"/>
              <a:buNone/>
              <a:defRPr sz="2800" b="1">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2"/>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9207" y="3318317"/>
            <a:ext cx="1243405" cy="1243405"/>
          </a:xfrm>
          <a:prstGeom prst="rect">
            <a:avLst/>
          </a:prstGeom>
        </p:spPr>
      </p:pic>
      <p:sp>
        <p:nvSpPr>
          <p:cNvPr id="6" name="Google Shape;185;p17"/>
          <p:cNvSpPr txBox="1">
            <a:spLocks/>
          </p:cNvSpPr>
          <p:nvPr/>
        </p:nvSpPr>
        <p:spPr>
          <a:xfrm>
            <a:off x="3890640" y="3572785"/>
            <a:ext cx="493511" cy="6155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estrial"/>
              <a:buNone/>
              <a:defRPr sz="5000" b="1"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9pPr>
          </a:lstStyle>
          <a:p>
            <a:pPr algn="r"/>
            <a:r>
              <a:rPr lang="en-US" sz="2400" dirty="0" smtClean="0">
                <a:latin typeface="Showcard Gothic" panose="04020904020102020604" pitchFamily="82" charset="0"/>
              </a:rPr>
              <a:t>X</a:t>
            </a:r>
            <a:endParaRPr lang="en-US" sz="2400" dirty="0">
              <a:latin typeface="Showcard Gothic" panose="04020904020102020604" pitchFamily="82" charset="0"/>
            </a:endParaRPr>
          </a:p>
        </p:txBody>
      </p:sp>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411785" y="3072337"/>
            <a:ext cx="1735366" cy="1735366"/>
          </a:xfrm>
          <a:prstGeom prst="rect">
            <a:avLst/>
          </a:prstGeom>
        </p:spPr>
      </p:pic>
      <p:sp>
        <p:nvSpPr>
          <p:cNvPr id="9" name="Google Shape;185;p17"/>
          <p:cNvSpPr txBox="1">
            <a:spLocks/>
          </p:cNvSpPr>
          <p:nvPr/>
        </p:nvSpPr>
        <p:spPr>
          <a:xfrm>
            <a:off x="2904132" y="1020911"/>
            <a:ext cx="4750672" cy="15873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estrial"/>
              <a:buNone/>
              <a:defRPr sz="5000" b="1"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9pPr>
          </a:lstStyle>
          <a:p>
            <a:pPr algn="r"/>
            <a:r>
              <a:rPr lang="en-US" sz="2800" dirty="0" smtClean="0">
                <a:latin typeface="Bookman Old Style" panose="02050604050505020204" pitchFamily="18" charset="0"/>
                <a:ea typeface="New Gulim" panose="02030600000101010101" pitchFamily="18" charset="-127"/>
              </a:rPr>
              <a:t>Advanced </a:t>
            </a:r>
            <a:r>
              <a:rPr lang="en-US" sz="2800" dirty="0">
                <a:latin typeface="Bookman Old Style" panose="02050604050505020204" pitchFamily="18" charset="0"/>
                <a:ea typeface="New Gulim" panose="02030600000101010101" pitchFamily="18" charset="-127"/>
              </a:rPr>
              <a:t>Ingredient Analysis and Integration for </a:t>
            </a:r>
            <a:r>
              <a:rPr lang="en-US" sz="2800" dirty="0" err="1">
                <a:latin typeface="Bookman Old Style" panose="02050604050505020204" pitchFamily="18" charset="0"/>
                <a:ea typeface="New Gulim" panose="02030600000101010101" pitchFamily="18" charset="-127"/>
              </a:rPr>
              <a:t>Kungul</a:t>
            </a:r>
            <a:r>
              <a:rPr lang="en-US" sz="2800" dirty="0">
                <a:latin typeface="Bookman Old Style" panose="02050604050505020204" pitchFamily="18" charset="0"/>
                <a:ea typeface="New Gulim" panose="02030600000101010101" pitchFamily="18" charset="-127"/>
              </a:rPr>
              <a:t> App</a:t>
            </a:r>
            <a:endParaRPr lang="en-US" sz="2400" dirty="0">
              <a:latin typeface="Bookman Old Style" panose="02050604050505020204" pitchFamily="18" charset="0"/>
              <a:ea typeface="New Gulim" panose="02030600000101010101" pitchFamily="18" charset="-127"/>
            </a:endParaRPr>
          </a:p>
        </p:txBody>
      </p:sp>
      <p:grpSp>
        <p:nvGrpSpPr>
          <p:cNvPr id="10" name="Google Shape;189;p17"/>
          <p:cNvGrpSpPr/>
          <p:nvPr/>
        </p:nvGrpSpPr>
        <p:grpSpPr>
          <a:xfrm>
            <a:off x="362449" y="847063"/>
            <a:ext cx="1939785" cy="2025677"/>
            <a:chOff x="596900" y="1476955"/>
            <a:chExt cx="2878600" cy="3127040"/>
          </a:xfrm>
        </p:grpSpPr>
        <p:grpSp>
          <p:nvGrpSpPr>
            <p:cNvPr id="11" name="Google Shape;190;p17"/>
            <p:cNvGrpSpPr/>
            <p:nvPr/>
          </p:nvGrpSpPr>
          <p:grpSpPr>
            <a:xfrm>
              <a:off x="596900" y="1476955"/>
              <a:ext cx="2860301" cy="2073628"/>
              <a:chOff x="596900" y="1476955"/>
              <a:chExt cx="2860301" cy="2073628"/>
            </a:xfrm>
          </p:grpSpPr>
          <p:grpSp>
            <p:nvGrpSpPr>
              <p:cNvPr id="15" name="Google Shape;191;p17"/>
              <p:cNvGrpSpPr/>
              <p:nvPr/>
            </p:nvGrpSpPr>
            <p:grpSpPr>
              <a:xfrm>
                <a:off x="596900" y="1745325"/>
                <a:ext cx="2803527" cy="1805258"/>
                <a:chOff x="5539325" y="1440525"/>
                <a:chExt cx="2803527" cy="1805258"/>
              </a:xfrm>
            </p:grpSpPr>
            <p:sp>
              <p:nvSpPr>
                <p:cNvPr id="18" name="Google Shape;192;p17"/>
                <p:cNvSpPr/>
                <p:nvPr/>
              </p:nvSpPr>
              <p:spPr>
                <a:xfrm>
                  <a:off x="6076160" y="1749733"/>
                  <a:ext cx="656101" cy="568212"/>
                </a:xfrm>
                <a:custGeom>
                  <a:avLst/>
                  <a:gdLst/>
                  <a:ahLst/>
                  <a:cxnLst/>
                  <a:rect l="l" t="t" r="r" b="b"/>
                  <a:pathLst>
                    <a:path w="15184" h="13150" extrusionOk="0">
                      <a:moveTo>
                        <a:pt x="3796" y="1"/>
                      </a:moveTo>
                      <a:lnTo>
                        <a:pt x="1" y="6576"/>
                      </a:lnTo>
                      <a:lnTo>
                        <a:pt x="3796" y="13150"/>
                      </a:lnTo>
                      <a:lnTo>
                        <a:pt x="11389" y="13150"/>
                      </a:lnTo>
                      <a:lnTo>
                        <a:pt x="15183" y="6576"/>
                      </a:lnTo>
                      <a:lnTo>
                        <a:pt x="11389"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3;p17"/>
                <p:cNvSpPr/>
                <p:nvPr/>
              </p:nvSpPr>
              <p:spPr>
                <a:xfrm>
                  <a:off x="7149830" y="1749733"/>
                  <a:ext cx="656187" cy="568212"/>
                </a:xfrm>
                <a:custGeom>
                  <a:avLst/>
                  <a:gdLst/>
                  <a:ahLst/>
                  <a:cxnLst/>
                  <a:rect l="l" t="t" r="r" b="b"/>
                  <a:pathLst>
                    <a:path w="15186" h="13150" extrusionOk="0">
                      <a:moveTo>
                        <a:pt x="3796" y="1"/>
                      </a:moveTo>
                      <a:lnTo>
                        <a:pt x="1" y="6576"/>
                      </a:lnTo>
                      <a:lnTo>
                        <a:pt x="3796" y="13150"/>
                      </a:lnTo>
                      <a:lnTo>
                        <a:pt x="11389" y="13150"/>
                      </a:lnTo>
                      <a:lnTo>
                        <a:pt x="15186" y="6576"/>
                      </a:lnTo>
                      <a:lnTo>
                        <a:pt x="11389" y="1"/>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4;p17"/>
                <p:cNvSpPr/>
                <p:nvPr/>
              </p:nvSpPr>
              <p:spPr>
                <a:xfrm>
                  <a:off x="7686665" y="1440525"/>
                  <a:ext cx="656187" cy="568168"/>
                </a:xfrm>
                <a:custGeom>
                  <a:avLst/>
                  <a:gdLst/>
                  <a:ahLst/>
                  <a:cxnLst/>
                  <a:rect l="l" t="t" r="r" b="b"/>
                  <a:pathLst>
                    <a:path w="15186" h="13149" extrusionOk="0">
                      <a:moveTo>
                        <a:pt x="3797" y="0"/>
                      </a:moveTo>
                      <a:lnTo>
                        <a:pt x="1" y="6573"/>
                      </a:lnTo>
                      <a:lnTo>
                        <a:pt x="3797" y="13148"/>
                      </a:lnTo>
                      <a:lnTo>
                        <a:pt x="11389" y="13148"/>
                      </a:lnTo>
                      <a:lnTo>
                        <a:pt x="15185" y="6573"/>
                      </a:lnTo>
                      <a:lnTo>
                        <a:pt x="11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5;p17"/>
                <p:cNvSpPr/>
                <p:nvPr/>
              </p:nvSpPr>
              <p:spPr>
                <a:xfrm>
                  <a:off x="6612995" y="2677572"/>
                  <a:ext cx="656187" cy="568211"/>
                </a:xfrm>
                <a:custGeom>
                  <a:avLst/>
                  <a:gdLst/>
                  <a:ahLst/>
                  <a:cxnLst/>
                  <a:rect l="l" t="t" r="r" b="b"/>
                  <a:pathLst>
                    <a:path w="15186" h="13150" extrusionOk="0">
                      <a:moveTo>
                        <a:pt x="3797" y="1"/>
                      </a:moveTo>
                      <a:lnTo>
                        <a:pt x="0" y="6576"/>
                      </a:lnTo>
                      <a:lnTo>
                        <a:pt x="3797" y="13150"/>
                      </a:lnTo>
                      <a:lnTo>
                        <a:pt x="11389" y="13150"/>
                      </a:lnTo>
                      <a:lnTo>
                        <a:pt x="15185" y="6576"/>
                      </a:lnTo>
                      <a:lnTo>
                        <a:pt x="11389" y="1"/>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6;p17"/>
                <p:cNvSpPr/>
                <p:nvPr/>
              </p:nvSpPr>
              <p:spPr>
                <a:xfrm>
                  <a:off x="6612995" y="2059027"/>
                  <a:ext cx="656187" cy="568212"/>
                </a:xfrm>
                <a:custGeom>
                  <a:avLst/>
                  <a:gdLst/>
                  <a:ahLst/>
                  <a:cxnLst/>
                  <a:rect l="l" t="t" r="r" b="b"/>
                  <a:pathLst>
                    <a:path w="15186" h="13150" extrusionOk="0">
                      <a:moveTo>
                        <a:pt x="3797" y="0"/>
                      </a:moveTo>
                      <a:lnTo>
                        <a:pt x="0" y="6576"/>
                      </a:lnTo>
                      <a:lnTo>
                        <a:pt x="3797" y="13150"/>
                      </a:lnTo>
                      <a:lnTo>
                        <a:pt x="11389" y="13150"/>
                      </a:lnTo>
                      <a:lnTo>
                        <a:pt x="15185" y="6576"/>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7;p17"/>
                <p:cNvSpPr/>
                <p:nvPr/>
              </p:nvSpPr>
              <p:spPr>
                <a:xfrm>
                  <a:off x="5539325" y="1440525"/>
                  <a:ext cx="656144" cy="568168"/>
                </a:xfrm>
                <a:custGeom>
                  <a:avLst/>
                  <a:gdLst/>
                  <a:ahLst/>
                  <a:cxnLst/>
                  <a:rect l="l" t="t" r="r" b="b"/>
                  <a:pathLst>
                    <a:path w="15185" h="13149" extrusionOk="0">
                      <a:moveTo>
                        <a:pt x="3796" y="0"/>
                      </a:moveTo>
                      <a:lnTo>
                        <a:pt x="0" y="6573"/>
                      </a:lnTo>
                      <a:lnTo>
                        <a:pt x="3796" y="13148"/>
                      </a:lnTo>
                      <a:lnTo>
                        <a:pt x="11388" y="13148"/>
                      </a:lnTo>
                      <a:lnTo>
                        <a:pt x="15185" y="6573"/>
                      </a:lnTo>
                      <a:lnTo>
                        <a:pt x="11388" y="0"/>
                      </a:lnTo>
                      <a:close/>
                    </a:path>
                  </a:pathLst>
                </a:custGeom>
                <a:solidFill>
                  <a:srgbClr val="004717">
                    <a:alpha val="588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p17"/>
                <p:cNvSpPr/>
                <p:nvPr/>
              </p:nvSpPr>
              <p:spPr>
                <a:xfrm>
                  <a:off x="6076160" y="2368321"/>
                  <a:ext cx="656101" cy="568211"/>
                </a:xfrm>
                <a:custGeom>
                  <a:avLst/>
                  <a:gdLst/>
                  <a:ahLst/>
                  <a:cxnLst/>
                  <a:rect l="l" t="t" r="r" b="b"/>
                  <a:pathLst>
                    <a:path w="15184" h="13150" extrusionOk="0">
                      <a:moveTo>
                        <a:pt x="3796" y="0"/>
                      </a:moveTo>
                      <a:lnTo>
                        <a:pt x="1" y="6575"/>
                      </a:lnTo>
                      <a:lnTo>
                        <a:pt x="3796" y="13149"/>
                      </a:lnTo>
                      <a:lnTo>
                        <a:pt x="11389" y="13149"/>
                      </a:lnTo>
                      <a:lnTo>
                        <a:pt x="15183" y="6575"/>
                      </a:lnTo>
                      <a:lnTo>
                        <a:pt x="11389"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9;p17"/>
                <p:cNvSpPr/>
                <p:nvPr/>
              </p:nvSpPr>
              <p:spPr>
                <a:xfrm>
                  <a:off x="6600815" y="1440525"/>
                  <a:ext cx="656187" cy="568168"/>
                </a:xfrm>
                <a:custGeom>
                  <a:avLst/>
                  <a:gdLst/>
                  <a:ahLst/>
                  <a:cxnLst/>
                  <a:rect l="l" t="t" r="r" b="b"/>
                  <a:pathLst>
                    <a:path w="15186" h="13149" extrusionOk="0">
                      <a:moveTo>
                        <a:pt x="3797" y="0"/>
                      </a:moveTo>
                      <a:lnTo>
                        <a:pt x="1" y="6573"/>
                      </a:lnTo>
                      <a:lnTo>
                        <a:pt x="3797" y="13148"/>
                      </a:lnTo>
                      <a:lnTo>
                        <a:pt x="11389" y="13148"/>
                      </a:lnTo>
                      <a:lnTo>
                        <a:pt x="15185" y="6573"/>
                      </a:lnTo>
                      <a:lnTo>
                        <a:pt x="11389"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00;p17"/>
              <p:cNvSpPr/>
              <p:nvPr/>
            </p:nvSpPr>
            <p:spPr>
              <a:xfrm>
                <a:off x="1305416" y="1476955"/>
                <a:ext cx="370611" cy="320905"/>
              </a:xfrm>
              <a:custGeom>
                <a:avLst/>
                <a:gdLst/>
                <a:ahLst/>
                <a:cxnLst/>
                <a:rect l="l" t="t" r="r" b="b"/>
                <a:pathLst>
                  <a:path w="9350" h="8096" extrusionOk="0">
                    <a:moveTo>
                      <a:pt x="2340" y="0"/>
                    </a:moveTo>
                    <a:lnTo>
                      <a:pt x="0" y="4048"/>
                    </a:lnTo>
                    <a:lnTo>
                      <a:pt x="2340" y="8096"/>
                    </a:lnTo>
                    <a:lnTo>
                      <a:pt x="7013" y="8096"/>
                    </a:lnTo>
                    <a:lnTo>
                      <a:pt x="9350" y="4048"/>
                    </a:lnTo>
                    <a:lnTo>
                      <a:pt x="7013" y="0"/>
                    </a:lnTo>
                    <a:close/>
                  </a:path>
                </a:pathLst>
              </a:custGeom>
              <a:solidFill>
                <a:srgbClr val="004717">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1;p17"/>
              <p:cNvSpPr/>
              <p:nvPr/>
            </p:nvSpPr>
            <p:spPr>
              <a:xfrm>
                <a:off x="3086591" y="3000955"/>
                <a:ext cx="370611" cy="320905"/>
              </a:xfrm>
              <a:custGeom>
                <a:avLst/>
                <a:gdLst/>
                <a:ahLst/>
                <a:cxnLst/>
                <a:rect l="l" t="t" r="r" b="b"/>
                <a:pathLst>
                  <a:path w="9350" h="8096" extrusionOk="0">
                    <a:moveTo>
                      <a:pt x="2340" y="0"/>
                    </a:moveTo>
                    <a:lnTo>
                      <a:pt x="0" y="4048"/>
                    </a:lnTo>
                    <a:lnTo>
                      <a:pt x="2340" y="8096"/>
                    </a:lnTo>
                    <a:lnTo>
                      <a:pt x="7013" y="8096"/>
                    </a:lnTo>
                    <a:lnTo>
                      <a:pt x="9350" y="4048"/>
                    </a:lnTo>
                    <a:lnTo>
                      <a:pt x="7013" y="0"/>
                    </a:lnTo>
                    <a:close/>
                  </a:path>
                </a:pathLst>
              </a:custGeom>
              <a:solidFill>
                <a:srgbClr val="6D563C">
                  <a:alpha val="5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Google Shape;202;p17"/>
            <p:cNvPicPr preferRelativeResize="0"/>
            <p:nvPr/>
          </p:nvPicPr>
          <p:blipFill rotWithShape="1">
            <a:blip r:embed="rId6">
              <a:alphaModFix/>
            </a:blip>
            <a:srcRect l="18116" t="10280" r="18116" b="10272"/>
            <a:stretch/>
          </p:blipFill>
          <p:spPr>
            <a:xfrm rot="311193">
              <a:off x="914400" y="2548050"/>
              <a:ext cx="1523999" cy="1898776"/>
            </a:xfrm>
            <a:prstGeom prst="rect">
              <a:avLst/>
            </a:prstGeom>
            <a:noFill/>
            <a:ln>
              <a:noFill/>
            </a:ln>
            <a:effectLst>
              <a:outerShdw blurRad="57150" dist="19050" dir="5400000" algn="bl" rotWithShape="0">
                <a:schemeClr val="dk1">
                  <a:alpha val="50000"/>
                </a:schemeClr>
              </a:outerShdw>
            </a:effectLst>
          </p:spPr>
        </p:pic>
        <p:sp>
          <p:nvSpPr>
            <p:cNvPr id="13" name="Google Shape;203;p17"/>
            <p:cNvSpPr/>
            <p:nvPr/>
          </p:nvSpPr>
          <p:spPr>
            <a:xfrm>
              <a:off x="771300" y="4192995"/>
              <a:ext cx="2704200" cy="411000"/>
            </a:xfrm>
            <a:prstGeom prst="ellipse">
              <a:avLst/>
            </a:prstGeom>
            <a:solidFill>
              <a:srgbClr val="383030">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204;p17"/>
            <p:cNvPicPr preferRelativeResize="0"/>
            <p:nvPr/>
          </p:nvPicPr>
          <p:blipFill rotWithShape="1">
            <a:blip r:embed="rId7">
              <a:alphaModFix/>
            </a:blip>
            <a:srcRect l="24832" t="8664" r="24827" b="8664"/>
            <a:stretch/>
          </p:blipFill>
          <p:spPr>
            <a:xfrm flipH="1">
              <a:off x="1684575" y="1628775"/>
              <a:ext cx="1715850" cy="2818049"/>
            </a:xfrm>
            <a:prstGeom prst="rect">
              <a:avLst/>
            </a:prstGeom>
            <a:noFill/>
            <a:ln>
              <a:noFill/>
            </a:ln>
            <a:effectLst>
              <a:outerShdw blurRad="57150" dist="19050" dir="5400000" algn="bl" rotWithShape="0">
                <a:schemeClr val="dk1">
                  <a:alpha val="50000"/>
                </a:schemeClr>
              </a:outerShdw>
            </a:effectLst>
          </p:spPr>
        </p:pic>
      </p:grpSp>
    </p:spTree>
    <p:extLst>
      <p:ext uri="{BB962C8B-B14F-4D97-AF65-F5344CB8AC3E}">
        <p14:creationId xmlns:p14="http://schemas.microsoft.com/office/powerpoint/2010/main" val="1062311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88;p17"/>
          <p:cNvPicPr preferRelativeResize="0"/>
          <p:nvPr/>
        </p:nvPicPr>
        <p:blipFill rotWithShape="1">
          <a:blip r:embed="rId2">
            <a:alphaModFix/>
          </a:blip>
          <a:srcRect/>
          <a:stretch/>
        </p:blipFill>
        <p:spPr>
          <a:xfrm rot="1593903">
            <a:off x="-211935" y="61502"/>
            <a:ext cx="712560" cy="648274"/>
          </a:xfrm>
          <a:prstGeom prst="rect">
            <a:avLst/>
          </a:prstGeom>
          <a:noFill/>
          <a:ln>
            <a:noFill/>
          </a:ln>
          <a:effectLst>
            <a:outerShdw blurRad="57150" dist="19050" dir="5400000" algn="bl" rotWithShape="0">
              <a:schemeClr val="dk1">
                <a:alpha val="50000"/>
              </a:schemeClr>
            </a:outerShdw>
          </a:effectLst>
        </p:spPr>
      </p:pic>
      <p:sp>
        <p:nvSpPr>
          <p:cNvPr id="10" name="Google Shape;185;p17"/>
          <p:cNvSpPr txBox="1">
            <a:spLocks/>
          </p:cNvSpPr>
          <p:nvPr/>
        </p:nvSpPr>
        <p:spPr>
          <a:xfrm>
            <a:off x="607970" y="914403"/>
            <a:ext cx="4805572" cy="423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estrial"/>
              <a:buNone/>
              <a:defRPr sz="5000" b="1"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9pPr>
          </a:lstStyle>
          <a:p>
            <a:r>
              <a:rPr lang="en-US" sz="2000" dirty="0"/>
              <a:t>Project Scope: Enhancing </a:t>
            </a:r>
            <a:r>
              <a:rPr lang="en-US" sz="2000" dirty="0" err="1"/>
              <a:t>Kungul's</a:t>
            </a:r>
            <a:r>
              <a:rPr lang="en-US" sz="2000" dirty="0"/>
              <a:t> Ingredient Analysis Capabilities</a:t>
            </a:r>
          </a:p>
        </p:txBody>
      </p:sp>
      <p:sp>
        <p:nvSpPr>
          <p:cNvPr id="2" name="TextBox 1"/>
          <p:cNvSpPr txBox="1"/>
          <p:nvPr/>
        </p:nvSpPr>
        <p:spPr>
          <a:xfrm>
            <a:off x="607970" y="1875184"/>
            <a:ext cx="7600121" cy="2677656"/>
          </a:xfrm>
          <a:prstGeom prst="rect">
            <a:avLst/>
          </a:prstGeom>
          <a:noFill/>
        </p:spPr>
        <p:txBody>
          <a:bodyPr wrap="square" rtlCol="0">
            <a:spAutoFit/>
          </a:bodyPr>
          <a:lstStyle/>
          <a:p>
            <a:r>
              <a:rPr lang="en-US" sz="1200" b="1" u="sng" dirty="0" smtClean="0"/>
              <a:t>Overview:</a:t>
            </a:r>
            <a:endParaRPr lang="en-US" sz="1200" b="1" u="sng" dirty="0"/>
          </a:p>
          <a:p>
            <a:r>
              <a:rPr lang="en-US" sz="1200" dirty="0"/>
              <a:t>This project aims to augment </a:t>
            </a:r>
            <a:r>
              <a:rPr lang="en-US" sz="1200" dirty="0" err="1"/>
              <a:t>Kungul's</a:t>
            </a:r>
            <a:r>
              <a:rPr lang="en-US" sz="1200" dirty="0"/>
              <a:t> mobile application, which assists consumers in identifying harmful ingredients in skincare products. Leveraging advanced Natural Language Processing (NLP) and Optical Character Recognition (OCR) technologies, we enhance the app's ability to accurately analyze and match skincare ingredients against established harmful ingredient databases</a:t>
            </a:r>
            <a:r>
              <a:rPr lang="en-US" sz="1200" dirty="0" smtClean="0"/>
              <a:t>.</a:t>
            </a:r>
          </a:p>
          <a:p>
            <a:endParaRPr lang="en-US" sz="1200" dirty="0"/>
          </a:p>
          <a:p>
            <a:endParaRPr lang="en-US" sz="1200" b="1" dirty="0" smtClean="0"/>
          </a:p>
          <a:p>
            <a:r>
              <a:rPr lang="en-US" sz="1200" b="1" u="sng" dirty="0" smtClean="0"/>
              <a:t>Objectives:</a:t>
            </a:r>
          </a:p>
          <a:p>
            <a:r>
              <a:rPr lang="en-US" sz="1200" b="1" dirty="0" smtClean="0"/>
              <a:t>Enhance </a:t>
            </a:r>
            <a:r>
              <a:rPr lang="en-US" sz="1200" b="1" dirty="0"/>
              <a:t>Ingredient Analysis Accuracy:</a:t>
            </a:r>
            <a:r>
              <a:rPr lang="en-US" sz="1200" dirty="0"/>
              <a:t> Improve the app's ability to match and analyze ingredients using NLP methods.</a:t>
            </a:r>
          </a:p>
          <a:p>
            <a:r>
              <a:rPr lang="en-US" sz="1200" b="1" dirty="0"/>
              <a:t>Automate Ingredient Data Extraction:</a:t>
            </a:r>
            <a:r>
              <a:rPr lang="en-US" sz="1200" dirty="0"/>
              <a:t> Utilize OCR technology to extract ingredient information from product labels, integrating this data with the existing system.</a:t>
            </a:r>
          </a:p>
          <a:p>
            <a:r>
              <a:rPr lang="en-US" sz="1200" b="1" dirty="0"/>
              <a:t>Align with Consumer Health Awareness:</a:t>
            </a:r>
            <a:r>
              <a:rPr lang="en-US" sz="1200" dirty="0"/>
              <a:t> Strengthen </a:t>
            </a:r>
            <a:r>
              <a:rPr lang="en-US" sz="1200" dirty="0" err="1"/>
              <a:t>Kungul’s</a:t>
            </a:r>
            <a:r>
              <a:rPr lang="en-US" sz="1200" dirty="0"/>
              <a:t> mission of empowering consumers to make healthier self-care decisions.</a:t>
            </a:r>
          </a:p>
        </p:txBody>
      </p:sp>
    </p:spTree>
    <p:extLst>
      <p:ext uri="{BB962C8B-B14F-4D97-AF65-F5344CB8AC3E}">
        <p14:creationId xmlns:p14="http://schemas.microsoft.com/office/powerpoint/2010/main" val="2058545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88;p17"/>
          <p:cNvPicPr preferRelativeResize="0"/>
          <p:nvPr/>
        </p:nvPicPr>
        <p:blipFill rotWithShape="1">
          <a:blip r:embed="rId2">
            <a:alphaModFix/>
          </a:blip>
          <a:srcRect/>
          <a:stretch/>
        </p:blipFill>
        <p:spPr>
          <a:xfrm rot="1593903">
            <a:off x="-211935" y="61502"/>
            <a:ext cx="712560" cy="648274"/>
          </a:xfrm>
          <a:prstGeom prst="rect">
            <a:avLst/>
          </a:prstGeom>
          <a:noFill/>
          <a:ln>
            <a:noFill/>
          </a:ln>
          <a:effectLst>
            <a:outerShdw blurRad="57150" dist="19050" dir="5400000" algn="bl" rotWithShape="0">
              <a:schemeClr val="dk1">
                <a:alpha val="50000"/>
              </a:schemeClr>
            </a:outerShdw>
          </a:effectLst>
        </p:spPr>
      </p:pic>
      <p:grpSp>
        <p:nvGrpSpPr>
          <p:cNvPr id="5" name="그룹 6">
            <a:extLst>
              <a:ext uri="{FF2B5EF4-FFF2-40B4-BE49-F238E27FC236}">
                <a16:creationId xmlns:a16="http://schemas.microsoft.com/office/drawing/2014/main" id="{97CA1269-58E8-4745-9ADD-E64E27695F49}"/>
              </a:ext>
            </a:extLst>
          </p:cNvPr>
          <p:cNvGrpSpPr/>
          <p:nvPr/>
        </p:nvGrpSpPr>
        <p:grpSpPr>
          <a:xfrm>
            <a:off x="336874" y="3241993"/>
            <a:ext cx="1912621" cy="1273701"/>
            <a:chOff x="953046" y="4254584"/>
            <a:chExt cx="1915503" cy="1827334"/>
          </a:xfrm>
        </p:grpSpPr>
        <p:sp>
          <p:nvSpPr>
            <p:cNvPr id="6" name="TextBox 5">
              <a:extLst>
                <a:ext uri="{FF2B5EF4-FFF2-40B4-BE49-F238E27FC236}">
                  <a16:creationId xmlns:a16="http://schemas.microsoft.com/office/drawing/2014/main" id="{ACD690F8-D6A8-4364-BBF6-A84B8855377B}"/>
                </a:ext>
              </a:extLst>
            </p:cNvPr>
            <p:cNvSpPr txBox="1"/>
            <p:nvPr/>
          </p:nvSpPr>
          <p:spPr>
            <a:xfrm>
              <a:off x="986815" y="4254584"/>
              <a:ext cx="1881734" cy="492443"/>
            </a:xfrm>
            <a:prstGeom prst="rect">
              <a:avLst/>
            </a:prstGeom>
            <a:noFill/>
          </p:spPr>
          <p:txBody>
            <a:bodyPr wrap="square" lIns="0" tIns="0" rIns="0" bIns="0" rtlCol="0">
              <a:spAutoFit/>
            </a:bodyPr>
            <a:lstStyle/>
            <a:p>
              <a:pPr algn="ctr"/>
              <a:r>
                <a:rPr lang="en-US" altLang="ko-KR" sz="1600" b="1" dirty="0" err="1" smtClean="0">
                  <a:solidFill>
                    <a:schemeClr val="accent1"/>
                  </a:solidFill>
                </a:rPr>
                <a:t>Vesna</a:t>
              </a:r>
              <a:r>
                <a:rPr lang="en-US" altLang="ko-KR" sz="1600" b="1" dirty="0" smtClean="0">
                  <a:solidFill>
                    <a:schemeClr val="accent1"/>
                  </a:solidFill>
                </a:rPr>
                <a:t> Pop-</a:t>
              </a:r>
              <a:r>
                <a:rPr lang="en-US" altLang="ko-KR" sz="1600" b="1" dirty="0" err="1" smtClean="0">
                  <a:solidFill>
                    <a:schemeClr val="accent1"/>
                  </a:solidFill>
                </a:rPr>
                <a:t>Dimitrijoska</a:t>
              </a:r>
              <a:endParaRPr lang="en-US" altLang="ko-KR" sz="1600" b="1" dirty="0">
                <a:solidFill>
                  <a:schemeClr val="accent1"/>
                </a:solidFill>
              </a:endParaRPr>
            </a:p>
          </p:txBody>
        </p:sp>
        <p:sp>
          <p:nvSpPr>
            <p:cNvPr id="9" name="TextBox 8">
              <a:extLst>
                <a:ext uri="{FF2B5EF4-FFF2-40B4-BE49-F238E27FC236}">
                  <a16:creationId xmlns:a16="http://schemas.microsoft.com/office/drawing/2014/main" id="{0BBF6187-0C2C-4B54-B9DD-D061E60C75F1}"/>
                </a:ext>
              </a:extLst>
            </p:cNvPr>
            <p:cNvSpPr txBox="1"/>
            <p:nvPr/>
          </p:nvSpPr>
          <p:spPr>
            <a:xfrm>
              <a:off x="953046" y="4979956"/>
              <a:ext cx="1881734" cy="353245"/>
            </a:xfrm>
            <a:prstGeom prst="rect">
              <a:avLst/>
            </a:prstGeom>
            <a:noFill/>
          </p:spPr>
          <p:txBody>
            <a:bodyPr wrap="square" lIns="0" tIns="0" rIns="0" bIns="0" rtlCol="0">
              <a:spAutoFit/>
            </a:bodyPr>
            <a:lstStyle/>
            <a:p>
              <a:pPr algn="ctr"/>
              <a:r>
                <a:rPr lang="en-US" altLang="ko-KR" sz="1600" dirty="0" smtClean="0">
                  <a:solidFill>
                    <a:schemeClr val="tx1">
                      <a:lumMod val="75000"/>
                      <a:lumOff val="25000"/>
                    </a:schemeClr>
                  </a:solidFill>
                </a:rPr>
                <a:t>CEO</a:t>
              </a:r>
              <a:endParaRPr lang="en-US" altLang="ko-KR" sz="1600" dirty="0">
                <a:solidFill>
                  <a:schemeClr val="tx1">
                    <a:lumMod val="75000"/>
                    <a:lumOff val="25000"/>
                  </a:schemeClr>
                </a:solidFill>
              </a:endParaRPr>
            </a:p>
          </p:txBody>
        </p:sp>
        <p:cxnSp>
          <p:nvCxnSpPr>
            <p:cNvPr id="11" name="Straight Connector 12">
              <a:extLst>
                <a:ext uri="{FF2B5EF4-FFF2-40B4-BE49-F238E27FC236}">
                  <a16:creationId xmlns:a16="http://schemas.microsoft.com/office/drawing/2014/main" id="{6E54613F-9C47-400E-A703-DCE45D7B81AB}"/>
                </a:ext>
              </a:extLst>
            </p:cNvPr>
            <p:cNvCxnSpPr/>
            <p:nvPr/>
          </p:nvCxnSpPr>
          <p:spPr>
            <a:xfrm>
              <a:off x="1389217" y="5321039"/>
              <a:ext cx="1008112"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948B99-FEF7-4A06-A797-A22DE5A25732}"/>
                </a:ext>
              </a:extLst>
            </p:cNvPr>
            <p:cNvSpPr txBox="1"/>
            <p:nvPr/>
          </p:nvSpPr>
          <p:spPr>
            <a:xfrm>
              <a:off x="1356380" y="5557912"/>
              <a:ext cx="1440000" cy="184666"/>
            </a:xfrm>
            <a:prstGeom prst="rect">
              <a:avLst/>
            </a:prstGeom>
            <a:noFill/>
          </p:spPr>
          <p:txBody>
            <a:bodyPr wrap="square" lIns="0" tIns="0" rIns="0" bIns="0" rtlCol="0" anchor="ctr">
              <a:spAutoFit/>
            </a:bodyPr>
            <a:lstStyle/>
            <a:p>
              <a:r>
                <a:rPr lang="en-US" altLang="ko-KR" sz="1200" dirty="0">
                  <a:solidFill>
                    <a:schemeClr val="tx1">
                      <a:lumMod val="75000"/>
                      <a:lumOff val="25000"/>
                    </a:schemeClr>
                  </a:solidFill>
                </a:rPr>
                <a:t>/user name</a:t>
              </a:r>
            </a:p>
          </p:txBody>
        </p:sp>
        <p:sp>
          <p:nvSpPr>
            <p:cNvPr id="13" name="TextBox 12">
              <a:extLst>
                <a:ext uri="{FF2B5EF4-FFF2-40B4-BE49-F238E27FC236}">
                  <a16:creationId xmlns:a16="http://schemas.microsoft.com/office/drawing/2014/main" id="{E8FDF549-92AD-4760-A2F6-624FCFCBCA3B}"/>
                </a:ext>
              </a:extLst>
            </p:cNvPr>
            <p:cNvSpPr txBox="1"/>
            <p:nvPr/>
          </p:nvSpPr>
          <p:spPr>
            <a:xfrm>
              <a:off x="1356380" y="5864526"/>
              <a:ext cx="1440000" cy="184666"/>
            </a:xfrm>
            <a:prstGeom prst="rect">
              <a:avLst/>
            </a:prstGeom>
            <a:noFill/>
          </p:spPr>
          <p:txBody>
            <a:bodyPr wrap="square" lIns="0" tIns="0" rIns="0" bIns="0" rtlCol="0" anchor="ctr">
              <a:spAutoFit/>
            </a:bodyPr>
            <a:lstStyle/>
            <a:p>
              <a:r>
                <a:rPr lang="en-US" altLang="ko-KR" sz="1200" dirty="0">
                  <a:solidFill>
                    <a:schemeClr val="tx1">
                      <a:lumMod val="75000"/>
                      <a:lumOff val="25000"/>
                    </a:schemeClr>
                  </a:solidFill>
                </a:rPr>
                <a:t>@user name</a:t>
              </a:r>
            </a:p>
          </p:txBody>
        </p:sp>
        <p:sp>
          <p:nvSpPr>
            <p:cNvPr id="14" name="Rounded Rectangle 1">
              <a:extLst>
                <a:ext uri="{FF2B5EF4-FFF2-40B4-BE49-F238E27FC236}">
                  <a16:creationId xmlns:a16="http://schemas.microsoft.com/office/drawing/2014/main" id="{0C7CFBD5-B336-4863-B33A-5797048E4214}"/>
                </a:ext>
              </a:extLst>
            </p:cNvPr>
            <p:cNvSpPr/>
            <p:nvPr/>
          </p:nvSpPr>
          <p:spPr>
            <a:xfrm>
              <a:off x="1043048" y="5525187"/>
              <a:ext cx="250117" cy="250117"/>
            </a:xfrm>
            <a:custGeom>
              <a:avLst/>
              <a:gdLst/>
              <a:ahLst/>
              <a:cxnLst/>
              <a:rect l="l" t="t" r="r" b="b"/>
              <a:pathLst>
                <a:path w="3960000" h="3960000">
                  <a:moveTo>
                    <a:pt x="1353873" y="744319"/>
                  </a:moveTo>
                  <a:cubicBezTo>
                    <a:pt x="1178332" y="744319"/>
                    <a:pt x="1087406" y="796788"/>
                    <a:pt x="1036028" y="1062163"/>
                  </a:cubicBezTo>
                  <a:lnTo>
                    <a:pt x="1045607" y="2336569"/>
                  </a:lnTo>
                  <a:cubicBezTo>
                    <a:pt x="1103001" y="2818885"/>
                    <a:pt x="1426013" y="3108291"/>
                    <a:pt x="1837234" y="3193792"/>
                  </a:cubicBezTo>
                  <a:cubicBezTo>
                    <a:pt x="1872334" y="3208215"/>
                    <a:pt x="1910797" y="3215681"/>
                    <a:pt x="1951004" y="3215681"/>
                  </a:cubicBezTo>
                  <a:lnTo>
                    <a:pt x="2606128" y="3215681"/>
                  </a:lnTo>
                  <a:cubicBezTo>
                    <a:pt x="2781668" y="3215681"/>
                    <a:pt x="2923972" y="3073377"/>
                    <a:pt x="2923972" y="2897837"/>
                  </a:cubicBezTo>
                  <a:cubicBezTo>
                    <a:pt x="2923972" y="2722297"/>
                    <a:pt x="2781668" y="2579993"/>
                    <a:pt x="2606128" y="2579993"/>
                  </a:cubicBezTo>
                  <a:lnTo>
                    <a:pt x="1988542" y="2579993"/>
                  </a:lnTo>
                  <a:cubicBezTo>
                    <a:pt x="1825168" y="2556513"/>
                    <a:pt x="1683745" y="2426764"/>
                    <a:pt x="1671717" y="2258106"/>
                  </a:cubicBezTo>
                  <a:lnTo>
                    <a:pt x="1671717" y="1984920"/>
                  </a:lnTo>
                  <a:lnTo>
                    <a:pt x="2606125" y="1984920"/>
                  </a:lnTo>
                  <a:cubicBezTo>
                    <a:pt x="2781665" y="1984920"/>
                    <a:pt x="2923969" y="1842616"/>
                    <a:pt x="2923969" y="1667076"/>
                  </a:cubicBezTo>
                  <a:cubicBezTo>
                    <a:pt x="2923969" y="1491536"/>
                    <a:pt x="2781665" y="1349232"/>
                    <a:pt x="2606125" y="1349232"/>
                  </a:cubicBezTo>
                  <a:lnTo>
                    <a:pt x="1671717" y="1349232"/>
                  </a:lnTo>
                  <a:lnTo>
                    <a:pt x="1671717" y="1062163"/>
                  </a:lnTo>
                  <a:cubicBezTo>
                    <a:pt x="1671717" y="886623"/>
                    <a:pt x="1529413" y="744319"/>
                    <a:pt x="1353873" y="744319"/>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Rounded Rectangle 3">
              <a:extLst>
                <a:ext uri="{FF2B5EF4-FFF2-40B4-BE49-F238E27FC236}">
                  <a16:creationId xmlns:a16="http://schemas.microsoft.com/office/drawing/2014/main" id="{249E6F97-6E95-47A8-982E-4C527926E1E8}"/>
                </a:ext>
              </a:extLst>
            </p:cNvPr>
            <p:cNvSpPr/>
            <p:nvPr/>
          </p:nvSpPr>
          <p:spPr>
            <a:xfrm>
              <a:off x="1043046" y="5831800"/>
              <a:ext cx="250118" cy="250118"/>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16" name="그룹 6">
            <a:extLst>
              <a:ext uri="{FF2B5EF4-FFF2-40B4-BE49-F238E27FC236}">
                <a16:creationId xmlns:a16="http://schemas.microsoft.com/office/drawing/2014/main" id="{97CA1269-58E8-4745-9ADD-E64E27695F49}"/>
              </a:ext>
            </a:extLst>
          </p:cNvPr>
          <p:cNvGrpSpPr/>
          <p:nvPr/>
        </p:nvGrpSpPr>
        <p:grpSpPr>
          <a:xfrm>
            <a:off x="2279347" y="3264660"/>
            <a:ext cx="1912621" cy="1273701"/>
            <a:chOff x="953046" y="4254584"/>
            <a:chExt cx="1915503" cy="1827334"/>
          </a:xfrm>
        </p:grpSpPr>
        <p:sp>
          <p:nvSpPr>
            <p:cNvPr id="17" name="TextBox 16">
              <a:extLst>
                <a:ext uri="{FF2B5EF4-FFF2-40B4-BE49-F238E27FC236}">
                  <a16:creationId xmlns:a16="http://schemas.microsoft.com/office/drawing/2014/main" id="{ACD690F8-D6A8-4364-BBF6-A84B8855377B}"/>
                </a:ext>
              </a:extLst>
            </p:cNvPr>
            <p:cNvSpPr txBox="1"/>
            <p:nvPr/>
          </p:nvSpPr>
          <p:spPr>
            <a:xfrm>
              <a:off x="986815" y="4254584"/>
              <a:ext cx="1881734" cy="706491"/>
            </a:xfrm>
            <a:prstGeom prst="rect">
              <a:avLst/>
            </a:prstGeom>
            <a:noFill/>
          </p:spPr>
          <p:txBody>
            <a:bodyPr wrap="square" lIns="0" tIns="0" rIns="0" bIns="0" rtlCol="0">
              <a:spAutoFit/>
            </a:bodyPr>
            <a:lstStyle/>
            <a:p>
              <a:pPr algn="ctr"/>
              <a:r>
                <a:rPr lang="en-US" altLang="ko-KR" sz="1600" b="1" dirty="0" smtClean="0">
                  <a:solidFill>
                    <a:schemeClr val="accent1"/>
                  </a:solidFill>
                </a:rPr>
                <a:t>Tamara </a:t>
              </a:r>
              <a:r>
                <a:rPr lang="en-US" altLang="ko-KR" sz="1600" b="1" dirty="0" err="1" smtClean="0">
                  <a:solidFill>
                    <a:schemeClr val="accent1"/>
                  </a:solidFill>
                </a:rPr>
                <a:t>Jovanovska</a:t>
              </a:r>
              <a:endParaRPr lang="en-US" altLang="ko-KR" sz="1600" b="1" dirty="0">
                <a:solidFill>
                  <a:schemeClr val="accent1"/>
                </a:solidFill>
              </a:endParaRPr>
            </a:p>
          </p:txBody>
        </p:sp>
        <p:sp>
          <p:nvSpPr>
            <p:cNvPr id="18" name="TextBox 17">
              <a:extLst>
                <a:ext uri="{FF2B5EF4-FFF2-40B4-BE49-F238E27FC236}">
                  <a16:creationId xmlns:a16="http://schemas.microsoft.com/office/drawing/2014/main" id="{0BBF6187-0C2C-4B54-B9DD-D061E60C75F1}"/>
                </a:ext>
              </a:extLst>
            </p:cNvPr>
            <p:cNvSpPr txBox="1"/>
            <p:nvPr/>
          </p:nvSpPr>
          <p:spPr>
            <a:xfrm>
              <a:off x="953046" y="4979956"/>
              <a:ext cx="1881734" cy="353245"/>
            </a:xfrm>
            <a:prstGeom prst="rect">
              <a:avLst/>
            </a:prstGeom>
            <a:noFill/>
          </p:spPr>
          <p:txBody>
            <a:bodyPr wrap="square" lIns="0" tIns="0" rIns="0" bIns="0" rtlCol="0">
              <a:spAutoFit/>
            </a:bodyPr>
            <a:lstStyle/>
            <a:p>
              <a:pPr algn="ctr"/>
              <a:r>
                <a:rPr lang="en-US" altLang="ko-KR" sz="1600" dirty="0" smtClean="0">
                  <a:solidFill>
                    <a:schemeClr val="tx1">
                      <a:lumMod val="75000"/>
                      <a:lumOff val="25000"/>
                    </a:schemeClr>
                  </a:solidFill>
                </a:rPr>
                <a:t>COO</a:t>
              </a:r>
              <a:endParaRPr lang="en-US" altLang="ko-KR" sz="1600" dirty="0">
                <a:solidFill>
                  <a:schemeClr val="tx1">
                    <a:lumMod val="75000"/>
                    <a:lumOff val="25000"/>
                  </a:schemeClr>
                </a:solidFill>
              </a:endParaRPr>
            </a:p>
          </p:txBody>
        </p:sp>
        <p:cxnSp>
          <p:nvCxnSpPr>
            <p:cNvPr id="19" name="Straight Connector 12">
              <a:extLst>
                <a:ext uri="{FF2B5EF4-FFF2-40B4-BE49-F238E27FC236}">
                  <a16:creationId xmlns:a16="http://schemas.microsoft.com/office/drawing/2014/main" id="{6E54613F-9C47-400E-A703-DCE45D7B81AB}"/>
                </a:ext>
              </a:extLst>
            </p:cNvPr>
            <p:cNvCxnSpPr/>
            <p:nvPr/>
          </p:nvCxnSpPr>
          <p:spPr>
            <a:xfrm>
              <a:off x="1389217" y="5321039"/>
              <a:ext cx="1008112"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D948B99-FEF7-4A06-A797-A22DE5A25732}"/>
                </a:ext>
              </a:extLst>
            </p:cNvPr>
            <p:cNvSpPr txBox="1"/>
            <p:nvPr/>
          </p:nvSpPr>
          <p:spPr>
            <a:xfrm>
              <a:off x="1356380" y="5557912"/>
              <a:ext cx="1440000" cy="184666"/>
            </a:xfrm>
            <a:prstGeom prst="rect">
              <a:avLst/>
            </a:prstGeom>
            <a:noFill/>
          </p:spPr>
          <p:txBody>
            <a:bodyPr wrap="square" lIns="0" tIns="0" rIns="0" bIns="0" rtlCol="0" anchor="ctr">
              <a:spAutoFit/>
            </a:bodyPr>
            <a:lstStyle/>
            <a:p>
              <a:r>
                <a:rPr lang="en-US" altLang="ko-KR" sz="1200" dirty="0">
                  <a:solidFill>
                    <a:schemeClr val="tx1">
                      <a:lumMod val="75000"/>
                      <a:lumOff val="25000"/>
                    </a:schemeClr>
                  </a:solidFill>
                </a:rPr>
                <a:t>/user name</a:t>
              </a:r>
            </a:p>
          </p:txBody>
        </p:sp>
        <p:sp>
          <p:nvSpPr>
            <p:cNvPr id="21" name="TextBox 20">
              <a:extLst>
                <a:ext uri="{FF2B5EF4-FFF2-40B4-BE49-F238E27FC236}">
                  <a16:creationId xmlns:a16="http://schemas.microsoft.com/office/drawing/2014/main" id="{E8FDF549-92AD-4760-A2F6-624FCFCBCA3B}"/>
                </a:ext>
              </a:extLst>
            </p:cNvPr>
            <p:cNvSpPr txBox="1"/>
            <p:nvPr/>
          </p:nvSpPr>
          <p:spPr>
            <a:xfrm>
              <a:off x="1356380" y="5864526"/>
              <a:ext cx="1440000" cy="184666"/>
            </a:xfrm>
            <a:prstGeom prst="rect">
              <a:avLst/>
            </a:prstGeom>
            <a:noFill/>
          </p:spPr>
          <p:txBody>
            <a:bodyPr wrap="square" lIns="0" tIns="0" rIns="0" bIns="0" rtlCol="0" anchor="ctr">
              <a:spAutoFit/>
            </a:bodyPr>
            <a:lstStyle/>
            <a:p>
              <a:r>
                <a:rPr lang="en-US" altLang="ko-KR" sz="1200" dirty="0">
                  <a:solidFill>
                    <a:schemeClr val="tx1">
                      <a:lumMod val="75000"/>
                      <a:lumOff val="25000"/>
                    </a:schemeClr>
                  </a:solidFill>
                </a:rPr>
                <a:t>@user name</a:t>
              </a:r>
            </a:p>
          </p:txBody>
        </p:sp>
        <p:sp>
          <p:nvSpPr>
            <p:cNvPr id="22" name="Rounded Rectangle 1">
              <a:extLst>
                <a:ext uri="{FF2B5EF4-FFF2-40B4-BE49-F238E27FC236}">
                  <a16:creationId xmlns:a16="http://schemas.microsoft.com/office/drawing/2014/main" id="{0C7CFBD5-B336-4863-B33A-5797048E4214}"/>
                </a:ext>
              </a:extLst>
            </p:cNvPr>
            <p:cNvSpPr/>
            <p:nvPr/>
          </p:nvSpPr>
          <p:spPr>
            <a:xfrm>
              <a:off x="1043048" y="5525187"/>
              <a:ext cx="250117" cy="250117"/>
            </a:xfrm>
            <a:custGeom>
              <a:avLst/>
              <a:gdLst/>
              <a:ahLst/>
              <a:cxnLst/>
              <a:rect l="l" t="t" r="r" b="b"/>
              <a:pathLst>
                <a:path w="3960000" h="3960000">
                  <a:moveTo>
                    <a:pt x="1353873" y="744319"/>
                  </a:moveTo>
                  <a:cubicBezTo>
                    <a:pt x="1178332" y="744319"/>
                    <a:pt x="1087406" y="796788"/>
                    <a:pt x="1036028" y="1062163"/>
                  </a:cubicBezTo>
                  <a:lnTo>
                    <a:pt x="1045607" y="2336569"/>
                  </a:lnTo>
                  <a:cubicBezTo>
                    <a:pt x="1103001" y="2818885"/>
                    <a:pt x="1426013" y="3108291"/>
                    <a:pt x="1837234" y="3193792"/>
                  </a:cubicBezTo>
                  <a:cubicBezTo>
                    <a:pt x="1872334" y="3208215"/>
                    <a:pt x="1910797" y="3215681"/>
                    <a:pt x="1951004" y="3215681"/>
                  </a:cubicBezTo>
                  <a:lnTo>
                    <a:pt x="2606128" y="3215681"/>
                  </a:lnTo>
                  <a:cubicBezTo>
                    <a:pt x="2781668" y="3215681"/>
                    <a:pt x="2923972" y="3073377"/>
                    <a:pt x="2923972" y="2897837"/>
                  </a:cubicBezTo>
                  <a:cubicBezTo>
                    <a:pt x="2923972" y="2722297"/>
                    <a:pt x="2781668" y="2579993"/>
                    <a:pt x="2606128" y="2579993"/>
                  </a:cubicBezTo>
                  <a:lnTo>
                    <a:pt x="1988542" y="2579993"/>
                  </a:lnTo>
                  <a:cubicBezTo>
                    <a:pt x="1825168" y="2556513"/>
                    <a:pt x="1683745" y="2426764"/>
                    <a:pt x="1671717" y="2258106"/>
                  </a:cubicBezTo>
                  <a:lnTo>
                    <a:pt x="1671717" y="1984920"/>
                  </a:lnTo>
                  <a:lnTo>
                    <a:pt x="2606125" y="1984920"/>
                  </a:lnTo>
                  <a:cubicBezTo>
                    <a:pt x="2781665" y="1984920"/>
                    <a:pt x="2923969" y="1842616"/>
                    <a:pt x="2923969" y="1667076"/>
                  </a:cubicBezTo>
                  <a:cubicBezTo>
                    <a:pt x="2923969" y="1491536"/>
                    <a:pt x="2781665" y="1349232"/>
                    <a:pt x="2606125" y="1349232"/>
                  </a:cubicBezTo>
                  <a:lnTo>
                    <a:pt x="1671717" y="1349232"/>
                  </a:lnTo>
                  <a:lnTo>
                    <a:pt x="1671717" y="1062163"/>
                  </a:lnTo>
                  <a:cubicBezTo>
                    <a:pt x="1671717" y="886623"/>
                    <a:pt x="1529413" y="744319"/>
                    <a:pt x="1353873" y="744319"/>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3" name="Rounded Rectangle 3">
              <a:extLst>
                <a:ext uri="{FF2B5EF4-FFF2-40B4-BE49-F238E27FC236}">
                  <a16:creationId xmlns:a16="http://schemas.microsoft.com/office/drawing/2014/main" id="{249E6F97-6E95-47A8-982E-4C527926E1E8}"/>
                </a:ext>
              </a:extLst>
            </p:cNvPr>
            <p:cNvSpPr/>
            <p:nvPr/>
          </p:nvSpPr>
          <p:spPr>
            <a:xfrm>
              <a:off x="1043046" y="5831800"/>
              <a:ext cx="250118" cy="250118"/>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4" name="그룹 6">
            <a:extLst>
              <a:ext uri="{FF2B5EF4-FFF2-40B4-BE49-F238E27FC236}">
                <a16:creationId xmlns:a16="http://schemas.microsoft.com/office/drawing/2014/main" id="{97CA1269-58E8-4745-9ADD-E64E27695F49}"/>
              </a:ext>
            </a:extLst>
          </p:cNvPr>
          <p:cNvGrpSpPr/>
          <p:nvPr/>
        </p:nvGrpSpPr>
        <p:grpSpPr>
          <a:xfrm>
            <a:off x="4442032" y="3264660"/>
            <a:ext cx="1912621" cy="1273701"/>
            <a:chOff x="953046" y="4254584"/>
            <a:chExt cx="1915503" cy="1827334"/>
          </a:xfrm>
        </p:grpSpPr>
        <p:sp>
          <p:nvSpPr>
            <p:cNvPr id="25" name="TextBox 24">
              <a:extLst>
                <a:ext uri="{FF2B5EF4-FFF2-40B4-BE49-F238E27FC236}">
                  <a16:creationId xmlns:a16="http://schemas.microsoft.com/office/drawing/2014/main" id="{ACD690F8-D6A8-4364-BBF6-A84B8855377B}"/>
                </a:ext>
              </a:extLst>
            </p:cNvPr>
            <p:cNvSpPr txBox="1"/>
            <p:nvPr/>
          </p:nvSpPr>
          <p:spPr>
            <a:xfrm>
              <a:off x="986815" y="4254584"/>
              <a:ext cx="1881734" cy="353245"/>
            </a:xfrm>
            <a:prstGeom prst="rect">
              <a:avLst/>
            </a:prstGeom>
            <a:noFill/>
          </p:spPr>
          <p:txBody>
            <a:bodyPr wrap="square" lIns="0" tIns="0" rIns="0" bIns="0" rtlCol="0">
              <a:spAutoFit/>
            </a:bodyPr>
            <a:lstStyle/>
            <a:p>
              <a:pPr algn="ctr"/>
              <a:r>
                <a:rPr lang="en-US" altLang="ko-KR" sz="1600" b="1" dirty="0" smtClean="0">
                  <a:solidFill>
                    <a:schemeClr val="accent1"/>
                  </a:solidFill>
                </a:rPr>
                <a:t>Nikola </a:t>
              </a:r>
              <a:r>
                <a:rPr lang="en-US" altLang="ko-KR" sz="1600" b="1" dirty="0" err="1" smtClean="0">
                  <a:solidFill>
                    <a:schemeClr val="accent1"/>
                  </a:solidFill>
                </a:rPr>
                <a:t>Stankovski</a:t>
              </a:r>
              <a:endParaRPr lang="en-US" altLang="ko-KR" sz="1600" b="1" dirty="0">
                <a:solidFill>
                  <a:schemeClr val="accent1"/>
                </a:solidFill>
              </a:endParaRPr>
            </a:p>
          </p:txBody>
        </p:sp>
        <p:sp>
          <p:nvSpPr>
            <p:cNvPr id="26" name="TextBox 25">
              <a:extLst>
                <a:ext uri="{FF2B5EF4-FFF2-40B4-BE49-F238E27FC236}">
                  <a16:creationId xmlns:a16="http://schemas.microsoft.com/office/drawing/2014/main" id="{0BBF6187-0C2C-4B54-B9DD-D061E60C75F1}"/>
                </a:ext>
              </a:extLst>
            </p:cNvPr>
            <p:cNvSpPr txBox="1"/>
            <p:nvPr/>
          </p:nvSpPr>
          <p:spPr>
            <a:xfrm>
              <a:off x="953046" y="4979956"/>
              <a:ext cx="1881734" cy="353245"/>
            </a:xfrm>
            <a:prstGeom prst="rect">
              <a:avLst/>
            </a:prstGeom>
            <a:noFill/>
          </p:spPr>
          <p:txBody>
            <a:bodyPr wrap="square" lIns="0" tIns="0" rIns="0" bIns="0" rtlCol="0">
              <a:spAutoFit/>
            </a:bodyPr>
            <a:lstStyle/>
            <a:p>
              <a:pPr algn="ctr"/>
              <a:r>
                <a:rPr lang="en-US" altLang="ko-KR" sz="1600" dirty="0" smtClean="0">
                  <a:solidFill>
                    <a:schemeClr val="tx1">
                      <a:lumMod val="75000"/>
                      <a:lumOff val="25000"/>
                    </a:schemeClr>
                  </a:solidFill>
                </a:rPr>
                <a:t>CTO</a:t>
              </a:r>
              <a:endParaRPr lang="en-US" altLang="ko-KR" sz="1600" dirty="0">
                <a:solidFill>
                  <a:schemeClr val="tx1">
                    <a:lumMod val="75000"/>
                    <a:lumOff val="25000"/>
                  </a:schemeClr>
                </a:solidFill>
              </a:endParaRPr>
            </a:p>
          </p:txBody>
        </p:sp>
        <p:cxnSp>
          <p:nvCxnSpPr>
            <p:cNvPr id="27" name="Straight Connector 12">
              <a:extLst>
                <a:ext uri="{FF2B5EF4-FFF2-40B4-BE49-F238E27FC236}">
                  <a16:creationId xmlns:a16="http://schemas.microsoft.com/office/drawing/2014/main" id="{6E54613F-9C47-400E-A703-DCE45D7B81AB}"/>
                </a:ext>
              </a:extLst>
            </p:cNvPr>
            <p:cNvCxnSpPr/>
            <p:nvPr/>
          </p:nvCxnSpPr>
          <p:spPr>
            <a:xfrm>
              <a:off x="1389217" y="5321039"/>
              <a:ext cx="1008112"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D948B99-FEF7-4A06-A797-A22DE5A25732}"/>
                </a:ext>
              </a:extLst>
            </p:cNvPr>
            <p:cNvSpPr txBox="1"/>
            <p:nvPr/>
          </p:nvSpPr>
          <p:spPr>
            <a:xfrm>
              <a:off x="1356380" y="5557912"/>
              <a:ext cx="1440000" cy="184666"/>
            </a:xfrm>
            <a:prstGeom prst="rect">
              <a:avLst/>
            </a:prstGeom>
            <a:noFill/>
          </p:spPr>
          <p:txBody>
            <a:bodyPr wrap="square" lIns="0" tIns="0" rIns="0" bIns="0" rtlCol="0" anchor="ctr">
              <a:spAutoFit/>
            </a:bodyPr>
            <a:lstStyle/>
            <a:p>
              <a:r>
                <a:rPr lang="en-US" altLang="ko-KR" sz="1200" dirty="0">
                  <a:solidFill>
                    <a:schemeClr val="tx1">
                      <a:lumMod val="75000"/>
                      <a:lumOff val="25000"/>
                    </a:schemeClr>
                  </a:solidFill>
                </a:rPr>
                <a:t>/user name</a:t>
              </a:r>
            </a:p>
          </p:txBody>
        </p:sp>
        <p:sp>
          <p:nvSpPr>
            <p:cNvPr id="29" name="TextBox 28">
              <a:extLst>
                <a:ext uri="{FF2B5EF4-FFF2-40B4-BE49-F238E27FC236}">
                  <a16:creationId xmlns:a16="http://schemas.microsoft.com/office/drawing/2014/main" id="{E8FDF549-92AD-4760-A2F6-624FCFCBCA3B}"/>
                </a:ext>
              </a:extLst>
            </p:cNvPr>
            <p:cNvSpPr txBox="1"/>
            <p:nvPr/>
          </p:nvSpPr>
          <p:spPr>
            <a:xfrm>
              <a:off x="1356380" y="5864526"/>
              <a:ext cx="1440000" cy="184666"/>
            </a:xfrm>
            <a:prstGeom prst="rect">
              <a:avLst/>
            </a:prstGeom>
            <a:noFill/>
          </p:spPr>
          <p:txBody>
            <a:bodyPr wrap="square" lIns="0" tIns="0" rIns="0" bIns="0" rtlCol="0" anchor="ctr">
              <a:spAutoFit/>
            </a:bodyPr>
            <a:lstStyle/>
            <a:p>
              <a:r>
                <a:rPr lang="en-US" altLang="ko-KR" sz="1200" dirty="0">
                  <a:solidFill>
                    <a:schemeClr val="tx1">
                      <a:lumMod val="75000"/>
                      <a:lumOff val="25000"/>
                    </a:schemeClr>
                  </a:solidFill>
                </a:rPr>
                <a:t>@user name</a:t>
              </a:r>
            </a:p>
          </p:txBody>
        </p:sp>
        <p:sp>
          <p:nvSpPr>
            <p:cNvPr id="30" name="Rounded Rectangle 1">
              <a:extLst>
                <a:ext uri="{FF2B5EF4-FFF2-40B4-BE49-F238E27FC236}">
                  <a16:creationId xmlns:a16="http://schemas.microsoft.com/office/drawing/2014/main" id="{0C7CFBD5-B336-4863-B33A-5797048E4214}"/>
                </a:ext>
              </a:extLst>
            </p:cNvPr>
            <p:cNvSpPr/>
            <p:nvPr/>
          </p:nvSpPr>
          <p:spPr>
            <a:xfrm>
              <a:off x="1043048" y="5525187"/>
              <a:ext cx="250117" cy="250117"/>
            </a:xfrm>
            <a:custGeom>
              <a:avLst/>
              <a:gdLst/>
              <a:ahLst/>
              <a:cxnLst/>
              <a:rect l="l" t="t" r="r" b="b"/>
              <a:pathLst>
                <a:path w="3960000" h="3960000">
                  <a:moveTo>
                    <a:pt x="1353873" y="744319"/>
                  </a:moveTo>
                  <a:cubicBezTo>
                    <a:pt x="1178332" y="744319"/>
                    <a:pt x="1087406" y="796788"/>
                    <a:pt x="1036028" y="1062163"/>
                  </a:cubicBezTo>
                  <a:lnTo>
                    <a:pt x="1045607" y="2336569"/>
                  </a:lnTo>
                  <a:cubicBezTo>
                    <a:pt x="1103001" y="2818885"/>
                    <a:pt x="1426013" y="3108291"/>
                    <a:pt x="1837234" y="3193792"/>
                  </a:cubicBezTo>
                  <a:cubicBezTo>
                    <a:pt x="1872334" y="3208215"/>
                    <a:pt x="1910797" y="3215681"/>
                    <a:pt x="1951004" y="3215681"/>
                  </a:cubicBezTo>
                  <a:lnTo>
                    <a:pt x="2606128" y="3215681"/>
                  </a:lnTo>
                  <a:cubicBezTo>
                    <a:pt x="2781668" y="3215681"/>
                    <a:pt x="2923972" y="3073377"/>
                    <a:pt x="2923972" y="2897837"/>
                  </a:cubicBezTo>
                  <a:cubicBezTo>
                    <a:pt x="2923972" y="2722297"/>
                    <a:pt x="2781668" y="2579993"/>
                    <a:pt x="2606128" y="2579993"/>
                  </a:cubicBezTo>
                  <a:lnTo>
                    <a:pt x="1988542" y="2579993"/>
                  </a:lnTo>
                  <a:cubicBezTo>
                    <a:pt x="1825168" y="2556513"/>
                    <a:pt x="1683745" y="2426764"/>
                    <a:pt x="1671717" y="2258106"/>
                  </a:cubicBezTo>
                  <a:lnTo>
                    <a:pt x="1671717" y="1984920"/>
                  </a:lnTo>
                  <a:lnTo>
                    <a:pt x="2606125" y="1984920"/>
                  </a:lnTo>
                  <a:cubicBezTo>
                    <a:pt x="2781665" y="1984920"/>
                    <a:pt x="2923969" y="1842616"/>
                    <a:pt x="2923969" y="1667076"/>
                  </a:cubicBezTo>
                  <a:cubicBezTo>
                    <a:pt x="2923969" y="1491536"/>
                    <a:pt x="2781665" y="1349232"/>
                    <a:pt x="2606125" y="1349232"/>
                  </a:cubicBezTo>
                  <a:lnTo>
                    <a:pt x="1671717" y="1349232"/>
                  </a:lnTo>
                  <a:lnTo>
                    <a:pt x="1671717" y="1062163"/>
                  </a:lnTo>
                  <a:cubicBezTo>
                    <a:pt x="1671717" y="886623"/>
                    <a:pt x="1529413" y="744319"/>
                    <a:pt x="1353873" y="744319"/>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1" name="Rounded Rectangle 3">
              <a:extLst>
                <a:ext uri="{FF2B5EF4-FFF2-40B4-BE49-F238E27FC236}">
                  <a16:creationId xmlns:a16="http://schemas.microsoft.com/office/drawing/2014/main" id="{249E6F97-6E95-47A8-982E-4C527926E1E8}"/>
                </a:ext>
              </a:extLst>
            </p:cNvPr>
            <p:cNvSpPr/>
            <p:nvPr/>
          </p:nvSpPr>
          <p:spPr>
            <a:xfrm>
              <a:off x="1043046" y="5831800"/>
              <a:ext cx="250118" cy="250118"/>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2" name="그룹 6">
            <a:extLst>
              <a:ext uri="{FF2B5EF4-FFF2-40B4-BE49-F238E27FC236}">
                <a16:creationId xmlns:a16="http://schemas.microsoft.com/office/drawing/2014/main" id="{97CA1269-58E8-4745-9ADD-E64E27695F49}"/>
              </a:ext>
            </a:extLst>
          </p:cNvPr>
          <p:cNvGrpSpPr/>
          <p:nvPr/>
        </p:nvGrpSpPr>
        <p:grpSpPr>
          <a:xfrm>
            <a:off x="6809431" y="3185771"/>
            <a:ext cx="1912621" cy="1273701"/>
            <a:chOff x="953046" y="4254584"/>
            <a:chExt cx="1915503" cy="1827334"/>
          </a:xfrm>
        </p:grpSpPr>
        <p:sp>
          <p:nvSpPr>
            <p:cNvPr id="33" name="TextBox 32">
              <a:extLst>
                <a:ext uri="{FF2B5EF4-FFF2-40B4-BE49-F238E27FC236}">
                  <a16:creationId xmlns:a16="http://schemas.microsoft.com/office/drawing/2014/main" id="{ACD690F8-D6A8-4364-BBF6-A84B8855377B}"/>
                </a:ext>
              </a:extLst>
            </p:cNvPr>
            <p:cNvSpPr txBox="1"/>
            <p:nvPr/>
          </p:nvSpPr>
          <p:spPr>
            <a:xfrm>
              <a:off x="986815" y="4254584"/>
              <a:ext cx="1881734" cy="353245"/>
            </a:xfrm>
            <a:prstGeom prst="rect">
              <a:avLst/>
            </a:prstGeom>
            <a:noFill/>
          </p:spPr>
          <p:txBody>
            <a:bodyPr wrap="square" lIns="0" tIns="0" rIns="0" bIns="0" rtlCol="0">
              <a:spAutoFit/>
            </a:bodyPr>
            <a:lstStyle/>
            <a:p>
              <a:pPr algn="ctr"/>
              <a:r>
                <a:rPr lang="en-US" altLang="ko-KR" sz="1600" b="1" dirty="0" smtClean="0">
                  <a:solidFill>
                    <a:schemeClr val="accent1"/>
                  </a:solidFill>
                </a:rPr>
                <a:t>Ivan </a:t>
              </a:r>
              <a:r>
                <a:rPr lang="en-US" altLang="ko-KR" sz="1600" b="1" dirty="0" err="1" smtClean="0">
                  <a:solidFill>
                    <a:schemeClr val="accent1"/>
                  </a:solidFill>
                </a:rPr>
                <a:t>Stojkovski</a:t>
              </a:r>
              <a:endParaRPr lang="en-US" altLang="ko-KR" sz="1600" b="1" dirty="0">
                <a:solidFill>
                  <a:schemeClr val="accent1"/>
                </a:solidFill>
              </a:endParaRPr>
            </a:p>
          </p:txBody>
        </p:sp>
        <p:sp>
          <p:nvSpPr>
            <p:cNvPr id="34" name="TextBox 33">
              <a:extLst>
                <a:ext uri="{FF2B5EF4-FFF2-40B4-BE49-F238E27FC236}">
                  <a16:creationId xmlns:a16="http://schemas.microsoft.com/office/drawing/2014/main" id="{0BBF6187-0C2C-4B54-B9DD-D061E60C75F1}"/>
                </a:ext>
              </a:extLst>
            </p:cNvPr>
            <p:cNvSpPr txBox="1"/>
            <p:nvPr/>
          </p:nvSpPr>
          <p:spPr>
            <a:xfrm>
              <a:off x="953046" y="4979956"/>
              <a:ext cx="1881734" cy="353245"/>
            </a:xfrm>
            <a:prstGeom prst="rect">
              <a:avLst/>
            </a:prstGeom>
            <a:noFill/>
          </p:spPr>
          <p:txBody>
            <a:bodyPr wrap="square" lIns="0" tIns="0" rIns="0" bIns="0" rtlCol="0">
              <a:spAutoFit/>
            </a:bodyPr>
            <a:lstStyle/>
            <a:p>
              <a:pPr algn="ctr"/>
              <a:r>
                <a:rPr lang="en-US" altLang="ko-KR" sz="1600" dirty="0" smtClean="0">
                  <a:solidFill>
                    <a:schemeClr val="tx1">
                      <a:lumMod val="75000"/>
                      <a:lumOff val="25000"/>
                    </a:schemeClr>
                  </a:solidFill>
                </a:rPr>
                <a:t>x</a:t>
              </a:r>
              <a:endParaRPr lang="en-US" altLang="ko-KR" sz="1600" dirty="0">
                <a:solidFill>
                  <a:schemeClr val="tx1">
                    <a:lumMod val="75000"/>
                    <a:lumOff val="25000"/>
                  </a:schemeClr>
                </a:solidFill>
              </a:endParaRPr>
            </a:p>
          </p:txBody>
        </p:sp>
        <p:cxnSp>
          <p:nvCxnSpPr>
            <p:cNvPr id="35" name="Straight Connector 12">
              <a:extLst>
                <a:ext uri="{FF2B5EF4-FFF2-40B4-BE49-F238E27FC236}">
                  <a16:creationId xmlns:a16="http://schemas.microsoft.com/office/drawing/2014/main" id="{6E54613F-9C47-400E-A703-DCE45D7B81AB}"/>
                </a:ext>
              </a:extLst>
            </p:cNvPr>
            <p:cNvCxnSpPr/>
            <p:nvPr/>
          </p:nvCxnSpPr>
          <p:spPr>
            <a:xfrm>
              <a:off x="1389217" y="5321039"/>
              <a:ext cx="1008112" cy="0"/>
            </a:xfrm>
            <a:prstGeom prst="line">
              <a:avLst/>
            </a:prstGeom>
            <a:ln w="127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D948B99-FEF7-4A06-A797-A22DE5A25732}"/>
                </a:ext>
              </a:extLst>
            </p:cNvPr>
            <p:cNvSpPr txBox="1"/>
            <p:nvPr/>
          </p:nvSpPr>
          <p:spPr>
            <a:xfrm>
              <a:off x="1356380" y="5557912"/>
              <a:ext cx="1440000" cy="184666"/>
            </a:xfrm>
            <a:prstGeom prst="rect">
              <a:avLst/>
            </a:prstGeom>
            <a:noFill/>
          </p:spPr>
          <p:txBody>
            <a:bodyPr wrap="square" lIns="0" tIns="0" rIns="0" bIns="0" rtlCol="0" anchor="ctr">
              <a:spAutoFit/>
            </a:bodyPr>
            <a:lstStyle/>
            <a:p>
              <a:r>
                <a:rPr lang="en-US" altLang="ko-KR" sz="1200" dirty="0">
                  <a:solidFill>
                    <a:schemeClr val="tx1">
                      <a:lumMod val="75000"/>
                      <a:lumOff val="25000"/>
                    </a:schemeClr>
                  </a:solidFill>
                </a:rPr>
                <a:t>/user name</a:t>
              </a:r>
            </a:p>
          </p:txBody>
        </p:sp>
        <p:sp>
          <p:nvSpPr>
            <p:cNvPr id="37" name="TextBox 36">
              <a:extLst>
                <a:ext uri="{FF2B5EF4-FFF2-40B4-BE49-F238E27FC236}">
                  <a16:creationId xmlns:a16="http://schemas.microsoft.com/office/drawing/2014/main" id="{E8FDF549-92AD-4760-A2F6-624FCFCBCA3B}"/>
                </a:ext>
              </a:extLst>
            </p:cNvPr>
            <p:cNvSpPr txBox="1"/>
            <p:nvPr/>
          </p:nvSpPr>
          <p:spPr>
            <a:xfrm>
              <a:off x="1356380" y="5864526"/>
              <a:ext cx="1440000" cy="184666"/>
            </a:xfrm>
            <a:prstGeom prst="rect">
              <a:avLst/>
            </a:prstGeom>
            <a:noFill/>
          </p:spPr>
          <p:txBody>
            <a:bodyPr wrap="square" lIns="0" tIns="0" rIns="0" bIns="0" rtlCol="0" anchor="ctr">
              <a:spAutoFit/>
            </a:bodyPr>
            <a:lstStyle/>
            <a:p>
              <a:r>
                <a:rPr lang="en-US" altLang="ko-KR" sz="1200" dirty="0">
                  <a:solidFill>
                    <a:schemeClr val="tx1">
                      <a:lumMod val="75000"/>
                      <a:lumOff val="25000"/>
                    </a:schemeClr>
                  </a:solidFill>
                </a:rPr>
                <a:t>@user name</a:t>
              </a:r>
            </a:p>
          </p:txBody>
        </p:sp>
        <p:sp>
          <p:nvSpPr>
            <p:cNvPr id="38" name="Rounded Rectangle 1">
              <a:extLst>
                <a:ext uri="{FF2B5EF4-FFF2-40B4-BE49-F238E27FC236}">
                  <a16:creationId xmlns:a16="http://schemas.microsoft.com/office/drawing/2014/main" id="{0C7CFBD5-B336-4863-B33A-5797048E4214}"/>
                </a:ext>
              </a:extLst>
            </p:cNvPr>
            <p:cNvSpPr/>
            <p:nvPr/>
          </p:nvSpPr>
          <p:spPr>
            <a:xfrm>
              <a:off x="1043048" y="5525187"/>
              <a:ext cx="250117" cy="250117"/>
            </a:xfrm>
            <a:custGeom>
              <a:avLst/>
              <a:gdLst/>
              <a:ahLst/>
              <a:cxnLst/>
              <a:rect l="l" t="t" r="r" b="b"/>
              <a:pathLst>
                <a:path w="3960000" h="3960000">
                  <a:moveTo>
                    <a:pt x="1353873" y="744319"/>
                  </a:moveTo>
                  <a:cubicBezTo>
                    <a:pt x="1178332" y="744319"/>
                    <a:pt x="1087406" y="796788"/>
                    <a:pt x="1036028" y="1062163"/>
                  </a:cubicBezTo>
                  <a:lnTo>
                    <a:pt x="1045607" y="2336569"/>
                  </a:lnTo>
                  <a:cubicBezTo>
                    <a:pt x="1103001" y="2818885"/>
                    <a:pt x="1426013" y="3108291"/>
                    <a:pt x="1837234" y="3193792"/>
                  </a:cubicBezTo>
                  <a:cubicBezTo>
                    <a:pt x="1872334" y="3208215"/>
                    <a:pt x="1910797" y="3215681"/>
                    <a:pt x="1951004" y="3215681"/>
                  </a:cubicBezTo>
                  <a:lnTo>
                    <a:pt x="2606128" y="3215681"/>
                  </a:lnTo>
                  <a:cubicBezTo>
                    <a:pt x="2781668" y="3215681"/>
                    <a:pt x="2923972" y="3073377"/>
                    <a:pt x="2923972" y="2897837"/>
                  </a:cubicBezTo>
                  <a:cubicBezTo>
                    <a:pt x="2923972" y="2722297"/>
                    <a:pt x="2781668" y="2579993"/>
                    <a:pt x="2606128" y="2579993"/>
                  </a:cubicBezTo>
                  <a:lnTo>
                    <a:pt x="1988542" y="2579993"/>
                  </a:lnTo>
                  <a:cubicBezTo>
                    <a:pt x="1825168" y="2556513"/>
                    <a:pt x="1683745" y="2426764"/>
                    <a:pt x="1671717" y="2258106"/>
                  </a:cubicBezTo>
                  <a:lnTo>
                    <a:pt x="1671717" y="1984920"/>
                  </a:lnTo>
                  <a:lnTo>
                    <a:pt x="2606125" y="1984920"/>
                  </a:lnTo>
                  <a:cubicBezTo>
                    <a:pt x="2781665" y="1984920"/>
                    <a:pt x="2923969" y="1842616"/>
                    <a:pt x="2923969" y="1667076"/>
                  </a:cubicBezTo>
                  <a:cubicBezTo>
                    <a:pt x="2923969" y="1491536"/>
                    <a:pt x="2781665" y="1349232"/>
                    <a:pt x="2606125" y="1349232"/>
                  </a:cubicBezTo>
                  <a:lnTo>
                    <a:pt x="1671717" y="1349232"/>
                  </a:lnTo>
                  <a:lnTo>
                    <a:pt x="1671717" y="1062163"/>
                  </a:lnTo>
                  <a:cubicBezTo>
                    <a:pt x="1671717" y="886623"/>
                    <a:pt x="1529413" y="744319"/>
                    <a:pt x="1353873" y="744319"/>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9" name="Rounded Rectangle 3">
              <a:extLst>
                <a:ext uri="{FF2B5EF4-FFF2-40B4-BE49-F238E27FC236}">
                  <a16:creationId xmlns:a16="http://schemas.microsoft.com/office/drawing/2014/main" id="{249E6F97-6E95-47A8-982E-4C527926E1E8}"/>
                </a:ext>
              </a:extLst>
            </p:cNvPr>
            <p:cNvSpPr/>
            <p:nvPr/>
          </p:nvSpPr>
          <p:spPr>
            <a:xfrm>
              <a:off x="1043046" y="5831800"/>
              <a:ext cx="250118" cy="250118"/>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Tree>
    <p:extLst>
      <p:ext uri="{BB962C8B-B14F-4D97-AF65-F5344CB8AC3E}">
        <p14:creationId xmlns:p14="http://schemas.microsoft.com/office/powerpoint/2010/main" val="411003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88;p17"/>
          <p:cNvPicPr preferRelativeResize="0"/>
          <p:nvPr/>
        </p:nvPicPr>
        <p:blipFill rotWithShape="1">
          <a:blip r:embed="rId2">
            <a:alphaModFix/>
          </a:blip>
          <a:srcRect/>
          <a:stretch/>
        </p:blipFill>
        <p:spPr>
          <a:xfrm rot="1593903">
            <a:off x="-211935" y="61502"/>
            <a:ext cx="712560" cy="648274"/>
          </a:xfrm>
          <a:prstGeom prst="rect">
            <a:avLst/>
          </a:prstGeom>
          <a:noFill/>
          <a:ln>
            <a:noFill/>
          </a:ln>
          <a:effectLst>
            <a:outerShdw blurRad="57150" dist="19050" dir="5400000" algn="bl" rotWithShape="0">
              <a:schemeClr val="dk1">
                <a:alpha val="50000"/>
              </a:schemeClr>
            </a:outerShdw>
          </a:effectLst>
        </p:spPr>
      </p:pic>
      <p:sp>
        <p:nvSpPr>
          <p:cNvPr id="10" name="Google Shape;185;p17"/>
          <p:cNvSpPr txBox="1">
            <a:spLocks/>
          </p:cNvSpPr>
          <p:nvPr/>
        </p:nvSpPr>
        <p:spPr>
          <a:xfrm>
            <a:off x="684170" y="623137"/>
            <a:ext cx="6394810" cy="423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estrial"/>
              <a:buNone/>
              <a:defRPr sz="5000" b="1"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9pPr>
          </a:lstStyle>
          <a:p>
            <a:r>
              <a:rPr lang="en-US" sz="1200" b="0" dirty="0"/>
              <a:t>Task 1 (Core):</a:t>
            </a:r>
          </a:p>
          <a:p>
            <a:r>
              <a:rPr lang="en-US" sz="1200" b="0" dirty="0"/>
              <a:t>a. Given a list of ingredients, match the ingredients that are the same by using methods</a:t>
            </a:r>
            <a:endParaRPr lang="en-US" sz="500" dirty="0"/>
          </a:p>
        </p:txBody>
      </p:sp>
      <p:sp>
        <p:nvSpPr>
          <p:cNvPr id="5" name="TextBox 4"/>
          <p:cNvSpPr txBox="1"/>
          <p:nvPr/>
        </p:nvSpPr>
        <p:spPr>
          <a:xfrm>
            <a:off x="607970" y="1296064"/>
            <a:ext cx="7600121" cy="3970318"/>
          </a:xfrm>
          <a:prstGeom prst="rect">
            <a:avLst/>
          </a:prstGeom>
          <a:noFill/>
        </p:spPr>
        <p:txBody>
          <a:bodyPr wrap="square" rtlCol="0">
            <a:spAutoFit/>
          </a:bodyPr>
          <a:lstStyle/>
          <a:p>
            <a:r>
              <a:rPr lang="en-US" b="1" dirty="0"/>
              <a:t>Task 1: Core NLP Ingredient Analysis</a:t>
            </a:r>
          </a:p>
          <a:p>
            <a:r>
              <a:rPr lang="en-US" b="1" dirty="0"/>
              <a:t>Subtask 1a: Ingredient </a:t>
            </a:r>
            <a:r>
              <a:rPr lang="en-US" b="1" dirty="0" smtClean="0"/>
              <a:t>Matching</a:t>
            </a:r>
          </a:p>
          <a:p>
            <a:endParaRPr lang="en-US" dirty="0"/>
          </a:p>
          <a:p>
            <a:pPr lvl="1"/>
            <a:r>
              <a:rPr lang="en-US" dirty="0"/>
              <a:t>Describe the NLP methods and language resources that will be used to match ingredients.</a:t>
            </a:r>
          </a:p>
          <a:p>
            <a:pPr lvl="1"/>
            <a:r>
              <a:rPr lang="en-US" dirty="0"/>
              <a:t>Explain the technical approach, such as text normalization, similarity scoring, etc</a:t>
            </a:r>
            <a:r>
              <a:rPr lang="en-US" dirty="0" smtClean="0"/>
              <a:t>.</a:t>
            </a:r>
          </a:p>
          <a:p>
            <a:pPr lvl="1"/>
            <a:endParaRPr lang="en-US" dirty="0"/>
          </a:p>
          <a:p>
            <a:r>
              <a:rPr lang="en-US" b="1" dirty="0" smtClean="0"/>
              <a:t>Challenges </a:t>
            </a:r>
            <a:r>
              <a:rPr lang="en-US" b="1" dirty="0"/>
              <a:t>and Solutions</a:t>
            </a:r>
          </a:p>
          <a:p>
            <a:r>
              <a:rPr lang="en-US" dirty="0"/>
              <a:t>Identify potential challenges in implementing these tasks.</a:t>
            </a:r>
          </a:p>
          <a:p>
            <a:r>
              <a:rPr lang="en-US" dirty="0"/>
              <a:t>Propose solutions or approaches to overcome these challenges</a:t>
            </a:r>
            <a:r>
              <a:rPr lang="en-US" dirty="0" smtClean="0"/>
              <a:t>.</a:t>
            </a:r>
            <a:br>
              <a:rPr lang="en-US" dirty="0" smtClean="0"/>
            </a:br>
            <a:r>
              <a:rPr lang="en-US" dirty="0" smtClean="0"/>
              <a:t/>
            </a:r>
            <a:br>
              <a:rPr lang="en-US" dirty="0" smtClean="0"/>
            </a:br>
            <a:r>
              <a:rPr lang="en-US" b="1" dirty="0"/>
              <a:t>Results Display:</a:t>
            </a:r>
            <a:endParaRPr lang="en-US" dirty="0"/>
          </a:p>
          <a:p>
            <a:pPr lvl="1"/>
            <a:r>
              <a:rPr lang="en-US" dirty="0"/>
              <a:t>Show before-and-after examples of ingredient lists and how they were matched.</a:t>
            </a:r>
          </a:p>
          <a:p>
            <a:pPr lvl="1"/>
            <a:r>
              <a:rPr lang="en-US" dirty="0"/>
              <a:t>Include visuals like matched pairs, highlighting similarities.</a:t>
            </a:r>
          </a:p>
          <a:p>
            <a:r>
              <a:rPr lang="en-US" b="1" dirty="0"/>
              <a:t>Methodology Overview:</a:t>
            </a:r>
            <a:endParaRPr lang="en-US" dirty="0"/>
          </a:p>
          <a:p>
            <a:pPr lvl="1"/>
            <a:r>
              <a:rPr lang="en-US" dirty="0"/>
              <a:t>Briefly recap the NLP techniques used (e.g., text normalization, similarity algorithms).</a:t>
            </a:r>
          </a:p>
          <a:p>
            <a:pPr lvl="1"/>
            <a:r>
              <a:rPr lang="en-US" dirty="0"/>
              <a:t>Explain any challenges encountered and how they were resolved.</a:t>
            </a:r>
          </a:p>
          <a:p>
            <a:endParaRPr lang="en-US" dirty="0"/>
          </a:p>
          <a:p>
            <a:pPr lvl="1"/>
            <a:endParaRPr lang="en-US" dirty="0"/>
          </a:p>
        </p:txBody>
      </p:sp>
    </p:spTree>
    <p:extLst>
      <p:ext uri="{BB962C8B-B14F-4D97-AF65-F5344CB8AC3E}">
        <p14:creationId xmlns:p14="http://schemas.microsoft.com/office/powerpoint/2010/main" val="155788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88;p17"/>
          <p:cNvPicPr preferRelativeResize="0"/>
          <p:nvPr/>
        </p:nvPicPr>
        <p:blipFill rotWithShape="1">
          <a:blip r:embed="rId2">
            <a:alphaModFix/>
          </a:blip>
          <a:srcRect/>
          <a:stretch/>
        </p:blipFill>
        <p:spPr>
          <a:xfrm rot="1593903">
            <a:off x="-211935" y="61502"/>
            <a:ext cx="712560" cy="648274"/>
          </a:xfrm>
          <a:prstGeom prst="rect">
            <a:avLst/>
          </a:prstGeom>
          <a:noFill/>
          <a:ln>
            <a:noFill/>
          </a:ln>
          <a:effectLst>
            <a:outerShdw blurRad="57150" dist="19050" dir="5400000" algn="bl" rotWithShape="0">
              <a:schemeClr val="dk1">
                <a:alpha val="50000"/>
              </a:schemeClr>
            </a:outerShdw>
          </a:effectLst>
        </p:spPr>
      </p:pic>
      <p:sp>
        <p:nvSpPr>
          <p:cNvPr id="10" name="Google Shape;185;p17"/>
          <p:cNvSpPr txBox="1">
            <a:spLocks/>
          </p:cNvSpPr>
          <p:nvPr/>
        </p:nvSpPr>
        <p:spPr>
          <a:xfrm>
            <a:off x="607970" y="402705"/>
            <a:ext cx="6394810" cy="8643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estrial"/>
              <a:buNone/>
              <a:defRPr sz="5000" b="1"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9pPr>
          </a:lstStyle>
          <a:p>
            <a:r>
              <a:rPr lang="en-US" sz="1200" b="0" dirty="0"/>
              <a:t>Task 1 (Core):</a:t>
            </a:r>
          </a:p>
          <a:p>
            <a:r>
              <a:rPr lang="en-US" sz="1200" b="0" dirty="0"/>
              <a:t>b. Given a list of products along with ingredient lists for each, split the ingredients</a:t>
            </a:r>
          </a:p>
          <a:p>
            <a:r>
              <a:rPr lang="en-US" sz="1200" b="0" dirty="0"/>
              <a:t>accordingly and match them using NLP methods with the ingredients from task 1-a.</a:t>
            </a:r>
            <a:endParaRPr lang="en-US" sz="500" dirty="0"/>
          </a:p>
        </p:txBody>
      </p:sp>
      <p:sp>
        <p:nvSpPr>
          <p:cNvPr id="4" name="TextBox 3"/>
          <p:cNvSpPr txBox="1"/>
          <p:nvPr/>
        </p:nvSpPr>
        <p:spPr>
          <a:xfrm>
            <a:off x="554630" y="1486564"/>
            <a:ext cx="7600121" cy="3754874"/>
          </a:xfrm>
          <a:prstGeom prst="rect">
            <a:avLst/>
          </a:prstGeom>
          <a:noFill/>
        </p:spPr>
        <p:txBody>
          <a:bodyPr wrap="square" rtlCol="0">
            <a:spAutoFit/>
          </a:bodyPr>
          <a:lstStyle/>
          <a:p>
            <a:r>
              <a:rPr lang="en-US" b="1" dirty="0"/>
              <a:t>Subtask 1b: Product-Based Ingredient Analysis</a:t>
            </a:r>
          </a:p>
          <a:p>
            <a:endParaRPr lang="en-US" b="1" dirty="0"/>
          </a:p>
          <a:p>
            <a:r>
              <a:rPr lang="en-US" b="1" dirty="0"/>
              <a:t>    </a:t>
            </a:r>
            <a:r>
              <a:rPr lang="en-US" dirty="0"/>
              <a:t>Discuss how you'll process lists of products and their ingredients.</a:t>
            </a:r>
          </a:p>
          <a:p>
            <a:r>
              <a:rPr lang="en-US" dirty="0"/>
              <a:t>    Outline the method for splitting ingredients and matching them using NLP</a:t>
            </a:r>
            <a:r>
              <a:rPr lang="en-US" dirty="0" smtClean="0"/>
              <a:t>.</a:t>
            </a:r>
          </a:p>
          <a:p>
            <a:endParaRPr lang="en-US" dirty="0"/>
          </a:p>
          <a:p>
            <a:r>
              <a:rPr lang="en-US" b="1" dirty="0" smtClean="0"/>
              <a:t>Challenges </a:t>
            </a:r>
            <a:r>
              <a:rPr lang="en-US" b="1" dirty="0"/>
              <a:t>and Solutions</a:t>
            </a:r>
          </a:p>
          <a:p>
            <a:r>
              <a:rPr lang="en-US" dirty="0"/>
              <a:t>Identify potential challenges in implementing these tasks.</a:t>
            </a:r>
          </a:p>
          <a:p>
            <a:r>
              <a:rPr lang="en-US" dirty="0"/>
              <a:t>Propose solutions or approaches to overcome these challenges</a:t>
            </a:r>
            <a:r>
              <a:rPr lang="en-US" dirty="0" smtClean="0"/>
              <a:t>.</a:t>
            </a:r>
            <a:br>
              <a:rPr lang="en-US" dirty="0" smtClean="0"/>
            </a:br>
            <a:r>
              <a:rPr lang="en-US" dirty="0" smtClean="0"/>
              <a:t/>
            </a:r>
            <a:br>
              <a:rPr lang="en-US" dirty="0" smtClean="0"/>
            </a:br>
            <a:r>
              <a:rPr lang="en-US" b="1" dirty="0"/>
              <a:t>Results Display:</a:t>
            </a:r>
            <a:endParaRPr lang="en-US" dirty="0"/>
          </a:p>
          <a:p>
            <a:pPr lvl="1"/>
            <a:r>
              <a:rPr lang="en-US" dirty="0"/>
              <a:t>Present a case study of a product, showing its ingredient list and the matching process.</a:t>
            </a:r>
          </a:p>
          <a:p>
            <a:pPr lvl="1"/>
            <a:r>
              <a:rPr lang="en-US" dirty="0"/>
              <a:t>Use charts or tables to demonstrate the ingredient breakdown and matching.</a:t>
            </a:r>
          </a:p>
          <a:p>
            <a:r>
              <a:rPr lang="en-US" b="1" dirty="0"/>
              <a:t>Methodology Overview:</a:t>
            </a:r>
            <a:endParaRPr lang="en-US" dirty="0"/>
          </a:p>
          <a:p>
            <a:pPr lvl="1"/>
            <a:r>
              <a:rPr lang="en-US" dirty="0"/>
              <a:t>Discuss the process of splitting and matching ingredients.</a:t>
            </a:r>
          </a:p>
          <a:p>
            <a:pPr lvl="1"/>
            <a:r>
              <a:rPr lang="en-US" dirty="0"/>
              <a:t>Highlight any unique solutions developed for this task.</a:t>
            </a:r>
          </a:p>
          <a:p>
            <a:endParaRPr lang="en-US" dirty="0"/>
          </a:p>
          <a:p>
            <a:endParaRPr lang="en-US" dirty="0"/>
          </a:p>
        </p:txBody>
      </p:sp>
    </p:spTree>
    <p:extLst>
      <p:ext uri="{BB962C8B-B14F-4D97-AF65-F5344CB8AC3E}">
        <p14:creationId xmlns:p14="http://schemas.microsoft.com/office/powerpoint/2010/main" val="2508735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88;p17"/>
          <p:cNvPicPr preferRelativeResize="0"/>
          <p:nvPr/>
        </p:nvPicPr>
        <p:blipFill rotWithShape="1">
          <a:blip r:embed="rId2">
            <a:alphaModFix/>
          </a:blip>
          <a:srcRect/>
          <a:stretch/>
        </p:blipFill>
        <p:spPr>
          <a:xfrm rot="1593903">
            <a:off x="-211935" y="61502"/>
            <a:ext cx="712560" cy="648274"/>
          </a:xfrm>
          <a:prstGeom prst="rect">
            <a:avLst/>
          </a:prstGeom>
          <a:noFill/>
          <a:ln>
            <a:noFill/>
          </a:ln>
          <a:effectLst>
            <a:outerShdw blurRad="57150" dist="19050" dir="5400000" algn="bl" rotWithShape="0">
              <a:schemeClr val="dk1">
                <a:alpha val="50000"/>
              </a:schemeClr>
            </a:outerShdw>
          </a:effectLst>
        </p:spPr>
      </p:pic>
      <p:sp>
        <p:nvSpPr>
          <p:cNvPr id="10" name="Google Shape;185;p17"/>
          <p:cNvSpPr txBox="1">
            <a:spLocks/>
          </p:cNvSpPr>
          <p:nvPr/>
        </p:nvSpPr>
        <p:spPr>
          <a:xfrm>
            <a:off x="607970" y="402705"/>
            <a:ext cx="6394810" cy="86437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estrial"/>
              <a:buNone/>
              <a:defRPr sz="5000" b="1"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9pPr>
          </a:lstStyle>
          <a:p>
            <a:r>
              <a:rPr lang="en-US" sz="1200" b="0" dirty="0"/>
              <a:t>Task 2 (Supplementary):</a:t>
            </a:r>
          </a:p>
          <a:p>
            <a:r>
              <a:rPr lang="en-US" sz="1200" b="0" dirty="0"/>
              <a:t>Given photographs of various products’ ingredient labels, extract the text with a Python OCR</a:t>
            </a:r>
          </a:p>
          <a:p>
            <a:r>
              <a:rPr lang="en-US" sz="1200" b="0" dirty="0"/>
              <a:t>library and use the solution from Task 1 to match the ingredients..</a:t>
            </a:r>
            <a:endParaRPr lang="en-US" sz="500" dirty="0"/>
          </a:p>
        </p:txBody>
      </p:sp>
      <p:sp>
        <p:nvSpPr>
          <p:cNvPr id="4" name="TextBox 3"/>
          <p:cNvSpPr txBox="1"/>
          <p:nvPr/>
        </p:nvSpPr>
        <p:spPr>
          <a:xfrm>
            <a:off x="447950" y="1364644"/>
            <a:ext cx="7600121" cy="3970318"/>
          </a:xfrm>
          <a:prstGeom prst="rect">
            <a:avLst/>
          </a:prstGeom>
          <a:noFill/>
        </p:spPr>
        <p:txBody>
          <a:bodyPr wrap="square" rtlCol="0">
            <a:spAutoFit/>
          </a:bodyPr>
          <a:lstStyle/>
          <a:p>
            <a:r>
              <a:rPr lang="en-US" b="1" dirty="0"/>
              <a:t>Task 2: Supplementary OCR Ingredient Extraction</a:t>
            </a:r>
          </a:p>
          <a:p>
            <a:endParaRPr lang="en-US" dirty="0" smtClean="0"/>
          </a:p>
          <a:p>
            <a:r>
              <a:rPr lang="en-US" dirty="0" smtClean="0"/>
              <a:t>Explain </a:t>
            </a:r>
            <a:r>
              <a:rPr lang="en-US" dirty="0"/>
              <a:t>the use of a Python OCR library to extract ingredients from product labels.</a:t>
            </a:r>
          </a:p>
          <a:p>
            <a:r>
              <a:rPr lang="en-US" dirty="0"/>
              <a:t>Discuss how the extracted text will be processed using the solutions developed in Task 1.</a:t>
            </a:r>
          </a:p>
          <a:p>
            <a:r>
              <a:rPr lang="en-US" dirty="0"/>
              <a:t>Mention any challenges, like varying label formats, and how you plan to address them</a:t>
            </a:r>
            <a:r>
              <a:rPr lang="en-US" dirty="0" smtClean="0"/>
              <a:t>.</a:t>
            </a:r>
          </a:p>
          <a:p>
            <a:endParaRPr lang="en-US" dirty="0"/>
          </a:p>
          <a:p>
            <a:r>
              <a:rPr lang="en-US" b="1" dirty="0" smtClean="0"/>
              <a:t>Challenges </a:t>
            </a:r>
            <a:r>
              <a:rPr lang="en-US" b="1" dirty="0"/>
              <a:t>and Solutions</a:t>
            </a:r>
          </a:p>
          <a:p>
            <a:r>
              <a:rPr lang="en-US" dirty="0"/>
              <a:t>Identify potential challenges in implementing these tasks.</a:t>
            </a:r>
          </a:p>
          <a:p>
            <a:r>
              <a:rPr lang="en-US" dirty="0"/>
              <a:t>Propose solutions or approaches to overcome these challenges</a:t>
            </a:r>
            <a:r>
              <a:rPr lang="en-US" dirty="0" smtClean="0"/>
              <a:t>.</a:t>
            </a:r>
          </a:p>
          <a:p>
            <a:endParaRPr lang="en-US" dirty="0"/>
          </a:p>
          <a:p>
            <a:r>
              <a:rPr lang="en-US" b="1" dirty="0"/>
              <a:t>Results Display:</a:t>
            </a:r>
            <a:endParaRPr lang="en-US" dirty="0"/>
          </a:p>
          <a:p>
            <a:pPr lvl="1"/>
            <a:r>
              <a:rPr lang="en-US" dirty="0"/>
              <a:t>Show images of product labels before and after text extraction.</a:t>
            </a:r>
          </a:p>
          <a:p>
            <a:pPr lvl="1"/>
            <a:r>
              <a:rPr lang="en-US" dirty="0"/>
              <a:t>Present the extracted text and how it was integrated into the NLP system.</a:t>
            </a:r>
          </a:p>
          <a:p>
            <a:r>
              <a:rPr lang="en-US" b="1" dirty="0"/>
              <a:t>Methodology Overview:</a:t>
            </a:r>
            <a:endParaRPr lang="en-US" dirty="0"/>
          </a:p>
          <a:p>
            <a:pPr lvl="1"/>
            <a:r>
              <a:rPr lang="en-US" dirty="0"/>
              <a:t>Discuss the choice of Python OCR library and its effectiveness.</a:t>
            </a:r>
          </a:p>
          <a:p>
            <a:pPr lvl="1"/>
            <a:r>
              <a:rPr lang="en-US" dirty="0"/>
              <a:t>Address any OCR-specific challenges, like image quality or font variations.</a:t>
            </a:r>
          </a:p>
          <a:p>
            <a:endParaRPr lang="en-US" dirty="0"/>
          </a:p>
          <a:p>
            <a:endParaRPr lang="en-US" dirty="0"/>
          </a:p>
        </p:txBody>
      </p:sp>
    </p:spTree>
    <p:extLst>
      <p:ext uri="{BB962C8B-B14F-4D97-AF65-F5344CB8AC3E}">
        <p14:creationId xmlns:p14="http://schemas.microsoft.com/office/powerpoint/2010/main" val="3718504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88;p17"/>
          <p:cNvPicPr preferRelativeResize="0"/>
          <p:nvPr/>
        </p:nvPicPr>
        <p:blipFill rotWithShape="1">
          <a:blip r:embed="rId3">
            <a:alphaModFix/>
          </a:blip>
          <a:srcRect/>
          <a:stretch/>
        </p:blipFill>
        <p:spPr>
          <a:xfrm rot="1593903">
            <a:off x="-211935" y="61502"/>
            <a:ext cx="712560" cy="648274"/>
          </a:xfrm>
          <a:prstGeom prst="rect">
            <a:avLst/>
          </a:prstGeom>
          <a:noFill/>
          <a:ln>
            <a:noFill/>
          </a:ln>
          <a:effectLst>
            <a:outerShdw blurRad="57150" dist="19050" dir="5400000" algn="bl" rotWithShape="0">
              <a:schemeClr val="dk1">
                <a:alpha val="50000"/>
              </a:schemeClr>
            </a:outerShdw>
          </a:effectLst>
        </p:spPr>
      </p:pic>
      <p:grpSp>
        <p:nvGrpSpPr>
          <p:cNvPr id="5" name="Group 4">
            <a:extLst>
              <a:ext uri="{FF2B5EF4-FFF2-40B4-BE49-F238E27FC236}">
                <a16:creationId xmlns:a16="http://schemas.microsoft.com/office/drawing/2014/main" id="{A6041CA3-C600-422A-AA90-9D946D96CD7B}"/>
              </a:ext>
            </a:extLst>
          </p:cNvPr>
          <p:cNvGrpSpPr/>
          <p:nvPr/>
        </p:nvGrpSpPr>
        <p:grpSpPr>
          <a:xfrm>
            <a:off x="2790383" y="1632469"/>
            <a:ext cx="3036072" cy="2782634"/>
            <a:chOff x="4322310" y="2106124"/>
            <a:chExt cx="3563894" cy="3564515"/>
          </a:xfrm>
        </p:grpSpPr>
        <p:grpSp>
          <p:nvGrpSpPr>
            <p:cNvPr id="28" name="Group 27">
              <a:extLst>
                <a:ext uri="{FF2B5EF4-FFF2-40B4-BE49-F238E27FC236}">
                  <a16:creationId xmlns:a16="http://schemas.microsoft.com/office/drawing/2014/main" id="{321B7FDF-B2B9-46FF-99A7-C2BB78001EE9}"/>
                </a:ext>
              </a:extLst>
            </p:cNvPr>
            <p:cNvGrpSpPr/>
            <p:nvPr/>
          </p:nvGrpSpPr>
          <p:grpSpPr>
            <a:xfrm>
              <a:off x="4322311" y="3890490"/>
              <a:ext cx="1780147" cy="1780147"/>
              <a:chOff x="2706391" y="2850597"/>
              <a:chExt cx="1368152" cy="1368152"/>
            </a:xfrm>
          </p:grpSpPr>
          <p:sp>
            <p:nvSpPr>
              <p:cNvPr id="42" name="Teardrop 41">
                <a:extLst>
                  <a:ext uri="{FF2B5EF4-FFF2-40B4-BE49-F238E27FC236}">
                    <a16:creationId xmlns:a16="http://schemas.microsoft.com/office/drawing/2014/main" id="{61747AAB-1698-4419-BCD8-BBE6DBA16B4B}"/>
                  </a:ext>
                </a:extLst>
              </p:cNvPr>
              <p:cNvSpPr/>
              <p:nvPr/>
            </p:nvSpPr>
            <p:spPr>
              <a:xfrm>
                <a:off x="2706391" y="2850597"/>
                <a:ext cx="1368152" cy="1368152"/>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43" name="Teardrop 42">
                <a:extLst>
                  <a:ext uri="{FF2B5EF4-FFF2-40B4-BE49-F238E27FC236}">
                    <a16:creationId xmlns:a16="http://schemas.microsoft.com/office/drawing/2014/main" id="{80278D9B-5E7D-4F09-9A7F-84DD6DE98B63}"/>
                  </a:ext>
                </a:extLst>
              </p:cNvPr>
              <p:cNvSpPr/>
              <p:nvPr/>
            </p:nvSpPr>
            <p:spPr>
              <a:xfrm>
                <a:off x="2889090" y="2850597"/>
                <a:ext cx="1185453" cy="1185453"/>
              </a:xfrm>
              <a:prstGeom prst="teardrop">
                <a:avLst/>
              </a:prstGeom>
              <a:solidFill>
                <a:schemeClr val="bg1">
                  <a:alpha val="7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grpSp>
        <p:grpSp>
          <p:nvGrpSpPr>
            <p:cNvPr id="29" name="Group 28">
              <a:extLst>
                <a:ext uri="{FF2B5EF4-FFF2-40B4-BE49-F238E27FC236}">
                  <a16:creationId xmlns:a16="http://schemas.microsoft.com/office/drawing/2014/main" id="{221DF8DA-DC68-45CB-A4DC-FA2007138F55}"/>
                </a:ext>
              </a:extLst>
            </p:cNvPr>
            <p:cNvGrpSpPr/>
            <p:nvPr/>
          </p:nvGrpSpPr>
          <p:grpSpPr>
            <a:xfrm rot="16200000">
              <a:off x="6106056" y="3890492"/>
              <a:ext cx="1780147" cy="1780148"/>
              <a:chOff x="2702134" y="2831837"/>
              <a:chExt cx="1368152" cy="1368153"/>
            </a:xfrm>
          </p:grpSpPr>
          <p:sp>
            <p:nvSpPr>
              <p:cNvPr id="40" name="Teardrop 39">
                <a:extLst>
                  <a:ext uri="{FF2B5EF4-FFF2-40B4-BE49-F238E27FC236}">
                    <a16:creationId xmlns:a16="http://schemas.microsoft.com/office/drawing/2014/main" id="{08F803B8-B4E7-4D42-AC5B-03BEFD8F5399}"/>
                  </a:ext>
                </a:extLst>
              </p:cNvPr>
              <p:cNvSpPr/>
              <p:nvPr/>
            </p:nvSpPr>
            <p:spPr>
              <a:xfrm>
                <a:off x="2702134" y="2831838"/>
                <a:ext cx="1368152" cy="136815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41" name="Teardrop 40">
                <a:extLst>
                  <a:ext uri="{FF2B5EF4-FFF2-40B4-BE49-F238E27FC236}">
                    <a16:creationId xmlns:a16="http://schemas.microsoft.com/office/drawing/2014/main" id="{DD0E90A4-5158-48CE-831C-798FAA4BAD97}"/>
                  </a:ext>
                </a:extLst>
              </p:cNvPr>
              <p:cNvSpPr/>
              <p:nvPr/>
            </p:nvSpPr>
            <p:spPr>
              <a:xfrm>
                <a:off x="2884833" y="2831837"/>
                <a:ext cx="1185453" cy="1185453"/>
              </a:xfrm>
              <a:prstGeom prst="teardrop">
                <a:avLst/>
              </a:prstGeom>
              <a:solidFill>
                <a:schemeClr val="bg1">
                  <a:alpha val="7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dirty="0">
                  <a:solidFill>
                    <a:schemeClr val="tx1">
                      <a:lumMod val="65000"/>
                      <a:lumOff val="35000"/>
                    </a:schemeClr>
                  </a:solidFill>
                </a:endParaRPr>
              </a:p>
            </p:txBody>
          </p:sp>
        </p:grpSp>
        <p:grpSp>
          <p:nvGrpSpPr>
            <p:cNvPr id="30" name="Group 29">
              <a:extLst>
                <a:ext uri="{FF2B5EF4-FFF2-40B4-BE49-F238E27FC236}">
                  <a16:creationId xmlns:a16="http://schemas.microsoft.com/office/drawing/2014/main" id="{3C03A78B-782A-40B3-8EB0-B1A1DFDFBE9B}"/>
                </a:ext>
              </a:extLst>
            </p:cNvPr>
            <p:cNvGrpSpPr/>
            <p:nvPr/>
          </p:nvGrpSpPr>
          <p:grpSpPr>
            <a:xfrm rot="5400000">
              <a:off x="4322310" y="2106125"/>
              <a:ext cx="1780148" cy="1780147"/>
              <a:chOff x="2713259" y="2846179"/>
              <a:chExt cx="1368153" cy="1368152"/>
            </a:xfrm>
          </p:grpSpPr>
          <p:sp>
            <p:nvSpPr>
              <p:cNvPr id="38" name="Teardrop 37">
                <a:extLst>
                  <a:ext uri="{FF2B5EF4-FFF2-40B4-BE49-F238E27FC236}">
                    <a16:creationId xmlns:a16="http://schemas.microsoft.com/office/drawing/2014/main" id="{0423E988-359E-4F68-9D7A-5F5CFD541566}"/>
                  </a:ext>
                </a:extLst>
              </p:cNvPr>
              <p:cNvSpPr/>
              <p:nvPr/>
            </p:nvSpPr>
            <p:spPr>
              <a:xfrm>
                <a:off x="2713259" y="2846179"/>
                <a:ext cx="1368152" cy="136815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39" name="Teardrop 38">
                <a:extLst>
                  <a:ext uri="{FF2B5EF4-FFF2-40B4-BE49-F238E27FC236}">
                    <a16:creationId xmlns:a16="http://schemas.microsoft.com/office/drawing/2014/main" id="{B5E191AF-82FA-4052-85A0-3CFE30DA5FDD}"/>
                  </a:ext>
                </a:extLst>
              </p:cNvPr>
              <p:cNvSpPr/>
              <p:nvPr/>
            </p:nvSpPr>
            <p:spPr>
              <a:xfrm>
                <a:off x="2895959" y="2846179"/>
                <a:ext cx="1185453" cy="1185453"/>
              </a:xfrm>
              <a:prstGeom prst="teardrop">
                <a:avLst/>
              </a:prstGeom>
              <a:solidFill>
                <a:schemeClr val="bg1">
                  <a:alpha val="7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grpSp>
        <p:grpSp>
          <p:nvGrpSpPr>
            <p:cNvPr id="31" name="Group 30">
              <a:extLst>
                <a:ext uri="{FF2B5EF4-FFF2-40B4-BE49-F238E27FC236}">
                  <a16:creationId xmlns:a16="http://schemas.microsoft.com/office/drawing/2014/main" id="{80D57145-FAF1-4361-89F8-C37527A60076}"/>
                </a:ext>
              </a:extLst>
            </p:cNvPr>
            <p:cNvGrpSpPr/>
            <p:nvPr/>
          </p:nvGrpSpPr>
          <p:grpSpPr>
            <a:xfrm rot="10800000">
              <a:off x="6106057" y="2106124"/>
              <a:ext cx="1780147" cy="1780148"/>
              <a:chOff x="2709476" y="2839467"/>
              <a:chExt cx="1368152" cy="1368153"/>
            </a:xfrm>
          </p:grpSpPr>
          <p:sp>
            <p:nvSpPr>
              <p:cNvPr id="36" name="Teardrop 35">
                <a:extLst>
                  <a:ext uri="{FF2B5EF4-FFF2-40B4-BE49-F238E27FC236}">
                    <a16:creationId xmlns:a16="http://schemas.microsoft.com/office/drawing/2014/main" id="{F7963F65-419C-4579-8865-548B7FD73270}"/>
                  </a:ext>
                </a:extLst>
              </p:cNvPr>
              <p:cNvSpPr/>
              <p:nvPr/>
            </p:nvSpPr>
            <p:spPr>
              <a:xfrm>
                <a:off x="2709476" y="2839468"/>
                <a:ext cx="1368152" cy="1368152"/>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7" name="Teardrop 36">
                <a:extLst>
                  <a:ext uri="{FF2B5EF4-FFF2-40B4-BE49-F238E27FC236}">
                    <a16:creationId xmlns:a16="http://schemas.microsoft.com/office/drawing/2014/main" id="{F7DE4CD6-A618-496C-B1FC-3F4041AC4BE0}"/>
                  </a:ext>
                </a:extLst>
              </p:cNvPr>
              <p:cNvSpPr/>
              <p:nvPr/>
            </p:nvSpPr>
            <p:spPr>
              <a:xfrm>
                <a:off x="2892175" y="2839467"/>
                <a:ext cx="1185453" cy="1185453"/>
              </a:xfrm>
              <a:prstGeom prst="teardrop">
                <a:avLst/>
              </a:prstGeom>
              <a:solidFill>
                <a:schemeClr val="bg1">
                  <a:alpha val="7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solidFill>
                    <a:schemeClr val="tx1">
                      <a:lumMod val="65000"/>
                      <a:lumOff val="35000"/>
                    </a:schemeClr>
                  </a:solidFill>
                </a:endParaRPr>
              </a:p>
            </p:txBody>
          </p:sp>
        </p:grpSp>
      </p:grpSp>
      <p:grpSp>
        <p:nvGrpSpPr>
          <p:cNvPr id="9" name="그룹 6">
            <a:extLst>
              <a:ext uri="{FF2B5EF4-FFF2-40B4-BE49-F238E27FC236}">
                <a16:creationId xmlns:a16="http://schemas.microsoft.com/office/drawing/2014/main" id="{D2A8E6E8-D3AF-4FB0-8E57-E00A73DA9C4A}"/>
              </a:ext>
            </a:extLst>
          </p:cNvPr>
          <p:cNvGrpSpPr/>
          <p:nvPr/>
        </p:nvGrpSpPr>
        <p:grpSpPr>
          <a:xfrm>
            <a:off x="119359" y="1245111"/>
            <a:ext cx="2671024" cy="2019100"/>
            <a:chOff x="1167185" y="2219562"/>
            <a:chExt cx="2895178" cy="1525295"/>
          </a:xfrm>
        </p:grpSpPr>
        <p:sp>
          <p:nvSpPr>
            <p:cNvPr id="26" name="TextBox 22">
              <a:extLst>
                <a:ext uri="{FF2B5EF4-FFF2-40B4-BE49-F238E27FC236}">
                  <a16:creationId xmlns:a16="http://schemas.microsoft.com/office/drawing/2014/main" id="{666EC7E5-CE54-4CE4-9413-AFA004F45B00}"/>
                </a:ext>
              </a:extLst>
            </p:cNvPr>
            <p:cNvSpPr txBox="1"/>
            <p:nvPr/>
          </p:nvSpPr>
          <p:spPr>
            <a:xfrm>
              <a:off x="1167185" y="2219562"/>
              <a:ext cx="2895178" cy="2092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t>Gamification of Skincare Journey</a:t>
              </a:r>
              <a:endParaRPr lang="en-US" sz="1200" b="1" u="sng" dirty="0"/>
            </a:p>
          </p:txBody>
        </p:sp>
        <p:sp>
          <p:nvSpPr>
            <p:cNvPr id="27" name="TextBox 23">
              <a:extLst>
                <a:ext uri="{FF2B5EF4-FFF2-40B4-BE49-F238E27FC236}">
                  <a16:creationId xmlns:a16="http://schemas.microsoft.com/office/drawing/2014/main" id="{F53353C3-D9BC-4087-8804-25F0C69E0C7F}"/>
                </a:ext>
              </a:extLst>
            </p:cNvPr>
            <p:cNvSpPr txBox="1"/>
            <p:nvPr/>
          </p:nvSpPr>
          <p:spPr>
            <a:xfrm>
              <a:off x="1167185" y="2467584"/>
              <a:ext cx="2895178" cy="12772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smtClean="0"/>
                <a:t>Feature</a:t>
              </a:r>
              <a:r>
                <a:rPr lang="en-US" sz="1100" b="1" dirty="0"/>
                <a:t>:</a:t>
              </a:r>
              <a:r>
                <a:rPr lang="en-US" sz="1100" dirty="0"/>
                <a:t> Introduce game-like elements such as challenges, progress tracking, and rewards to make the skincare journey engaging and fun.</a:t>
              </a:r>
            </a:p>
            <a:p>
              <a:r>
                <a:rPr lang="en-US" sz="1100" b="1" dirty="0"/>
                <a:t>Benefit:</a:t>
              </a:r>
              <a:r>
                <a:rPr lang="en-US" sz="1100" dirty="0"/>
                <a:t> Transforms routine skincare into an interactive and rewarding experience, significantly boosting user engagement and app stickiness.</a:t>
              </a:r>
            </a:p>
          </p:txBody>
        </p:sp>
      </p:grpSp>
      <p:grpSp>
        <p:nvGrpSpPr>
          <p:cNvPr id="11" name="그룹 10">
            <a:extLst>
              <a:ext uri="{FF2B5EF4-FFF2-40B4-BE49-F238E27FC236}">
                <a16:creationId xmlns:a16="http://schemas.microsoft.com/office/drawing/2014/main" id="{41E2E651-58B5-4DFA-A944-B0AD195F4F0E}"/>
              </a:ext>
            </a:extLst>
          </p:cNvPr>
          <p:cNvGrpSpPr/>
          <p:nvPr/>
        </p:nvGrpSpPr>
        <p:grpSpPr>
          <a:xfrm>
            <a:off x="5975999" y="1226767"/>
            <a:ext cx="3168000" cy="1525295"/>
            <a:chOff x="8197779" y="2219562"/>
            <a:chExt cx="2822031" cy="1525295"/>
          </a:xfrm>
        </p:grpSpPr>
        <p:sp>
          <p:nvSpPr>
            <p:cNvPr id="24" name="TextBox 25">
              <a:extLst>
                <a:ext uri="{FF2B5EF4-FFF2-40B4-BE49-F238E27FC236}">
                  <a16:creationId xmlns:a16="http://schemas.microsoft.com/office/drawing/2014/main" id="{7C43E305-DAE3-463C-8846-788CAA1E4607}"/>
                </a:ext>
              </a:extLst>
            </p:cNvPr>
            <p:cNvSpPr txBox="1"/>
            <p:nvPr/>
          </p:nvSpPr>
          <p:spPr>
            <a:xfrm>
              <a:off x="8197779" y="2219562"/>
              <a:ext cx="282203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t>Reward and Loyalty Program</a:t>
              </a:r>
              <a:endParaRPr lang="en-US" sz="1400" b="1" u="sng" dirty="0"/>
            </a:p>
          </p:txBody>
        </p:sp>
        <p:sp>
          <p:nvSpPr>
            <p:cNvPr id="25" name="TextBox 26">
              <a:extLst>
                <a:ext uri="{FF2B5EF4-FFF2-40B4-BE49-F238E27FC236}">
                  <a16:creationId xmlns:a16="http://schemas.microsoft.com/office/drawing/2014/main" id="{E45048EE-C983-469C-8462-AE71A5FA411D}"/>
                </a:ext>
              </a:extLst>
            </p:cNvPr>
            <p:cNvSpPr txBox="1"/>
            <p:nvPr/>
          </p:nvSpPr>
          <p:spPr>
            <a:xfrm>
              <a:off x="8197779" y="2467584"/>
              <a:ext cx="2822030" cy="12772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smtClean="0"/>
                <a:t>Feature</a:t>
              </a:r>
              <a:r>
                <a:rPr lang="en-US" sz="1100" b="1" dirty="0"/>
                <a:t>:</a:t>
              </a:r>
              <a:r>
                <a:rPr lang="en-US" sz="1100" dirty="0"/>
                <a:t> A comprehensive rewards system rewarding users for frequent app usage, successful referrals, and active participation in community features.</a:t>
              </a:r>
            </a:p>
            <a:p>
              <a:r>
                <a:rPr lang="en-US" sz="1100" b="1" dirty="0"/>
                <a:t>Benefit:</a:t>
              </a:r>
              <a:r>
                <a:rPr lang="en-US" sz="1100" dirty="0"/>
                <a:t> Motivates ongoing user engagement and loyalty, while incentivizing new user acquisition through referral rewards.</a:t>
              </a:r>
            </a:p>
          </p:txBody>
        </p:sp>
      </p:grpSp>
      <p:grpSp>
        <p:nvGrpSpPr>
          <p:cNvPr id="14" name="그룹 5">
            <a:extLst>
              <a:ext uri="{FF2B5EF4-FFF2-40B4-BE49-F238E27FC236}">
                <a16:creationId xmlns:a16="http://schemas.microsoft.com/office/drawing/2014/main" id="{889C7BAC-2D08-41F9-B691-0D46670E4E90}"/>
              </a:ext>
            </a:extLst>
          </p:cNvPr>
          <p:cNvGrpSpPr/>
          <p:nvPr/>
        </p:nvGrpSpPr>
        <p:grpSpPr>
          <a:xfrm>
            <a:off x="155683" y="3182766"/>
            <a:ext cx="2683443" cy="1536869"/>
            <a:chOff x="1184648" y="5167032"/>
            <a:chExt cx="2895178" cy="1536869"/>
          </a:xfrm>
        </p:grpSpPr>
        <p:sp>
          <p:nvSpPr>
            <p:cNvPr id="22" name="TextBox 30">
              <a:extLst>
                <a:ext uri="{FF2B5EF4-FFF2-40B4-BE49-F238E27FC236}">
                  <a16:creationId xmlns:a16="http://schemas.microsoft.com/office/drawing/2014/main" id="{A80CD2DB-DB2A-45E8-A934-E46CE9785675}"/>
                </a:ext>
              </a:extLst>
            </p:cNvPr>
            <p:cNvSpPr txBox="1"/>
            <p:nvPr/>
          </p:nvSpPr>
          <p:spPr>
            <a:xfrm>
              <a:off x="1184648" y="5167032"/>
              <a:ext cx="289517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t>Community Building</a:t>
              </a:r>
              <a:endParaRPr lang="en-US" sz="1400" b="1" u="sng" dirty="0"/>
            </a:p>
          </p:txBody>
        </p:sp>
        <p:sp>
          <p:nvSpPr>
            <p:cNvPr id="23" name="TextBox 31">
              <a:extLst>
                <a:ext uri="{FF2B5EF4-FFF2-40B4-BE49-F238E27FC236}">
                  <a16:creationId xmlns:a16="http://schemas.microsoft.com/office/drawing/2014/main" id="{FF493171-18F1-4812-B994-A69D04FC06FB}"/>
                </a:ext>
              </a:extLst>
            </p:cNvPr>
            <p:cNvSpPr txBox="1"/>
            <p:nvPr/>
          </p:nvSpPr>
          <p:spPr>
            <a:xfrm>
              <a:off x="1184648" y="5426628"/>
              <a:ext cx="2895178" cy="12772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smtClean="0"/>
                <a:t>Feature</a:t>
              </a:r>
              <a:r>
                <a:rPr lang="en-US" sz="1100" b="1" dirty="0"/>
                <a:t>:</a:t>
              </a:r>
              <a:r>
                <a:rPr lang="en-US" sz="1100" dirty="0"/>
                <a:t> A dedicated in-app platform for users to share their skincare experiences, post reviews, and exchange tips and advice.</a:t>
              </a:r>
            </a:p>
            <a:p>
              <a:r>
                <a:rPr lang="en-US" sz="1100" b="1" dirty="0"/>
                <a:t>Benefit:</a:t>
              </a:r>
              <a:r>
                <a:rPr lang="en-US" sz="1100" dirty="0"/>
                <a:t> Cultivates a supportive community atmosphere, increasing user retention and attracting new users through organic, word-of-mouth promotion.</a:t>
              </a:r>
            </a:p>
          </p:txBody>
        </p:sp>
      </p:grpSp>
      <p:grpSp>
        <p:nvGrpSpPr>
          <p:cNvPr id="15" name="그룹 12">
            <a:extLst>
              <a:ext uri="{FF2B5EF4-FFF2-40B4-BE49-F238E27FC236}">
                <a16:creationId xmlns:a16="http://schemas.microsoft.com/office/drawing/2014/main" id="{0092C81D-F833-4E1F-B935-99B6BF5A3B7F}"/>
              </a:ext>
            </a:extLst>
          </p:cNvPr>
          <p:cNvGrpSpPr/>
          <p:nvPr/>
        </p:nvGrpSpPr>
        <p:grpSpPr>
          <a:xfrm>
            <a:off x="5976000" y="2844369"/>
            <a:ext cx="3168000" cy="1750746"/>
            <a:chOff x="8215242" y="5167032"/>
            <a:chExt cx="2822031" cy="1494059"/>
          </a:xfrm>
        </p:grpSpPr>
        <p:sp>
          <p:nvSpPr>
            <p:cNvPr id="20" name="TextBox 33">
              <a:extLst>
                <a:ext uri="{FF2B5EF4-FFF2-40B4-BE49-F238E27FC236}">
                  <a16:creationId xmlns:a16="http://schemas.microsoft.com/office/drawing/2014/main" id="{B713D815-3FE8-43AF-B16F-817DF946092E}"/>
                </a:ext>
              </a:extLst>
            </p:cNvPr>
            <p:cNvSpPr txBox="1"/>
            <p:nvPr/>
          </p:nvSpPr>
          <p:spPr>
            <a:xfrm>
              <a:off x="8215242" y="5167032"/>
              <a:ext cx="2822031" cy="2232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u="sng" dirty="0"/>
                <a:t>Personalized Skincare Recommendations</a:t>
              </a:r>
              <a:endParaRPr lang="en-US" sz="1100" b="1" u="sng" dirty="0"/>
            </a:p>
          </p:txBody>
        </p:sp>
        <p:sp>
          <p:nvSpPr>
            <p:cNvPr id="21" name="TextBox 34">
              <a:extLst>
                <a:ext uri="{FF2B5EF4-FFF2-40B4-BE49-F238E27FC236}">
                  <a16:creationId xmlns:a16="http://schemas.microsoft.com/office/drawing/2014/main" id="{8BA502A4-D142-41A4-87D9-69F998AB4F3F}"/>
                </a:ext>
              </a:extLst>
            </p:cNvPr>
            <p:cNvSpPr txBox="1"/>
            <p:nvPr/>
          </p:nvSpPr>
          <p:spPr>
            <a:xfrm>
              <a:off x="8215242" y="5426628"/>
              <a:ext cx="2822030" cy="12344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smtClean="0"/>
                <a:t>Feature</a:t>
              </a:r>
              <a:r>
                <a:rPr lang="en-US" sz="1100" b="1" dirty="0"/>
                <a:t>:</a:t>
              </a:r>
              <a:r>
                <a:rPr lang="en-US" sz="1100" dirty="0"/>
                <a:t> AI-driven, personalized skincare advice. Users receive routines and product suggestions based on their unique skin type, concerns, and preferences.</a:t>
              </a:r>
            </a:p>
            <a:p>
              <a:r>
                <a:rPr lang="en-US" sz="1100" b="1" dirty="0"/>
                <a:t>Benefit:</a:t>
              </a:r>
              <a:r>
                <a:rPr lang="en-US" sz="1100" dirty="0"/>
                <a:t> Enhances user engagement by providing bespoke skincare advice, fostering regular app interaction and a personalized experience.</a:t>
              </a:r>
            </a:p>
          </p:txBody>
        </p:sp>
      </p:grpSp>
      <p:sp>
        <p:nvSpPr>
          <p:cNvPr id="19" name="Block Arc 10">
            <a:extLst>
              <a:ext uri="{FF2B5EF4-FFF2-40B4-BE49-F238E27FC236}">
                <a16:creationId xmlns:a16="http://schemas.microsoft.com/office/drawing/2014/main" id="{A6B638CC-D974-4236-B290-35674F91F3EE}"/>
              </a:ext>
            </a:extLst>
          </p:cNvPr>
          <p:cNvSpPr/>
          <p:nvPr/>
        </p:nvSpPr>
        <p:spPr>
          <a:xfrm>
            <a:off x="6895716" y="469317"/>
            <a:ext cx="356850" cy="241710"/>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5" name="Oval 27">
            <a:extLst>
              <a:ext uri="{FF2B5EF4-FFF2-40B4-BE49-F238E27FC236}">
                <a16:creationId xmlns:a16="http://schemas.microsoft.com/office/drawing/2014/main" id="{7DB6E0EE-B33A-443E-887E-C319F0DAF534}"/>
              </a:ext>
            </a:extLst>
          </p:cNvPr>
          <p:cNvSpPr/>
          <p:nvPr/>
        </p:nvSpPr>
        <p:spPr>
          <a:xfrm>
            <a:off x="3454814" y="2051889"/>
            <a:ext cx="455924" cy="787968"/>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Chord 14">
            <a:extLst>
              <a:ext uri="{FF2B5EF4-FFF2-40B4-BE49-F238E27FC236}">
                <a16:creationId xmlns:a16="http://schemas.microsoft.com/office/drawing/2014/main" id="{55CB0732-5078-415F-A13A-7992B69C1679}"/>
              </a:ext>
            </a:extLst>
          </p:cNvPr>
          <p:cNvSpPr/>
          <p:nvPr/>
        </p:nvSpPr>
        <p:spPr>
          <a:xfrm>
            <a:off x="4712093" y="2144560"/>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Rounded Rectangle 8">
            <a:extLst>
              <a:ext uri="{FF2B5EF4-FFF2-40B4-BE49-F238E27FC236}">
                <a16:creationId xmlns:a16="http://schemas.microsoft.com/office/drawing/2014/main" id="{CF999092-51D0-4040-A441-EE93FB3BE0AB}"/>
              </a:ext>
            </a:extLst>
          </p:cNvPr>
          <p:cNvSpPr/>
          <p:nvPr/>
        </p:nvSpPr>
        <p:spPr>
          <a:xfrm>
            <a:off x="3288974" y="3296378"/>
            <a:ext cx="313258" cy="289869"/>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9" name="Rounded Rectangle 3">
            <a:extLst>
              <a:ext uri="{FF2B5EF4-FFF2-40B4-BE49-F238E27FC236}">
                <a16:creationId xmlns:a16="http://schemas.microsoft.com/office/drawing/2014/main" id="{C2FE4DD9-BD0F-42FA-8558-1E2788EACC02}"/>
              </a:ext>
            </a:extLst>
          </p:cNvPr>
          <p:cNvSpPr>
            <a:spLocks noChangeAspect="1"/>
          </p:cNvSpPr>
          <p:nvPr/>
        </p:nvSpPr>
        <p:spPr>
          <a:xfrm>
            <a:off x="3461846" y="3690566"/>
            <a:ext cx="406527" cy="406527"/>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Freeform 108">
            <a:extLst>
              <a:ext uri="{FF2B5EF4-FFF2-40B4-BE49-F238E27FC236}">
                <a16:creationId xmlns:a16="http://schemas.microsoft.com/office/drawing/2014/main" id="{6A02011B-41CE-4E20-9214-001F7D847E12}"/>
              </a:ext>
            </a:extLst>
          </p:cNvPr>
          <p:cNvSpPr/>
          <p:nvPr/>
        </p:nvSpPr>
        <p:spPr>
          <a:xfrm>
            <a:off x="4664967" y="3309029"/>
            <a:ext cx="557635" cy="613763"/>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3" name="Google Shape;185;p17"/>
          <p:cNvSpPr txBox="1">
            <a:spLocks/>
          </p:cNvSpPr>
          <p:nvPr/>
        </p:nvSpPr>
        <p:spPr>
          <a:xfrm>
            <a:off x="484376" y="568718"/>
            <a:ext cx="6768190" cy="423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estrial"/>
              <a:buNone/>
              <a:defRPr sz="5000" b="1" i="0" u="none" strike="noStrike" cap="none">
                <a:solidFill>
                  <a:schemeClr val="dk1"/>
                </a:solidFill>
                <a:latin typeface="Questrial"/>
                <a:ea typeface="Questrial"/>
                <a:cs typeface="Questrial"/>
                <a:sym typeface="Questrial"/>
              </a:defRPr>
            </a:lvl1pPr>
            <a:lvl2pPr marR="0" lvl="1"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2pPr>
            <a:lvl3pPr marR="0" lvl="2"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3pPr>
            <a:lvl4pPr marR="0" lvl="3"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4pPr>
            <a:lvl5pPr marR="0" lvl="4"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5pPr>
            <a:lvl6pPr marR="0" lvl="5"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6pPr>
            <a:lvl7pPr marR="0" lvl="6"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7pPr>
            <a:lvl8pPr marR="0" lvl="7"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8pPr>
            <a:lvl9pPr marR="0" lvl="8" algn="ctr" rtl="0">
              <a:lnSpc>
                <a:spcPct val="100000"/>
              </a:lnSpc>
              <a:spcBef>
                <a:spcPts val="0"/>
              </a:spcBef>
              <a:spcAft>
                <a:spcPts val="0"/>
              </a:spcAft>
              <a:buClr>
                <a:schemeClr val="dk1"/>
              </a:buClr>
              <a:buSzPts val="3600"/>
              <a:buFont typeface="Questrial"/>
              <a:buNone/>
              <a:defRPr sz="3600" b="1" i="0" u="none" strike="noStrike" cap="none">
                <a:solidFill>
                  <a:schemeClr val="dk1"/>
                </a:solidFill>
                <a:latin typeface="Questrial"/>
                <a:ea typeface="Questrial"/>
                <a:cs typeface="Questrial"/>
                <a:sym typeface="Questrial"/>
              </a:defRPr>
            </a:lvl9pPr>
          </a:lstStyle>
          <a:p>
            <a:r>
              <a:rPr lang="en-US" sz="2000" dirty="0" smtClean="0"/>
              <a:t>Strategies </a:t>
            </a:r>
            <a:r>
              <a:rPr lang="en-US" sz="2000" dirty="0"/>
              <a:t>that not only engage users but also add real value to their experience.</a:t>
            </a:r>
          </a:p>
        </p:txBody>
      </p:sp>
      <p:sp>
        <p:nvSpPr>
          <p:cNvPr id="54" name="Rounded Rectangle 5">
            <a:extLst>
              <a:ext uri="{FF2B5EF4-FFF2-40B4-BE49-F238E27FC236}">
                <a16:creationId xmlns:a16="http://schemas.microsoft.com/office/drawing/2014/main" id="{6662E94C-C013-4780-B856-0541F9D5258F}"/>
              </a:ext>
            </a:extLst>
          </p:cNvPr>
          <p:cNvSpPr>
            <a:spLocks noChangeAspect="1"/>
          </p:cNvSpPr>
          <p:nvPr/>
        </p:nvSpPr>
        <p:spPr>
          <a:xfrm>
            <a:off x="3830356" y="3244902"/>
            <a:ext cx="302088" cy="306512"/>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4" name="Rectangle 3"/>
          <p:cNvSpPr/>
          <p:nvPr/>
        </p:nvSpPr>
        <p:spPr>
          <a:xfrm rot="18557684">
            <a:off x="3389031" y="768355"/>
            <a:ext cx="2624124" cy="954107"/>
          </a:xfrm>
          <a:prstGeom prst="rect">
            <a:avLst/>
          </a:prstGeom>
        </p:spPr>
        <p:txBody>
          <a:bodyPr wrap="square">
            <a:spAutoFit/>
          </a:bodyPr>
          <a:lstStyle/>
          <a:p>
            <a:r>
              <a:rPr lang="en-US" b="1" dirty="0"/>
              <a:t>Future Enhancements</a:t>
            </a:r>
          </a:p>
          <a:p>
            <a:pPr>
              <a:buFont typeface="Arial" panose="020B0604020202020204" pitchFamily="34" charset="0"/>
              <a:buChar char="•"/>
            </a:pPr>
            <a:r>
              <a:rPr lang="en-US" dirty="0" smtClean="0"/>
              <a:t>Potential </a:t>
            </a:r>
            <a:r>
              <a:rPr lang="en-US" dirty="0"/>
              <a:t>future enhancements or areas of further collaboration</a:t>
            </a:r>
          </a:p>
        </p:txBody>
      </p:sp>
    </p:spTree>
    <p:extLst>
      <p:ext uri="{BB962C8B-B14F-4D97-AF65-F5344CB8AC3E}">
        <p14:creationId xmlns:p14="http://schemas.microsoft.com/office/powerpoint/2010/main" val="314357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oogle Shape;1067;p33"/>
          <p:cNvGrpSpPr/>
          <p:nvPr/>
        </p:nvGrpSpPr>
        <p:grpSpPr>
          <a:xfrm>
            <a:off x="797208" y="3012316"/>
            <a:ext cx="2925242" cy="1628218"/>
            <a:chOff x="4260813" y="3370315"/>
            <a:chExt cx="3814548" cy="2125107"/>
          </a:xfrm>
        </p:grpSpPr>
        <p:sp>
          <p:nvSpPr>
            <p:cNvPr id="38" name="Google Shape;1068;p33"/>
            <p:cNvSpPr/>
            <p:nvPr/>
          </p:nvSpPr>
          <p:spPr>
            <a:xfrm>
              <a:off x="6424631" y="4578251"/>
              <a:ext cx="1436908" cy="800946"/>
            </a:xfrm>
            <a:custGeom>
              <a:avLst/>
              <a:gdLst/>
              <a:ahLst/>
              <a:cxnLst/>
              <a:rect l="l" t="t" r="r" b="b"/>
              <a:pathLst>
                <a:path w="524898" h="292583" extrusionOk="0">
                  <a:moveTo>
                    <a:pt x="177055" y="0"/>
                  </a:moveTo>
                  <a:cubicBezTo>
                    <a:pt x="160506" y="0"/>
                    <a:pt x="147132" y="13375"/>
                    <a:pt x="147132" y="29930"/>
                  </a:cubicBezTo>
                  <a:cubicBezTo>
                    <a:pt x="147132" y="46479"/>
                    <a:pt x="160506" y="59854"/>
                    <a:pt x="177055" y="59854"/>
                  </a:cubicBezTo>
                  <a:lnTo>
                    <a:pt x="243405" y="59854"/>
                  </a:lnTo>
                  <a:cubicBezTo>
                    <a:pt x="232134" y="64160"/>
                    <a:pt x="224151" y="74909"/>
                    <a:pt x="224151" y="87694"/>
                  </a:cubicBezTo>
                  <a:cubicBezTo>
                    <a:pt x="224144" y="103506"/>
                    <a:pt x="236460" y="116077"/>
                    <a:pt x="251985" y="117202"/>
                  </a:cubicBezTo>
                  <a:lnTo>
                    <a:pt x="166172" y="117202"/>
                  </a:lnTo>
                  <a:cubicBezTo>
                    <a:pt x="149623" y="117202"/>
                    <a:pt x="136249" y="130577"/>
                    <a:pt x="136249" y="147132"/>
                  </a:cubicBezTo>
                  <a:cubicBezTo>
                    <a:pt x="136242" y="163681"/>
                    <a:pt x="149623" y="177270"/>
                    <a:pt x="166172" y="177270"/>
                  </a:cubicBezTo>
                  <a:cubicBezTo>
                    <a:pt x="154894" y="181570"/>
                    <a:pt x="146710" y="192312"/>
                    <a:pt x="146710" y="205104"/>
                  </a:cubicBezTo>
                  <a:cubicBezTo>
                    <a:pt x="146710" y="217514"/>
                    <a:pt x="154372" y="228176"/>
                    <a:pt x="165127" y="232730"/>
                  </a:cubicBezTo>
                  <a:lnTo>
                    <a:pt x="29930" y="232730"/>
                  </a:lnTo>
                  <a:cubicBezTo>
                    <a:pt x="13374" y="232730"/>
                    <a:pt x="0" y="246104"/>
                    <a:pt x="0" y="262660"/>
                  </a:cubicBezTo>
                  <a:cubicBezTo>
                    <a:pt x="0" y="279209"/>
                    <a:pt x="13374" y="292584"/>
                    <a:pt x="29930" y="292584"/>
                  </a:cubicBezTo>
                  <a:lnTo>
                    <a:pt x="273121" y="292584"/>
                  </a:lnTo>
                  <a:cubicBezTo>
                    <a:pt x="289677" y="292584"/>
                    <a:pt x="303051" y="279209"/>
                    <a:pt x="303051" y="262660"/>
                  </a:cubicBezTo>
                  <a:cubicBezTo>
                    <a:pt x="303051" y="250243"/>
                    <a:pt x="295389" y="239581"/>
                    <a:pt x="284634" y="235034"/>
                  </a:cubicBezTo>
                  <a:lnTo>
                    <a:pt x="417742" y="235034"/>
                  </a:lnTo>
                  <a:cubicBezTo>
                    <a:pt x="434291" y="235034"/>
                    <a:pt x="447672" y="221653"/>
                    <a:pt x="447672" y="205104"/>
                  </a:cubicBezTo>
                  <a:cubicBezTo>
                    <a:pt x="447665" y="188548"/>
                    <a:pt x="434291" y="175174"/>
                    <a:pt x="417742" y="175174"/>
                  </a:cubicBezTo>
                  <a:lnTo>
                    <a:pt x="314772" y="175174"/>
                  </a:lnTo>
                  <a:cubicBezTo>
                    <a:pt x="302308" y="171557"/>
                    <a:pt x="292798" y="160754"/>
                    <a:pt x="292798" y="147132"/>
                  </a:cubicBezTo>
                  <a:cubicBezTo>
                    <a:pt x="292798" y="133068"/>
                    <a:pt x="302750" y="121897"/>
                    <a:pt x="315816" y="118669"/>
                  </a:cubicBezTo>
                  <a:cubicBezTo>
                    <a:pt x="314162" y="118267"/>
                    <a:pt x="494968" y="117617"/>
                    <a:pt x="494968" y="117617"/>
                  </a:cubicBezTo>
                  <a:cubicBezTo>
                    <a:pt x="511524" y="117617"/>
                    <a:pt x="524898" y="104243"/>
                    <a:pt x="524898" y="87694"/>
                  </a:cubicBezTo>
                  <a:cubicBezTo>
                    <a:pt x="524898" y="71138"/>
                    <a:pt x="511517" y="57764"/>
                    <a:pt x="494968" y="57764"/>
                  </a:cubicBezTo>
                  <a:lnTo>
                    <a:pt x="428625" y="57764"/>
                  </a:lnTo>
                  <a:cubicBezTo>
                    <a:pt x="439936" y="53464"/>
                    <a:pt x="448087" y="42709"/>
                    <a:pt x="448087" y="29930"/>
                  </a:cubicBezTo>
                  <a:cubicBezTo>
                    <a:pt x="448087" y="13375"/>
                    <a:pt x="434498" y="0"/>
                    <a:pt x="417949" y="0"/>
                  </a:cubicBezTo>
                  <a:lnTo>
                    <a:pt x="177055"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69;p33"/>
            <p:cNvSpPr/>
            <p:nvPr/>
          </p:nvSpPr>
          <p:spPr>
            <a:xfrm>
              <a:off x="7899597" y="4921044"/>
              <a:ext cx="175764" cy="164086"/>
            </a:xfrm>
            <a:custGeom>
              <a:avLst/>
              <a:gdLst/>
              <a:ahLst/>
              <a:cxnLst/>
              <a:rect l="l" t="t" r="r" b="b"/>
              <a:pathLst>
                <a:path w="64206" h="59940" extrusionOk="0">
                  <a:moveTo>
                    <a:pt x="29971" y="0"/>
                  </a:moveTo>
                  <a:lnTo>
                    <a:pt x="34236" y="0"/>
                  </a:lnTo>
                  <a:cubicBezTo>
                    <a:pt x="50792" y="0"/>
                    <a:pt x="64207" y="13422"/>
                    <a:pt x="64207" y="29971"/>
                  </a:cubicBezTo>
                  <a:lnTo>
                    <a:pt x="64207" y="29971"/>
                  </a:lnTo>
                  <a:cubicBezTo>
                    <a:pt x="64207" y="46526"/>
                    <a:pt x="50792" y="59941"/>
                    <a:pt x="34236" y="59941"/>
                  </a:cubicBezTo>
                  <a:lnTo>
                    <a:pt x="29971" y="59941"/>
                  </a:lnTo>
                  <a:cubicBezTo>
                    <a:pt x="13422" y="59941"/>
                    <a:pt x="0" y="46526"/>
                    <a:pt x="0" y="29971"/>
                  </a:cubicBezTo>
                  <a:lnTo>
                    <a:pt x="0" y="29971"/>
                  </a:lnTo>
                  <a:cubicBezTo>
                    <a:pt x="0" y="13422"/>
                    <a:pt x="13422" y="0"/>
                    <a:pt x="299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70;p33"/>
            <p:cNvSpPr/>
            <p:nvPr/>
          </p:nvSpPr>
          <p:spPr>
            <a:xfrm>
              <a:off x="4755201" y="4183160"/>
              <a:ext cx="2624441" cy="1312262"/>
            </a:xfrm>
            <a:custGeom>
              <a:avLst/>
              <a:gdLst/>
              <a:ahLst/>
              <a:cxnLst/>
              <a:rect l="l" t="t" r="r" b="b"/>
              <a:pathLst>
                <a:path w="958700" h="479365" extrusionOk="0">
                  <a:moveTo>
                    <a:pt x="0" y="16"/>
                  </a:moveTo>
                  <a:cubicBezTo>
                    <a:pt x="0" y="264818"/>
                    <a:pt x="214547" y="479366"/>
                    <a:pt x="479350" y="479366"/>
                  </a:cubicBezTo>
                  <a:cubicBezTo>
                    <a:pt x="567895" y="479366"/>
                    <a:pt x="650653" y="454981"/>
                    <a:pt x="721831" y="413123"/>
                  </a:cubicBezTo>
                  <a:cubicBezTo>
                    <a:pt x="767071" y="386501"/>
                    <a:pt x="807516" y="352881"/>
                    <a:pt x="841672" y="313421"/>
                  </a:cubicBezTo>
                  <a:cubicBezTo>
                    <a:pt x="841692" y="313361"/>
                    <a:pt x="841652" y="313240"/>
                    <a:pt x="841672" y="313186"/>
                  </a:cubicBezTo>
                  <a:cubicBezTo>
                    <a:pt x="877241" y="272079"/>
                    <a:pt x="905886" y="224983"/>
                    <a:pt x="925931" y="173455"/>
                  </a:cubicBezTo>
                  <a:cubicBezTo>
                    <a:pt x="926172" y="172832"/>
                    <a:pt x="926399" y="172196"/>
                    <a:pt x="926634" y="171579"/>
                  </a:cubicBezTo>
                  <a:cubicBezTo>
                    <a:pt x="931369" y="159243"/>
                    <a:pt x="935762" y="146692"/>
                    <a:pt x="939506" y="133894"/>
                  </a:cubicBezTo>
                  <a:cubicBezTo>
                    <a:pt x="939666" y="133351"/>
                    <a:pt x="939814" y="132802"/>
                    <a:pt x="939975" y="132260"/>
                  </a:cubicBezTo>
                  <a:cubicBezTo>
                    <a:pt x="940463" y="130579"/>
                    <a:pt x="940678" y="128797"/>
                    <a:pt x="941147" y="127110"/>
                  </a:cubicBezTo>
                  <a:cubicBezTo>
                    <a:pt x="944602" y="114652"/>
                    <a:pt x="947744" y="101995"/>
                    <a:pt x="950275" y="89189"/>
                  </a:cubicBezTo>
                  <a:cubicBezTo>
                    <a:pt x="951534" y="82499"/>
                    <a:pt x="952338" y="75614"/>
                    <a:pt x="953316" y="68830"/>
                  </a:cubicBezTo>
                  <a:cubicBezTo>
                    <a:pt x="953456" y="67892"/>
                    <a:pt x="953630" y="66948"/>
                    <a:pt x="953784" y="66017"/>
                  </a:cubicBezTo>
                  <a:cubicBezTo>
                    <a:pt x="954715" y="59614"/>
                    <a:pt x="955948" y="53319"/>
                    <a:pt x="956591" y="46829"/>
                  </a:cubicBezTo>
                  <a:cubicBezTo>
                    <a:pt x="956624" y="46521"/>
                    <a:pt x="956564" y="46200"/>
                    <a:pt x="956591" y="45892"/>
                  </a:cubicBezTo>
                  <a:cubicBezTo>
                    <a:pt x="956604" y="45738"/>
                    <a:pt x="956584" y="45570"/>
                    <a:pt x="956591" y="45423"/>
                  </a:cubicBezTo>
                  <a:cubicBezTo>
                    <a:pt x="958030" y="30501"/>
                    <a:pt x="958700" y="15319"/>
                    <a:pt x="958700" y="16"/>
                  </a:cubicBezTo>
                  <a:lnTo>
                    <a:pt x="938803" y="16"/>
                  </a:lnTo>
                  <a:lnTo>
                    <a:pt x="772389" y="16"/>
                  </a:lnTo>
                  <a:lnTo>
                    <a:pt x="501585" y="16"/>
                  </a:lnTo>
                  <a:cubicBezTo>
                    <a:pt x="501424" y="69"/>
                    <a:pt x="501277" y="-38"/>
                    <a:pt x="501116" y="16"/>
                  </a:cubicBezTo>
                  <a:lnTo>
                    <a:pt x="186077" y="16"/>
                  </a:lnTo>
                  <a:lnTo>
                    <a:pt x="142779" y="16"/>
                  </a:lnTo>
                  <a:lnTo>
                    <a:pt x="0" y="1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71;p33"/>
            <p:cNvSpPr/>
            <p:nvPr/>
          </p:nvSpPr>
          <p:spPr>
            <a:xfrm>
              <a:off x="5146087" y="4183204"/>
              <a:ext cx="172038" cy="95131"/>
            </a:xfrm>
            <a:custGeom>
              <a:avLst/>
              <a:gdLst/>
              <a:ahLst/>
              <a:cxnLst/>
              <a:rect l="l" t="t" r="r" b="b"/>
              <a:pathLst>
                <a:path w="62845" h="34751" extrusionOk="0">
                  <a:moveTo>
                    <a:pt x="0" y="0"/>
                  </a:moveTo>
                  <a:cubicBezTo>
                    <a:pt x="2933" y="3583"/>
                    <a:pt x="5967" y="7045"/>
                    <a:pt x="7488" y="13106"/>
                  </a:cubicBezTo>
                  <a:cubicBezTo>
                    <a:pt x="7822" y="14452"/>
                    <a:pt x="9477" y="32448"/>
                    <a:pt x="10528" y="33238"/>
                  </a:cubicBezTo>
                  <a:cubicBezTo>
                    <a:pt x="14546" y="36252"/>
                    <a:pt x="53163" y="34270"/>
                    <a:pt x="58514" y="31597"/>
                  </a:cubicBezTo>
                  <a:cubicBezTo>
                    <a:pt x="69370" y="26166"/>
                    <a:pt x="58146" y="12952"/>
                    <a:pt x="43298"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72;p33"/>
            <p:cNvSpPr/>
            <p:nvPr/>
          </p:nvSpPr>
          <p:spPr>
            <a:xfrm>
              <a:off x="6201437" y="5061283"/>
              <a:ext cx="188014" cy="293069"/>
            </a:xfrm>
            <a:custGeom>
              <a:avLst/>
              <a:gdLst/>
              <a:ahLst/>
              <a:cxnLst/>
              <a:rect l="l" t="t" r="r" b="b"/>
              <a:pathLst>
                <a:path w="68681" h="107057" extrusionOk="0">
                  <a:moveTo>
                    <a:pt x="52681" y="1456"/>
                  </a:moveTo>
                  <a:cubicBezTo>
                    <a:pt x="62968" y="-2328"/>
                    <a:pt x="27794" y="1516"/>
                    <a:pt x="20942" y="10075"/>
                  </a:cubicBezTo>
                  <a:cubicBezTo>
                    <a:pt x="13053" y="19933"/>
                    <a:pt x="-12651" y="96316"/>
                    <a:pt x="7621" y="106455"/>
                  </a:cubicBezTo>
                  <a:cubicBezTo>
                    <a:pt x="18906" y="112095"/>
                    <a:pt x="27834" y="76418"/>
                    <a:pt x="31913" y="69627"/>
                  </a:cubicBezTo>
                  <a:cubicBezTo>
                    <a:pt x="41215" y="54123"/>
                    <a:pt x="64166" y="49388"/>
                    <a:pt x="67957" y="30448"/>
                  </a:cubicBezTo>
                  <a:cubicBezTo>
                    <a:pt x="70154" y="19478"/>
                    <a:pt x="67227" y="13805"/>
                    <a:pt x="60905" y="5374"/>
                  </a:cubicBezTo>
                  <a:cubicBezTo>
                    <a:pt x="58789" y="2554"/>
                    <a:pt x="51850" y="1764"/>
                    <a:pt x="52681" y="14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73;p33"/>
            <p:cNvSpPr/>
            <p:nvPr/>
          </p:nvSpPr>
          <p:spPr>
            <a:xfrm>
              <a:off x="5863810" y="4183204"/>
              <a:ext cx="1278829" cy="1161001"/>
            </a:xfrm>
            <a:custGeom>
              <a:avLst/>
              <a:gdLst/>
              <a:ahLst/>
              <a:cxnLst/>
              <a:rect l="l" t="t" r="r" b="b"/>
              <a:pathLst>
                <a:path w="467152" h="424110" extrusionOk="0">
                  <a:moveTo>
                    <a:pt x="51235" y="0"/>
                  </a:moveTo>
                  <a:cubicBezTo>
                    <a:pt x="27949" y="8110"/>
                    <a:pt x="8198" y="15825"/>
                    <a:pt x="6531" y="19897"/>
                  </a:cubicBezTo>
                  <a:cubicBezTo>
                    <a:pt x="-4205" y="46084"/>
                    <a:pt x="7622" y="59827"/>
                    <a:pt x="11915" y="84961"/>
                  </a:cubicBezTo>
                  <a:cubicBezTo>
                    <a:pt x="14936" y="102655"/>
                    <a:pt x="-12798" y="145732"/>
                    <a:pt x="7468" y="160560"/>
                  </a:cubicBezTo>
                  <a:cubicBezTo>
                    <a:pt x="17675" y="168034"/>
                    <a:pt x="34211" y="165945"/>
                    <a:pt x="44451" y="173439"/>
                  </a:cubicBezTo>
                  <a:cubicBezTo>
                    <a:pt x="71005" y="192874"/>
                    <a:pt x="73296" y="223728"/>
                    <a:pt x="111155" y="234290"/>
                  </a:cubicBezTo>
                  <a:cubicBezTo>
                    <a:pt x="136679" y="241409"/>
                    <a:pt x="178202" y="228758"/>
                    <a:pt x="200798" y="245294"/>
                  </a:cubicBezTo>
                  <a:cubicBezTo>
                    <a:pt x="213771" y="254790"/>
                    <a:pt x="208916" y="271400"/>
                    <a:pt x="223736" y="282973"/>
                  </a:cubicBezTo>
                  <a:cubicBezTo>
                    <a:pt x="233903" y="290909"/>
                    <a:pt x="255348" y="297104"/>
                    <a:pt x="261422" y="308958"/>
                  </a:cubicBezTo>
                  <a:cubicBezTo>
                    <a:pt x="274890" y="335245"/>
                    <a:pt x="289129" y="385093"/>
                    <a:pt x="295357" y="424111"/>
                  </a:cubicBezTo>
                  <a:cubicBezTo>
                    <a:pt x="302490" y="420381"/>
                    <a:pt x="309971" y="417179"/>
                    <a:pt x="316889" y="413107"/>
                  </a:cubicBezTo>
                  <a:cubicBezTo>
                    <a:pt x="361740" y="386713"/>
                    <a:pt x="401823" y="353368"/>
                    <a:pt x="435792" y="314336"/>
                  </a:cubicBezTo>
                  <a:cubicBezTo>
                    <a:pt x="431767" y="300928"/>
                    <a:pt x="423061" y="290186"/>
                    <a:pt x="425726" y="274547"/>
                  </a:cubicBezTo>
                  <a:cubicBezTo>
                    <a:pt x="429477" y="252581"/>
                    <a:pt x="466452" y="244617"/>
                    <a:pt x="460833" y="217205"/>
                  </a:cubicBezTo>
                  <a:cubicBezTo>
                    <a:pt x="457772" y="202264"/>
                    <a:pt x="438960" y="194334"/>
                    <a:pt x="436261" y="181161"/>
                  </a:cubicBezTo>
                  <a:cubicBezTo>
                    <a:pt x="433388" y="167137"/>
                    <a:pt x="449830" y="157145"/>
                    <a:pt x="446789" y="142303"/>
                  </a:cubicBezTo>
                  <a:cubicBezTo>
                    <a:pt x="443963" y="128500"/>
                    <a:pt x="432069" y="124007"/>
                    <a:pt x="434385" y="108134"/>
                  </a:cubicBezTo>
                  <a:cubicBezTo>
                    <a:pt x="438257" y="81726"/>
                    <a:pt x="483483" y="61541"/>
                    <a:pt x="460833" y="32066"/>
                  </a:cubicBezTo>
                  <a:cubicBezTo>
                    <a:pt x="431666" y="-5894"/>
                    <a:pt x="397738" y="23105"/>
                    <a:pt x="359725" y="15685"/>
                  </a:cubicBezTo>
                  <a:cubicBezTo>
                    <a:pt x="352123" y="14198"/>
                    <a:pt x="353342" y="7480"/>
                    <a:pt x="355278" y="0"/>
                  </a:cubicBezTo>
                  <a:lnTo>
                    <a:pt x="96174" y="0"/>
                  </a:lnTo>
                  <a:lnTo>
                    <a:pt x="512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74;p33"/>
            <p:cNvSpPr/>
            <p:nvPr/>
          </p:nvSpPr>
          <p:spPr>
            <a:xfrm>
              <a:off x="7235291" y="4183204"/>
              <a:ext cx="144529" cy="474787"/>
            </a:xfrm>
            <a:custGeom>
              <a:avLst/>
              <a:gdLst/>
              <a:ahLst/>
              <a:cxnLst/>
              <a:rect l="l" t="t" r="r" b="b"/>
              <a:pathLst>
                <a:path w="52796" h="173438" extrusionOk="0">
                  <a:moveTo>
                    <a:pt x="32899" y="0"/>
                  </a:moveTo>
                  <a:cubicBezTo>
                    <a:pt x="32986" y="375"/>
                    <a:pt x="33287" y="549"/>
                    <a:pt x="33368" y="937"/>
                  </a:cubicBezTo>
                  <a:cubicBezTo>
                    <a:pt x="34513" y="6664"/>
                    <a:pt x="24601" y="16455"/>
                    <a:pt x="23302" y="22938"/>
                  </a:cubicBezTo>
                  <a:cubicBezTo>
                    <a:pt x="18379" y="47564"/>
                    <a:pt x="-3909" y="118414"/>
                    <a:pt x="598" y="136457"/>
                  </a:cubicBezTo>
                  <a:cubicBezTo>
                    <a:pt x="2795" y="145223"/>
                    <a:pt x="9807" y="162683"/>
                    <a:pt x="20027" y="173439"/>
                  </a:cubicBezTo>
                  <a:cubicBezTo>
                    <a:pt x="20268" y="172816"/>
                    <a:pt x="20496" y="172180"/>
                    <a:pt x="20730" y="171563"/>
                  </a:cubicBezTo>
                  <a:cubicBezTo>
                    <a:pt x="25465" y="159227"/>
                    <a:pt x="29852" y="146670"/>
                    <a:pt x="33602" y="133878"/>
                  </a:cubicBezTo>
                  <a:cubicBezTo>
                    <a:pt x="33763" y="133336"/>
                    <a:pt x="33910" y="132786"/>
                    <a:pt x="34071" y="132244"/>
                  </a:cubicBezTo>
                  <a:cubicBezTo>
                    <a:pt x="34560" y="130563"/>
                    <a:pt x="34774" y="128781"/>
                    <a:pt x="35243" y="127094"/>
                  </a:cubicBezTo>
                  <a:cubicBezTo>
                    <a:pt x="38699" y="114637"/>
                    <a:pt x="41840" y="101979"/>
                    <a:pt x="44372" y="89174"/>
                  </a:cubicBezTo>
                  <a:cubicBezTo>
                    <a:pt x="45631" y="82483"/>
                    <a:pt x="46434" y="75598"/>
                    <a:pt x="47412" y="68814"/>
                  </a:cubicBezTo>
                  <a:cubicBezTo>
                    <a:pt x="47553" y="67876"/>
                    <a:pt x="47727" y="66939"/>
                    <a:pt x="47881" y="66001"/>
                  </a:cubicBezTo>
                  <a:cubicBezTo>
                    <a:pt x="48812" y="59599"/>
                    <a:pt x="50044" y="53310"/>
                    <a:pt x="50687" y="46814"/>
                  </a:cubicBezTo>
                  <a:cubicBezTo>
                    <a:pt x="50721" y="46506"/>
                    <a:pt x="50660" y="46184"/>
                    <a:pt x="50687" y="45876"/>
                  </a:cubicBezTo>
                  <a:cubicBezTo>
                    <a:pt x="50700" y="45722"/>
                    <a:pt x="50674" y="45561"/>
                    <a:pt x="50687" y="45407"/>
                  </a:cubicBezTo>
                  <a:cubicBezTo>
                    <a:pt x="52127" y="30486"/>
                    <a:pt x="52797" y="15303"/>
                    <a:pt x="52797" y="0"/>
                  </a:cubicBezTo>
                  <a:lnTo>
                    <a:pt x="32899"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75;p33"/>
            <p:cNvSpPr/>
            <p:nvPr/>
          </p:nvSpPr>
          <p:spPr>
            <a:xfrm>
              <a:off x="4755201" y="4183204"/>
              <a:ext cx="685590" cy="966866"/>
            </a:xfrm>
            <a:custGeom>
              <a:avLst/>
              <a:gdLst/>
              <a:ahLst/>
              <a:cxnLst/>
              <a:rect l="l" t="t" r="r" b="b"/>
              <a:pathLst>
                <a:path w="250444" h="353193" extrusionOk="0">
                  <a:moveTo>
                    <a:pt x="0" y="0"/>
                  </a:moveTo>
                  <a:cubicBezTo>
                    <a:pt x="0" y="30265"/>
                    <a:pt x="3302" y="59766"/>
                    <a:pt x="8660" y="88471"/>
                  </a:cubicBezTo>
                  <a:cubicBezTo>
                    <a:pt x="9222" y="91484"/>
                    <a:pt x="9450" y="94612"/>
                    <a:pt x="10066" y="97599"/>
                  </a:cubicBezTo>
                  <a:cubicBezTo>
                    <a:pt x="11593" y="105006"/>
                    <a:pt x="13816" y="112092"/>
                    <a:pt x="15685" y="119372"/>
                  </a:cubicBezTo>
                  <a:cubicBezTo>
                    <a:pt x="18183" y="129023"/>
                    <a:pt x="20567" y="138747"/>
                    <a:pt x="23641" y="148157"/>
                  </a:cubicBezTo>
                  <a:cubicBezTo>
                    <a:pt x="24874" y="151954"/>
                    <a:pt x="26293" y="155637"/>
                    <a:pt x="27619" y="159395"/>
                  </a:cubicBezTo>
                  <a:cubicBezTo>
                    <a:pt x="31531" y="170398"/>
                    <a:pt x="35589" y="181308"/>
                    <a:pt x="40257" y="191923"/>
                  </a:cubicBezTo>
                  <a:cubicBezTo>
                    <a:pt x="42561" y="197188"/>
                    <a:pt x="45267" y="202211"/>
                    <a:pt x="47752" y="207374"/>
                  </a:cubicBezTo>
                  <a:cubicBezTo>
                    <a:pt x="52540" y="217272"/>
                    <a:pt x="57295" y="227131"/>
                    <a:pt x="62727" y="236634"/>
                  </a:cubicBezTo>
                  <a:cubicBezTo>
                    <a:pt x="64669" y="240036"/>
                    <a:pt x="66792" y="243338"/>
                    <a:pt x="68814" y="246694"/>
                  </a:cubicBezTo>
                  <a:cubicBezTo>
                    <a:pt x="75143" y="257161"/>
                    <a:pt x="81854" y="267435"/>
                    <a:pt x="88946" y="277360"/>
                  </a:cubicBezTo>
                  <a:cubicBezTo>
                    <a:pt x="90949" y="280180"/>
                    <a:pt x="92965" y="283006"/>
                    <a:pt x="95027" y="285786"/>
                  </a:cubicBezTo>
                  <a:cubicBezTo>
                    <a:pt x="102984" y="296434"/>
                    <a:pt x="111516" y="306735"/>
                    <a:pt x="120310" y="316680"/>
                  </a:cubicBezTo>
                  <a:cubicBezTo>
                    <a:pt x="121662" y="318214"/>
                    <a:pt x="122908" y="319841"/>
                    <a:pt x="124288" y="321361"/>
                  </a:cubicBezTo>
                  <a:cubicBezTo>
                    <a:pt x="133055" y="331032"/>
                    <a:pt x="142150" y="340275"/>
                    <a:pt x="151673" y="349215"/>
                  </a:cubicBezTo>
                  <a:cubicBezTo>
                    <a:pt x="153126" y="350575"/>
                    <a:pt x="154647" y="351847"/>
                    <a:pt x="156120" y="353194"/>
                  </a:cubicBezTo>
                  <a:cubicBezTo>
                    <a:pt x="159348" y="352885"/>
                    <a:pt x="162603" y="352731"/>
                    <a:pt x="165483" y="351084"/>
                  </a:cubicBezTo>
                  <a:cubicBezTo>
                    <a:pt x="199378" y="331715"/>
                    <a:pt x="182407" y="322339"/>
                    <a:pt x="178589" y="295610"/>
                  </a:cubicBezTo>
                  <a:cubicBezTo>
                    <a:pt x="176594" y="281667"/>
                    <a:pt x="193096" y="282296"/>
                    <a:pt x="194502" y="272445"/>
                  </a:cubicBezTo>
                  <a:cubicBezTo>
                    <a:pt x="196042" y="261662"/>
                    <a:pt x="186532" y="249767"/>
                    <a:pt x="191462" y="239909"/>
                  </a:cubicBezTo>
                  <a:cubicBezTo>
                    <a:pt x="202445" y="217935"/>
                    <a:pt x="246386" y="213690"/>
                    <a:pt x="249976" y="192158"/>
                  </a:cubicBezTo>
                  <a:cubicBezTo>
                    <a:pt x="253552" y="170680"/>
                    <a:pt x="236005" y="136979"/>
                    <a:pt x="219550" y="123819"/>
                  </a:cubicBezTo>
                  <a:cubicBezTo>
                    <a:pt x="199337" y="107645"/>
                    <a:pt x="162134" y="111181"/>
                    <a:pt x="142779" y="96668"/>
                  </a:cubicBezTo>
                  <a:cubicBezTo>
                    <a:pt x="131642" y="88317"/>
                    <a:pt x="142223" y="69223"/>
                    <a:pt x="133885" y="59217"/>
                  </a:cubicBezTo>
                  <a:cubicBezTo>
                    <a:pt x="122212" y="45213"/>
                    <a:pt x="78345" y="35060"/>
                    <a:pt x="60389" y="32066"/>
                  </a:cubicBezTo>
                  <a:cubicBezTo>
                    <a:pt x="48260" y="30044"/>
                    <a:pt x="36406" y="34892"/>
                    <a:pt x="24345" y="29722"/>
                  </a:cubicBezTo>
                  <a:cubicBezTo>
                    <a:pt x="15035" y="25737"/>
                    <a:pt x="13448" y="11506"/>
                    <a:pt x="8191"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76;p33"/>
            <p:cNvSpPr/>
            <p:nvPr/>
          </p:nvSpPr>
          <p:spPr>
            <a:xfrm>
              <a:off x="6872464" y="3482618"/>
              <a:ext cx="976272" cy="700696"/>
            </a:xfrm>
            <a:custGeom>
              <a:avLst/>
              <a:gdLst/>
              <a:ahLst/>
              <a:cxnLst/>
              <a:rect l="l" t="t" r="r" b="b"/>
              <a:pathLst>
                <a:path w="356629" h="255962" extrusionOk="0">
                  <a:moveTo>
                    <a:pt x="103593" y="0"/>
                  </a:moveTo>
                  <a:cubicBezTo>
                    <a:pt x="89328" y="0"/>
                    <a:pt x="77641" y="11479"/>
                    <a:pt x="77641" y="25744"/>
                  </a:cubicBezTo>
                  <a:cubicBezTo>
                    <a:pt x="77641" y="39266"/>
                    <a:pt x="88256" y="50149"/>
                    <a:pt x="101504" y="51274"/>
                  </a:cubicBezTo>
                  <a:lnTo>
                    <a:pt x="29716" y="51274"/>
                  </a:lnTo>
                  <a:cubicBezTo>
                    <a:pt x="13401" y="51274"/>
                    <a:pt x="0" y="62961"/>
                    <a:pt x="0" y="77226"/>
                  </a:cubicBezTo>
                  <a:cubicBezTo>
                    <a:pt x="0" y="91491"/>
                    <a:pt x="13401" y="102970"/>
                    <a:pt x="29716" y="102970"/>
                  </a:cubicBezTo>
                  <a:cubicBezTo>
                    <a:pt x="29716" y="102970"/>
                    <a:pt x="108094" y="103292"/>
                    <a:pt x="107156" y="103600"/>
                  </a:cubicBezTo>
                  <a:cubicBezTo>
                    <a:pt x="117042" y="106815"/>
                    <a:pt x="124529" y="116432"/>
                    <a:pt x="124522" y="128085"/>
                  </a:cubicBezTo>
                  <a:cubicBezTo>
                    <a:pt x="124522" y="139725"/>
                    <a:pt x="117028" y="149141"/>
                    <a:pt x="107156" y="152363"/>
                  </a:cubicBezTo>
                  <a:cubicBezTo>
                    <a:pt x="108094" y="152671"/>
                    <a:pt x="62995" y="152992"/>
                    <a:pt x="62995" y="152992"/>
                  </a:cubicBezTo>
                  <a:cubicBezTo>
                    <a:pt x="50899" y="152992"/>
                    <a:pt x="41228" y="164471"/>
                    <a:pt x="41228" y="178730"/>
                  </a:cubicBezTo>
                  <a:cubicBezTo>
                    <a:pt x="41228" y="192995"/>
                    <a:pt x="50899" y="204474"/>
                    <a:pt x="62995" y="204474"/>
                  </a:cubicBezTo>
                  <a:lnTo>
                    <a:pt x="137917" y="204474"/>
                  </a:lnTo>
                  <a:cubicBezTo>
                    <a:pt x="125031" y="204977"/>
                    <a:pt x="114691" y="216275"/>
                    <a:pt x="114691" y="230219"/>
                  </a:cubicBezTo>
                  <a:cubicBezTo>
                    <a:pt x="114691" y="244484"/>
                    <a:pt x="125453" y="255963"/>
                    <a:pt x="138754" y="255963"/>
                  </a:cubicBezTo>
                  <a:lnTo>
                    <a:pt x="332559" y="255963"/>
                  </a:lnTo>
                  <a:cubicBezTo>
                    <a:pt x="345860" y="255963"/>
                    <a:pt x="356629" y="244484"/>
                    <a:pt x="356629" y="230219"/>
                  </a:cubicBezTo>
                  <a:cubicBezTo>
                    <a:pt x="356629" y="215953"/>
                    <a:pt x="345860" y="204267"/>
                    <a:pt x="332559" y="204267"/>
                  </a:cubicBezTo>
                  <a:lnTo>
                    <a:pt x="240264" y="204267"/>
                  </a:lnTo>
                  <a:cubicBezTo>
                    <a:pt x="251938" y="203724"/>
                    <a:pt x="261193" y="192647"/>
                    <a:pt x="261193" y="178730"/>
                  </a:cubicBezTo>
                  <a:cubicBezTo>
                    <a:pt x="261193" y="166072"/>
                    <a:pt x="253384" y="156033"/>
                    <a:pt x="243191" y="153829"/>
                  </a:cubicBezTo>
                  <a:lnTo>
                    <a:pt x="307860" y="153829"/>
                  </a:lnTo>
                  <a:cubicBezTo>
                    <a:pt x="321161" y="153829"/>
                    <a:pt x="332137" y="142350"/>
                    <a:pt x="332137" y="128085"/>
                  </a:cubicBezTo>
                  <a:cubicBezTo>
                    <a:pt x="332137" y="113820"/>
                    <a:pt x="321161" y="102133"/>
                    <a:pt x="307860" y="102133"/>
                  </a:cubicBezTo>
                  <a:lnTo>
                    <a:pt x="272492" y="102133"/>
                  </a:lnTo>
                  <a:cubicBezTo>
                    <a:pt x="286322" y="99997"/>
                    <a:pt x="296977" y="89938"/>
                    <a:pt x="296977" y="77226"/>
                  </a:cubicBezTo>
                  <a:cubicBezTo>
                    <a:pt x="296984" y="63678"/>
                    <a:pt x="284955" y="52774"/>
                    <a:pt x="269773" y="51696"/>
                  </a:cubicBezTo>
                  <a:lnTo>
                    <a:pt x="311423" y="51696"/>
                  </a:lnTo>
                  <a:cubicBezTo>
                    <a:pt x="325688" y="51696"/>
                    <a:pt x="337375" y="40003"/>
                    <a:pt x="337375" y="25744"/>
                  </a:cubicBezTo>
                  <a:cubicBezTo>
                    <a:pt x="337375" y="11479"/>
                    <a:pt x="325688" y="0"/>
                    <a:pt x="311423" y="0"/>
                  </a:cubicBezTo>
                  <a:lnTo>
                    <a:pt x="103593"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77;p33"/>
            <p:cNvSpPr/>
            <p:nvPr/>
          </p:nvSpPr>
          <p:spPr>
            <a:xfrm>
              <a:off x="7827116" y="3641804"/>
              <a:ext cx="151767" cy="141408"/>
            </a:xfrm>
            <a:custGeom>
              <a:avLst/>
              <a:gdLst/>
              <a:ahLst/>
              <a:cxnLst/>
              <a:rect l="l" t="t" r="r" b="b"/>
              <a:pathLst>
                <a:path w="55440" h="51656" extrusionOk="0">
                  <a:moveTo>
                    <a:pt x="25825" y="0"/>
                  </a:moveTo>
                  <a:lnTo>
                    <a:pt x="29616" y="0"/>
                  </a:lnTo>
                  <a:cubicBezTo>
                    <a:pt x="43881" y="0"/>
                    <a:pt x="55440" y="11560"/>
                    <a:pt x="55440" y="25824"/>
                  </a:cubicBezTo>
                  <a:lnTo>
                    <a:pt x="55440" y="25824"/>
                  </a:lnTo>
                  <a:cubicBezTo>
                    <a:pt x="55440" y="40090"/>
                    <a:pt x="43881" y="51656"/>
                    <a:pt x="29616" y="51656"/>
                  </a:cubicBezTo>
                  <a:lnTo>
                    <a:pt x="25825" y="51656"/>
                  </a:lnTo>
                  <a:cubicBezTo>
                    <a:pt x="11560" y="51656"/>
                    <a:pt x="0" y="40090"/>
                    <a:pt x="0" y="25824"/>
                  </a:cubicBezTo>
                  <a:lnTo>
                    <a:pt x="0" y="25824"/>
                  </a:lnTo>
                  <a:cubicBezTo>
                    <a:pt x="0" y="11560"/>
                    <a:pt x="11560" y="0"/>
                    <a:pt x="2582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78;p33"/>
            <p:cNvSpPr/>
            <p:nvPr/>
          </p:nvSpPr>
          <p:spPr>
            <a:xfrm>
              <a:off x="4435949" y="4309127"/>
              <a:ext cx="1224363" cy="590969"/>
            </a:xfrm>
            <a:custGeom>
              <a:avLst/>
              <a:gdLst/>
              <a:ahLst/>
              <a:cxnLst/>
              <a:rect l="l" t="t" r="r" b="b"/>
              <a:pathLst>
                <a:path w="447256" h="215879" extrusionOk="0">
                  <a:moveTo>
                    <a:pt x="111972" y="0"/>
                  </a:moveTo>
                  <a:cubicBezTo>
                    <a:pt x="96990" y="0"/>
                    <a:pt x="84975" y="12229"/>
                    <a:pt x="84975" y="27211"/>
                  </a:cubicBezTo>
                  <a:cubicBezTo>
                    <a:pt x="84975" y="41068"/>
                    <a:pt x="95436" y="51957"/>
                    <a:pt x="108831" y="53578"/>
                  </a:cubicBezTo>
                  <a:lnTo>
                    <a:pt x="27003" y="53578"/>
                  </a:lnTo>
                  <a:cubicBezTo>
                    <a:pt x="12021" y="53578"/>
                    <a:pt x="0" y="65600"/>
                    <a:pt x="0" y="80575"/>
                  </a:cubicBezTo>
                  <a:cubicBezTo>
                    <a:pt x="7" y="95557"/>
                    <a:pt x="12021" y="107786"/>
                    <a:pt x="27003" y="107786"/>
                  </a:cubicBezTo>
                  <a:lnTo>
                    <a:pt x="75558" y="107786"/>
                  </a:lnTo>
                  <a:cubicBezTo>
                    <a:pt x="62519" y="109761"/>
                    <a:pt x="52326" y="120571"/>
                    <a:pt x="52326" y="134153"/>
                  </a:cubicBezTo>
                  <a:cubicBezTo>
                    <a:pt x="52326" y="149135"/>
                    <a:pt x="64555" y="161364"/>
                    <a:pt x="79530" y="161364"/>
                  </a:cubicBezTo>
                  <a:lnTo>
                    <a:pt x="229026" y="162509"/>
                  </a:lnTo>
                  <a:cubicBezTo>
                    <a:pt x="216141" y="164612"/>
                    <a:pt x="206215" y="175394"/>
                    <a:pt x="206215" y="188876"/>
                  </a:cubicBezTo>
                  <a:cubicBezTo>
                    <a:pt x="206215" y="203858"/>
                    <a:pt x="218230" y="215880"/>
                    <a:pt x="233212" y="215880"/>
                  </a:cubicBezTo>
                  <a:lnTo>
                    <a:pt x="420046" y="214734"/>
                  </a:lnTo>
                  <a:cubicBezTo>
                    <a:pt x="435028" y="214734"/>
                    <a:pt x="447257" y="202713"/>
                    <a:pt x="447257" y="187731"/>
                  </a:cubicBezTo>
                  <a:cubicBezTo>
                    <a:pt x="447257" y="172756"/>
                    <a:pt x="435028" y="160527"/>
                    <a:pt x="420046" y="160527"/>
                  </a:cubicBezTo>
                  <a:lnTo>
                    <a:pt x="352658" y="160527"/>
                  </a:lnTo>
                  <a:cubicBezTo>
                    <a:pt x="365597" y="158444"/>
                    <a:pt x="375676" y="147668"/>
                    <a:pt x="375676" y="134153"/>
                  </a:cubicBezTo>
                  <a:cubicBezTo>
                    <a:pt x="375676" y="120296"/>
                    <a:pt x="365034" y="109225"/>
                    <a:pt x="351606" y="107578"/>
                  </a:cubicBezTo>
                  <a:lnTo>
                    <a:pt x="213475" y="107578"/>
                  </a:lnTo>
                  <a:cubicBezTo>
                    <a:pt x="198500" y="107578"/>
                    <a:pt x="186271" y="95349"/>
                    <a:pt x="186271" y="80367"/>
                  </a:cubicBezTo>
                  <a:cubicBezTo>
                    <a:pt x="186271" y="65385"/>
                    <a:pt x="198500" y="53370"/>
                    <a:pt x="213475" y="53370"/>
                  </a:cubicBezTo>
                  <a:lnTo>
                    <a:pt x="281915" y="53370"/>
                  </a:lnTo>
                  <a:cubicBezTo>
                    <a:pt x="294820" y="51288"/>
                    <a:pt x="304940" y="40693"/>
                    <a:pt x="304940" y="27211"/>
                  </a:cubicBezTo>
                  <a:cubicBezTo>
                    <a:pt x="304940" y="12229"/>
                    <a:pt x="292711" y="0"/>
                    <a:pt x="277729" y="0"/>
                  </a:cubicBezTo>
                  <a:lnTo>
                    <a:pt x="111972"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79;p33"/>
            <p:cNvSpPr/>
            <p:nvPr/>
          </p:nvSpPr>
          <p:spPr>
            <a:xfrm>
              <a:off x="5294453" y="4309127"/>
              <a:ext cx="164562" cy="148501"/>
            </a:xfrm>
            <a:custGeom>
              <a:avLst/>
              <a:gdLst/>
              <a:ahLst/>
              <a:cxnLst/>
              <a:rect l="l" t="t" r="r" b="b"/>
              <a:pathLst>
                <a:path w="60114" h="54247" extrusionOk="0">
                  <a:moveTo>
                    <a:pt x="27124" y="0"/>
                  </a:moveTo>
                  <a:lnTo>
                    <a:pt x="32991" y="0"/>
                  </a:lnTo>
                  <a:cubicBezTo>
                    <a:pt x="47972" y="0"/>
                    <a:pt x="60115" y="12142"/>
                    <a:pt x="60115" y="27124"/>
                  </a:cubicBezTo>
                  <a:lnTo>
                    <a:pt x="60115" y="27124"/>
                  </a:lnTo>
                  <a:cubicBezTo>
                    <a:pt x="60115" y="42106"/>
                    <a:pt x="47972" y="54248"/>
                    <a:pt x="32991" y="54248"/>
                  </a:cubicBezTo>
                  <a:lnTo>
                    <a:pt x="27124" y="54248"/>
                  </a:lnTo>
                  <a:cubicBezTo>
                    <a:pt x="12142" y="54248"/>
                    <a:pt x="0" y="42106"/>
                    <a:pt x="0" y="27124"/>
                  </a:cubicBezTo>
                  <a:lnTo>
                    <a:pt x="0" y="27124"/>
                  </a:lnTo>
                  <a:cubicBezTo>
                    <a:pt x="0" y="12142"/>
                    <a:pt x="12142" y="0"/>
                    <a:pt x="2712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80;p33"/>
            <p:cNvSpPr/>
            <p:nvPr/>
          </p:nvSpPr>
          <p:spPr>
            <a:xfrm>
              <a:off x="6070137" y="4183368"/>
              <a:ext cx="1309727" cy="1311432"/>
            </a:xfrm>
            <a:custGeom>
              <a:avLst/>
              <a:gdLst/>
              <a:ahLst/>
              <a:cxnLst/>
              <a:rect l="l" t="t" r="r" b="b"/>
              <a:pathLst>
                <a:path w="478439" h="479062" extrusionOk="0">
                  <a:moveTo>
                    <a:pt x="0" y="0"/>
                  </a:moveTo>
                  <a:lnTo>
                    <a:pt x="1045" y="210334"/>
                  </a:lnTo>
                  <a:lnTo>
                    <a:pt x="2304" y="479062"/>
                  </a:lnTo>
                  <a:cubicBezTo>
                    <a:pt x="80970" y="478506"/>
                    <a:pt x="154667" y="458180"/>
                    <a:pt x="219965" y="424017"/>
                  </a:cubicBezTo>
                  <a:cubicBezTo>
                    <a:pt x="227105" y="420280"/>
                    <a:pt x="234598" y="417206"/>
                    <a:pt x="241523" y="413134"/>
                  </a:cubicBezTo>
                  <a:cubicBezTo>
                    <a:pt x="264120" y="399833"/>
                    <a:pt x="285558" y="384597"/>
                    <a:pt x="305563" y="367928"/>
                  </a:cubicBezTo>
                  <a:cubicBezTo>
                    <a:pt x="325219" y="351579"/>
                    <a:pt x="343583" y="333651"/>
                    <a:pt x="360400" y="314350"/>
                  </a:cubicBezTo>
                  <a:cubicBezTo>
                    <a:pt x="360722" y="313974"/>
                    <a:pt x="361123" y="313680"/>
                    <a:pt x="361445" y="313305"/>
                  </a:cubicBezTo>
                  <a:cubicBezTo>
                    <a:pt x="361465" y="313251"/>
                    <a:pt x="361425" y="313151"/>
                    <a:pt x="361445" y="313097"/>
                  </a:cubicBezTo>
                  <a:cubicBezTo>
                    <a:pt x="397014" y="271989"/>
                    <a:pt x="425531" y="224820"/>
                    <a:pt x="445576" y="173292"/>
                  </a:cubicBezTo>
                  <a:cubicBezTo>
                    <a:pt x="445817" y="172669"/>
                    <a:pt x="446185" y="172019"/>
                    <a:pt x="446413" y="171403"/>
                  </a:cubicBezTo>
                  <a:cubicBezTo>
                    <a:pt x="451148" y="159074"/>
                    <a:pt x="455434" y="146523"/>
                    <a:pt x="459185" y="133731"/>
                  </a:cubicBezTo>
                  <a:cubicBezTo>
                    <a:pt x="459339" y="133189"/>
                    <a:pt x="459439" y="132813"/>
                    <a:pt x="459600" y="132271"/>
                  </a:cubicBezTo>
                  <a:cubicBezTo>
                    <a:pt x="460089" y="130590"/>
                    <a:pt x="460390" y="128721"/>
                    <a:pt x="460859" y="127034"/>
                  </a:cubicBezTo>
                  <a:cubicBezTo>
                    <a:pt x="464315" y="114577"/>
                    <a:pt x="467536" y="101959"/>
                    <a:pt x="470068" y="89154"/>
                  </a:cubicBezTo>
                  <a:cubicBezTo>
                    <a:pt x="471327" y="82463"/>
                    <a:pt x="472017" y="75639"/>
                    <a:pt x="472994" y="68855"/>
                  </a:cubicBezTo>
                  <a:cubicBezTo>
                    <a:pt x="473135" y="67917"/>
                    <a:pt x="473263" y="66859"/>
                    <a:pt x="473416" y="65921"/>
                  </a:cubicBezTo>
                  <a:cubicBezTo>
                    <a:pt x="474347" y="59519"/>
                    <a:pt x="475694" y="53170"/>
                    <a:pt x="476343" y="46667"/>
                  </a:cubicBezTo>
                  <a:cubicBezTo>
                    <a:pt x="476377" y="46358"/>
                    <a:pt x="476316" y="46137"/>
                    <a:pt x="476343" y="45830"/>
                  </a:cubicBezTo>
                  <a:cubicBezTo>
                    <a:pt x="476357" y="45675"/>
                    <a:pt x="476330" y="45568"/>
                    <a:pt x="476343" y="45414"/>
                  </a:cubicBezTo>
                  <a:cubicBezTo>
                    <a:pt x="477783" y="30486"/>
                    <a:pt x="478439" y="15297"/>
                    <a:pt x="478439" y="0"/>
                  </a:cubicBezTo>
                  <a:lnTo>
                    <a:pt x="458555" y="0"/>
                  </a:lnTo>
                  <a:lnTo>
                    <a:pt x="292168" y="0"/>
                  </a:lnTo>
                  <a:lnTo>
                    <a:pt x="279819" y="0"/>
                  </a:lnTo>
                  <a:lnTo>
                    <a:pt x="20721" y="0"/>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81;p33"/>
            <p:cNvSpPr/>
            <p:nvPr/>
          </p:nvSpPr>
          <p:spPr>
            <a:xfrm>
              <a:off x="5081217" y="3370553"/>
              <a:ext cx="629398" cy="812753"/>
            </a:xfrm>
            <a:custGeom>
              <a:avLst/>
              <a:gdLst/>
              <a:ahLst/>
              <a:cxnLst/>
              <a:rect l="l" t="t" r="r" b="b"/>
              <a:pathLst>
                <a:path w="229917" h="296896" extrusionOk="0">
                  <a:moveTo>
                    <a:pt x="0" y="296896"/>
                  </a:moveTo>
                  <a:lnTo>
                    <a:pt x="113204" y="0"/>
                  </a:lnTo>
                  <a:lnTo>
                    <a:pt x="229917" y="296836"/>
                  </a:lnTo>
                  <a:lnTo>
                    <a:pt x="0" y="29689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82;p33"/>
            <p:cNvSpPr/>
            <p:nvPr/>
          </p:nvSpPr>
          <p:spPr>
            <a:xfrm>
              <a:off x="5755416" y="3370553"/>
              <a:ext cx="629398" cy="812753"/>
            </a:xfrm>
            <a:custGeom>
              <a:avLst/>
              <a:gdLst/>
              <a:ahLst/>
              <a:cxnLst/>
              <a:rect l="l" t="t" r="r" b="b"/>
              <a:pathLst>
                <a:path w="229917" h="296896" extrusionOk="0">
                  <a:moveTo>
                    <a:pt x="0" y="296896"/>
                  </a:moveTo>
                  <a:lnTo>
                    <a:pt x="113204" y="0"/>
                  </a:lnTo>
                  <a:lnTo>
                    <a:pt x="229917" y="296836"/>
                  </a:lnTo>
                  <a:lnTo>
                    <a:pt x="0" y="29689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83;p33"/>
            <p:cNvSpPr/>
            <p:nvPr/>
          </p:nvSpPr>
          <p:spPr>
            <a:xfrm>
              <a:off x="6429635" y="3370553"/>
              <a:ext cx="629398" cy="812753"/>
            </a:xfrm>
            <a:custGeom>
              <a:avLst/>
              <a:gdLst/>
              <a:ahLst/>
              <a:cxnLst/>
              <a:rect l="l" t="t" r="r" b="b"/>
              <a:pathLst>
                <a:path w="229917" h="296896" extrusionOk="0">
                  <a:moveTo>
                    <a:pt x="0" y="296896"/>
                  </a:moveTo>
                  <a:lnTo>
                    <a:pt x="113204" y="0"/>
                  </a:lnTo>
                  <a:lnTo>
                    <a:pt x="229917" y="296836"/>
                  </a:lnTo>
                  <a:lnTo>
                    <a:pt x="0" y="29689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84;p33"/>
            <p:cNvSpPr/>
            <p:nvPr/>
          </p:nvSpPr>
          <p:spPr>
            <a:xfrm>
              <a:off x="4766474" y="3370443"/>
              <a:ext cx="629414" cy="812734"/>
            </a:xfrm>
            <a:custGeom>
              <a:avLst/>
              <a:gdLst/>
              <a:ahLst/>
              <a:cxnLst/>
              <a:rect l="l" t="t" r="r" b="b"/>
              <a:pathLst>
                <a:path w="229923" h="296889" extrusionOk="0">
                  <a:moveTo>
                    <a:pt x="0" y="296890"/>
                  </a:moveTo>
                  <a:lnTo>
                    <a:pt x="113211" y="0"/>
                  </a:lnTo>
                  <a:lnTo>
                    <a:pt x="229924" y="296836"/>
                  </a:lnTo>
                  <a:lnTo>
                    <a:pt x="0" y="2968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85;p33"/>
            <p:cNvSpPr/>
            <p:nvPr/>
          </p:nvSpPr>
          <p:spPr>
            <a:xfrm>
              <a:off x="4843886" y="3370315"/>
              <a:ext cx="471523" cy="812991"/>
            </a:xfrm>
            <a:custGeom>
              <a:avLst/>
              <a:gdLst/>
              <a:ahLst/>
              <a:cxnLst/>
              <a:rect l="l" t="t" r="r" b="b"/>
              <a:pathLst>
                <a:path w="172246" h="296983" extrusionOk="0">
                  <a:moveTo>
                    <a:pt x="84975" y="0"/>
                  </a:moveTo>
                  <a:lnTo>
                    <a:pt x="80367" y="11928"/>
                  </a:lnTo>
                  <a:lnTo>
                    <a:pt x="80367" y="12136"/>
                  </a:lnTo>
                  <a:lnTo>
                    <a:pt x="81204" y="104437"/>
                  </a:lnTo>
                  <a:lnTo>
                    <a:pt x="81204" y="104645"/>
                  </a:lnTo>
                  <a:lnTo>
                    <a:pt x="54623" y="79530"/>
                  </a:lnTo>
                  <a:lnTo>
                    <a:pt x="51067" y="88739"/>
                  </a:lnTo>
                  <a:lnTo>
                    <a:pt x="81204" y="117202"/>
                  </a:lnTo>
                  <a:lnTo>
                    <a:pt x="81834" y="195473"/>
                  </a:lnTo>
                  <a:lnTo>
                    <a:pt x="29301" y="145873"/>
                  </a:lnTo>
                  <a:lnTo>
                    <a:pt x="25952" y="155082"/>
                  </a:lnTo>
                  <a:lnTo>
                    <a:pt x="81834" y="208031"/>
                  </a:lnTo>
                  <a:lnTo>
                    <a:pt x="82463" y="288398"/>
                  </a:lnTo>
                  <a:lnTo>
                    <a:pt x="3349" y="213891"/>
                  </a:lnTo>
                  <a:cubicBezTo>
                    <a:pt x="3275" y="214078"/>
                    <a:pt x="0" y="222892"/>
                    <a:pt x="0" y="222892"/>
                  </a:cubicBezTo>
                  <a:lnTo>
                    <a:pt x="78485" y="296984"/>
                  </a:lnTo>
                  <a:lnTo>
                    <a:pt x="93554" y="296984"/>
                  </a:lnTo>
                  <a:lnTo>
                    <a:pt x="172247" y="222476"/>
                  </a:lnTo>
                  <a:lnTo>
                    <a:pt x="171202" y="219751"/>
                  </a:lnTo>
                  <a:lnTo>
                    <a:pt x="170780" y="218498"/>
                  </a:lnTo>
                  <a:lnTo>
                    <a:pt x="168898" y="213475"/>
                  </a:lnTo>
                  <a:lnTo>
                    <a:pt x="91672" y="286516"/>
                  </a:lnTo>
                  <a:lnTo>
                    <a:pt x="91043" y="207193"/>
                  </a:lnTo>
                  <a:lnTo>
                    <a:pt x="145873" y="155290"/>
                  </a:lnTo>
                  <a:lnTo>
                    <a:pt x="145873" y="155082"/>
                  </a:lnTo>
                  <a:lnTo>
                    <a:pt x="145873" y="154874"/>
                  </a:lnTo>
                  <a:lnTo>
                    <a:pt x="145666" y="154452"/>
                  </a:lnTo>
                  <a:lnTo>
                    <a:pt x="145250" y="153408"/>
                  </a:lnTo>
                  <a:lnTo>
                    <a:pt x="144199" y="150688"/>
                  </a:lnTo>
                  <a:lnTo>
                    <a:pt x="142525" y="146503"/>
                  </a:lnTo>
                  <a:lnTo>
                    <a:pt x="142317" y="146081"/>
                  </a:lnTo>
                  <a:lnTo>
                    <a:pt x="91043" y="194636"/>
                  </a:lnTo>
                  <a:lnTo>
                    <a:pt x="90413" y="117617"/>
                  </a:lnTo>
                  <a:lnTo>
                    <a:pt x="120135" y="89576"/>
                  </a:lnTo>
                  <a:lnTo>
                    <a:pt x="116573" y="80367"/>
                  </a:lnTo>
                  <a:lnTo>
                    <a:pt x="90413" y="105060"/>
                  </a:lnTo>
                  <a:lnTo>
                    <a:pt x="89576" y="11928"/>
                  </a:lnTo>
                  <a:lnTo>
                    <a:pt x="89576" y="11720"/>
                  </a:lnTo>
                  <a:lnTo>
                    <a:pt x="8497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86;p33"/>
            <p:cNvSpPr/>
            <p:nvPr/>
          </p:nvSpPr>
          <p:spPr>
            <a:xfrm>
              <a:off x="5440693" y="3370443"/>
              <a:ext cx="629398" cy="812734"/>
            </a:xfrm>
            <a:custGeom>
              <a:avLst/>
              <a:gdLst/>
              <a:ahLst/>
              <a:cxnLst/>
              <a:rect l="l" t="t" r="r" b="b"/>
              <a:pathLst>
                <a:path w="229917" h="296889" extrusionOk="0">
                  <a:moveTo>
                    <a:pt x="0" y="296890"/>
                  </a:moveTo>
                  <a:lnTo>
                    <a:pt x="113204" y="0"/>
                  </a:lnTo>
                  <a:lnTo>
                    <a:pt x="229917" y="296836"/>
                  </a:lnTo>
                  <a:lnTo>
                    <a:pt x="0" y="2968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87;p33"/>
            <p:cNvSpPr/>
            <p:nvPr/>
          </p:nvSpPr>
          <p:spPr>
            <a:xfrm>
              <a:off x="5518104" y="3370315"/>
              <a:ext cx="471507" cy="812991"/>
            </a:xfrm>
            <a:custGeom>
              <a:avLst/>
              <a:gdLst/>
              <a:ahLst/>
              <a:cxnLst/>
              <a:rect l="l" t="t" r="r" b="b"/>
              <a:pathLst>
                <a:path w="172240" h="296983" extrusionOk="0">
                  <a:moveTo>
                    <a:pt x="84968" y="0"/>
                  </a:moveTo>
                  <a:lnTo>
                    <a:pt x="80367" y="11928"/>
                  </a:lnTo>
                  <a:lnTo>
                    <a:pt x="80367" y="12136"/>
                  </a:lnTo>
                  <a:lnTo>
                    <a:pt x="81204" y="104437"/>
                  </a:lnTo>
                  <a:lnTo>
                    <a:pt x="81204" y="104645"/>
                  </a:lnTo>
                  <a:lnTo>
                    <a:pt x="54623" y="79530"/>
                  </a:lnTo>
                  <a:lnTo>
                    <a:pt x="51067" y="88739"/>
                  </a:lnTo>
                  <a:lnTo>
                    <a:pt x="81204" y="117202"/>
                  </a:lnTo>
                  <a:lnTo>
                    <a:pt x="81827" y="195473"/>
                  </a:lnTo>
                  <a:lnTo>
                    <a:pt x="29301" y="145873"/>
                  </a:lnTo>
                  <a:lnTo>
                    <a:pt x="25952" y="155082"/>
                  </a:lnTo>
                  <a:lnTo>
                    <a:pt x="81827" y="208031"/>
                  </a:lnTo>
                  <a:lnTo>
                    <a:pt x="82457" y="288398"/>
                  </a:lnTo>
                  <a:lnTo>
                    <a:pt x="3349" y="213891"/>
                  </a:lnTo>
                  <a:cubicBezTo>
                    <a:pt x="3275" y="214078"/>
                    <a:pt x="-7" y="222892"/>
                    <a:pt x="0" y="222892"/>
                  </a:cubicBezTo>
                  <a:lnTo>
                    <a:pt x="78479" y="296984"/>
                  </a:lnTo>
                  <a:lnTo>
                    <a:pt x="93548" y="296984"/>
                  </a:lnTo>
                  <a:lnTo>
                    <a:pt x="172240" y="222476"/>
                  </a:lnTo>
                  <a:lnTo>
                    <a:pt x="171196" y="219751"/>
                  </a:lnTo>
                  <a:lnTo>
                    <a:pt x="170780" y="218498"/>
                  </a:lnTo>
                  <a:lnTo>
                    <a:pt x="168892" y="213475"/>
                  </a:lnTo>
                  <a:lnTo>
                    <a:pt x="91666" y="286516"/>
                  </a:lnTo>
                  <a:lnTo>
                    <a:pt x="91036" y="207193"/>
                  </a:lnTo>
                  <a:lnTo>
                    <a:pt x="145873" y="155290"/>
                  </a:lnTo>
                  <a:lnTo>
                    <a:pt x="145873" y="155082"/>
                  </a:lnTo>
                  <a:lnTo>
                    <a:pt x="145873" y="154874"/>
                  </a:lnTo>
                  <a:lnTo>
                    <a:pt x="145666" y="154452"/>
                  </a:lnTo>
                  <a:lnTo>
                    <a:pt x="145244" y="153408"/>
                  </a:lnTo>
                  <a:lnTo>
                    <a:pt x="144199" y="150688"/>
                  </a:lnTo>
                  <a:lnTo>
                    <a:pt x="142525" y="146503"/>
                  </a:lnTo>
                  <a:lnTo>
                    <a:pt x="142317" y="146081"/>
                  </a:lnTo>
                  <a:lnTo>
                    <a:pt x="91036" y="194636"/>
                  </a:lnTo>
                  <a:lnTo>
                    <a:pt x="90413" y="117617"/>
                  </a:lnTo>
                  <a:lnTo>
                    <a:pt x="120129" y="89576"/>
                  </a:lnTo>
                  <a:lnTo>
                    <a:pt x="116573" y="80367"/>
                  </a:lnTo>
                  <a:lnTo>
                    <a:pt x="90413" y="105060"/>
                  </a:lnTo>
                  <a:lnTo>
                    <a:pt x="89576" y="11928"/>
                  </a:lnTo>
                  <a:lnTo>
                    <a:pt x="89576" y="11720"/>
                  </a:lnTo>
                  <a:lnTo>
                    <a:pt x="8496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88;p33"/>
            <p:cNvSpPr/>
            <p:nvPr/>
          </p:nvSpPr>
          <p:spPr>
            <a:xfrm>
              <a:off x="6070137" y="3370443"/>
              <a:ext cx="629398" cy="812734"/>
            </a:xfrm>
            <a:custGeom>
              <a:avLst/>
              <a:gdLst/>
              <a:ahLst/>
              <a:cxnLst/>
              <a:rect l="l" t="t" r="r" b="b"/>
              <a:pathLst>
                <a:path w="229917" h="296889" extrusionOk="0">
                  <a:moveTo>
                    <a:pt x="0" y="296890"/>
                  </a:moveTo>
                  <a:lnTo>
                    <a:pt x="113211" y="0"/>
                  </a:lnTo>
                  <a:lnTo>
                    <a:pt x="229917" y="296836"/>
                  </a:lnTo>
                  <a:lnTo>
                    <a:pt x="0" y="2968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89;p33"/>
            <p:cNvSpPr/>
            <p:nvPr/>
          </p:nvSpPr>
          <p:spPr>
            <a:xfrm>
              <a:off x="6147548" y="3370315"/>
              <a:ext cx="471523" cy="812991"/>
            </a:xfrm>
            <a:custGeom>
              <a:avLst/>
              <a:gdLst/>
              <a:ahLst/>
              <a:cxnLst/>
              <a:rect l="l" t="t" r="r" b="b"/>
              <a:pathLst>
                <a:path w="172246" h="296983" extrusionOk="0">
                  <a:moveTo>
                    <a:pt x="84968" y="0"/>
                  </a:moveTo>
                  <a:lnTo>
                    <a:pt x="80367" y="11928"/>
                  </a:lnTo>
                  <a:lnTo>
                    <a:pt x="80367" y="12136"/>
                  </a:lnTo>
                  <a:lnTo>
                    <a:pt x="81204" y="104437"/>
                  </a:lnTo>
                  <a:lnTo>
                    <a:pt x="81204" y="104645"/>
                  </a:lnTo>
                  <a:lnTo>
                    <a:pt x="54623" y="79530"/>
                  </a:lnTo>
                  <a:lnTo>
                    <a:pt x="51067" y="88739"/>
                  </a:lnTo>
                  <a:lnTo>
                    <a:pt x="81204" y="117202"/>
                  </a:lnTo>
                  <a:lnTo>
                    <a:pt x="81834" y="195473"/>
                  </a:lnTo>
                  <a:lnTo>
                    <a:pt x="29301" y="145873"/>
                  </a:lnTo>
                  <a:lnTo>
                    <a:pt x="25952" y="155082"/>
                  </a:lnTo>
                  <a:lnTo>
                    <a:pt x="81834" y="208031"/>
                  </a:lnTo>
                  <a:lnTo>
                    <a:pt x="82456" y="288398"/>
                  </a:lnTo>
                  <a:lnTo>
                    <a:pt x="3349" y="213891"/>
                  </a:lnTo>
                  <a:cubicBezTo>
                    <a:pt x="3275" y="214078"/>
                    <a:pt x="-7" y="222892"/>
                    <a:pt x="0" y="222892"/>
                  </a:cubicBezTo>
                  <a:lnTo>
                    <a:pt x="78485" y="296984"/>
                  </a:lnTo>
                  <a:lnTo>
                    <a:pt x="93554" y="296984"/>
                  </a:lnTo>
                  <a:lnTo>
                    <a:pt x="172247" y="222476"/>
                  </a:lnTo>
                  <a:lnTo>
                    <a:pt x="171195" y="219751"/>
                  </a:lnTo>
                  <a:lnTo>
                    <a:pt x="170780" y="218498"/>
                  </a:lnTo>
                  <a:lnTo>
                    <a:pt x="168898" y="213475"/>
                  </a:lnTo>
                  <a:lnTo>
                    <a:pt x="91665" y="286516"/>
                  </a:lnTo>
                  <a:lnTo>
                    <a:pt x="91043" y="207193"/>
                  </a:lnTo>
                  <a:lnTo>
                    <a:pt x="145873" y="155290"/>
                  </a:lnTo>
                  <a:lnTo>
                    <a:pt x="145873" y="155082"/>
                  </a:lnTo>
                  <a:lnTo>
                    <a:pt x="145873" y="154874"/>
                  </a:lnTo>
                  <a:lnTo>
                    <a:pt x="145666" y="154452"/>
                  </a:lnTo>
                  <a:lnTo>
                    <a:pt x="145243" y="153408"/>
                  </a:lnTo>
                  <a:lnTo>
                    <a:pt x="144198" y="150688"/>
                  </a:lnTo>
                  <a:lnTo>
                    <a:pt x="142524" y="146503"/>
                  </a:lnTo>
                  <a:lnTo>
                    <a:pt x="142317" y="146081"/>
                  </a:lnTo>
                  <a:lnTo>
                    <a:pt x="91043" y="194636"/>
                  </a:lnTo>
                  <a:lnTo>
                    <a:pt x="90413" y="117617"/>
                  </a:lnTo>
                  <a:lnTo>
                    <a:pt x="120129" y="89576"/>
                  </a:lnTo>
                  <a:lnTo>
                    <a:pt x="116572" y="80367"/>
                  </a:lnTo>
                  <a:lnTo>
                    <a:pt x="90413" y="105060"/>
                  </a:lnTo>
                  <a:lnTo>
                    <a:pt x="89576" y="11928"/>
                  </a:lnTo>
                  <a:lnTo>
                    <a:pt x="89576" y="11720"/>
                  </a:lnTo>
                  <a:lnTo>
                    <a:pt x="8496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90;p33"/>
            <p:cNvSpPr/>
            <p:nvPr/>
          </p:nvSpPr>
          <p:spPr>
            <a:xfrm>
              <a:off x="6744356" y="3370443"/>
              <a:ext cx="629395" cy="812734"/>
            </a:xfrm>
            <a:custGeom>
              <a:avLst/>
              <a:gdLst/>
              <a:ahLst/>
              <a:cxnLst/>
              <a:rect l="l" t="t" r="r" b="b"/>
              <a:pathLst>
                <a:path w="229916" h="296889" extrusionOk="0">
                  <a:moveTo>
                    <a:pt x="0" y="296890"/>
                  </a:moveTo>
                  <a:lnTo>
                    <a:pt x="113204" y="0"/>
                  </a:lnTo>
                  <a:lnTo>
                    <a:pt x="229917" y="296836"/>
                  </a:lnTo>
                  <a:lnTo>
                    <a:pt x="0" y="29689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091;p33"/>
            <p:cNvSpPr/>
            <p:nvPr/>
          </p:nvSpPr>
          <p:spPr>
            <a:xfrm>
              <a:off x="6821751" y="3370315"/>
              <a:ext cx="471523" cy="812991"/>
            </a:xfrm>
            <a:custGeom>
              <a:avLst/>
              <a:gdLst/>
              <a:ahLst/>
              <a:cxnLst/>
              <a:rect l="l" t="t" r="r" b="b"/>
              <a:pathLst>
                <a:path w="172246" h="296983" extrusionOk="0">
                  <a:moveTo>
                    <a:pt x="84975" y="0"/>
                  </a:moveTo>
                  <a:lnTo>
                    <a:pt x="80367" y="11928"/>
                  </a:lnTo>
                  <a:lnTo>
                    <a:pt x="80367" y="12136"/>
                  </a:lnTo>
                  <a:lnTo>
                    <a:pt x="81204" y="104437"/>
                  </a:lnTo>
                  <a:lnTo>
                    <a:pt x="81204" y="104645"/>
                  </a:lnTo>
                  <a:lnTo>
                    <a:pt x="54629" y="79530"/>
                  </a:lnTo>
                  <a:lnTo>
                    <a:pt x="51067" y="88739"/>
                  </a:lnTo>
                  <a:lnTo>
                    <a:pt x="81204" y="117202"/>
                  </a:lnTo>
                  <a:lnTo>
                    <a:pt x="81834" y="195473"/>
                  </a:lnTo>
                  <a:lnTo>
                    <a:pt x="29301" y="145873"/>
                  </a:lnTo>
                  <a:lnTo>
                    <a:pt x="25952" y="155082"/>
                  </a:lnTo>
                  <a:lnTo>
                    <a:pt x="81834" y="208031"/>
                  </a:lnTo>
                  <a:lnTo>
                    <a:pt x="82463" y="288398"/>
                  </a:lnTo>
                  <a:lnTo>
                    <a:pt x="3349" y="213891"/>
                  </a:lnTo>
                  <a:cubicBezTo>
                    <a:pt x="3282" y="214078"/>
                    <a:pt x="0" y="222892"/>
                    <a:pt x="0" y="222892"/>
                  </a:cubicBezTo>
                  <a:lnTo>
                    <a:pt x="78485" y="296984"/>
                  </a:lnTo>
                  <a:lnTo>
                    <a:pt x="93554" y="296984"/>
                  </a:lnTo>
                  <a:lnTo>
                    <a:pt x="172247" y="222476"/>
                  </a:lnTo>
                  <a:lnTo>
                    <a:pt x="171202" y="219751"/>
                  </a:lnTo>
                  <a:lnTo>
                    <a:pt x="170780" y="218498"/>
                  </a:lnTo>
                  <a:lnTo>
                    <a:pt x="168898" y="213475"/>
                  </a:lnTo>
                  <a:lnTo>
                    <a:pt x="91672" y="286516"/>
                  </a:lnTo>
                  <a:lnTo>
                    <a:pt x="91043" y="207193"/>
                  </a:lnTo>
                  <a:lnTo>
                    <a:pt x="145880" y="155290"/>
                  </a:lnTo>
                  <a:lnTo>
                    <a:pt x="145880" y="155082"/>
                  </a:lnTo>
                  <a:lnTo>
                    <a:pt x="145880" y="154874"/>
                  </a:lnTo>
                  <a:lnTo>
                    <a:pt x="145666" y="154452"/>
                  </a:lnTo>
                  <a:lnTo>
                    <a:pt x="145250" y="153408"/>
                  </a:lnTo>
                  <a:lnTo>
                    <a:pt x="144205" y="150688"/>
                  </a:lnTo>
                  <a:lnTo>
                    <a:pt x="142531" y="146503"/>
                  </a:lnTo>
                  <a:lnTo>
                    <a:pt x="142317" y="146081"/>
                  </a:lnTo>
                  <a:lnTo>
                    <a:pt x="91043" y="194636"/>
                  </a:lnTo>
                  <a:lnTo>
                    <a:pt x="90413" y="117617"/>
                  </a:lnTo>
                  <a:lnTo>
                    <a:pt x="120135" y="89576"/>
                  </a:lnTo>
                  <a:lnTo>
                    <a:pt x="116579" y="80367"/>
                  </a:lnTo>
                  <a:lnTo>
                    <a:pt x="90413" y="105060"/>
                  </a:lnTo>
                  <a:lnTo>
                    <a:pt x="89576" y="11928"/>
                  </a:lnTo>
                  <a:lnTo>
                    <a:pt x="89576" y="11720"/>
                  </a:lnTo>
                  <a:lnTo>
                    <a:pt x="84975"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092;p33"/>
            <p:cNvSpPr/>
            <p:nvPr/>
          </p:nvSpPr>
          <p:spPr>
            <a:xfrm>
              <a:off x="7722166" y="4309127"/>
              <a:ext cx="175123" cy="175123"/>
            </a:xfrm>
            <a:custGeom>
              <a:avLst/>
              <a:gdLst/>
              <a:ahLst/>
              <a:cxnLst/>
              <a:rect l="l" t="t" r="r" b="b"/>
              <a:pathLst>
                <a:path w="63972" h="63972" extrusionOk="0">
                  <a:moveTo>
                    <a:pt x="0" y="31986"/>
                  </a:moveTo>
                  <a:cubicBezTo>
                    <a:pt x="0" y="14325"/>
                    <a:pt x="14319" y="0"/>
                    <a:pt x="31986" y="0"/>
                  </a:cubicBezTo>
                  <a:cubicBezTo>
                    <a:pt x="49654" y="0"/>
                    <a:pt x="63972" y="14325"/>
                    <a:pt x="63972" y="31986"/>
                  </a:cubicBezTo>
                  <a:cubicBezTo>
                    <a:pt x="63972" y="49654"/>
                    <a:pt x="49654" y="63972"/>
                    <a:pt x="31986" y="63972"/>
                  </a:cubicBezTo>
                  <a:cubicBezTo>
                    <a:pt x="14319" y="63972"/>
                    <a:pt x="0" y="49654"/>
                    <a:pt x="0" y="31986"/>
                  </a:cubicBezTo>
                  <a:close/>
                </a:path>
              </a:pathLst>
            </a:custGeom>
            <a:solidFill>
              <a:srgbClr val="FAFF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093;p33"/>
            <p:cNvSpPr/>
            <p:nvPr/>
          </p:nvSpPr>
          <p:spPr>
            <a:xfrm>
              <a:off x="4260813" y="4664204"/>
              <a:ext cx="175123" cy="175123"/>
            </a:xfrm>
            <a:custGeom>
              <a:avLst/>
              <a:gdLst/>
              <a:ahLst/>
              <a:cxnLst/>
              <a:rect l="l" t="t" r="r" b="b"/>
              <a:pathLst>
                <a:path w="63972" h="63972" extrusionOk="0">
                  <a:moveTo>
                    <a:pt x="0" y="31986"/>
                  </a:moveTo>
                  <a:cubicBezTo>
                    <a:pt x="0" y="14319"/>
                    <a:pt x="14325" y="0"/>
                    <a:pt x="31986" y="0"/>
                  </a:cubicBezTo>
                  <a:cubicBezTo>
                    <a:pt x="49654" y="0"/>
                    <a:pt x="63972" y="14319"/>
                    <a:pt x="63972" y="31986"/>
                  </a:cubicBezTo>
                  <a:cubicBezTo>
                    <a:pt x="63972" y="49647"/>
                    <a:pt x="49654" y="63972"/>
                    <a:pt x="31986" y="63972"/>
                  </a:cubicBezTo>
                  <a:cubicBezTo>
                    <a:pt x="14325" y="63972"/>
                    <a:pt x="0" y="49647"/>
                    <a:pt x="0" y="31986"/>
                  </a:cubicBezTo>
                  <a:close/>
                </a:path>
              </a:pathLst>
            </a:custGeom>
            <a:solidFill>
              <a:srgbClr val="FAFF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094;p33"/>
            <p:cNvSpPr/>
            <p:nvPr/>
          </p:nvSpPr>
          <p:spPr>
            <a:xfrm>
              <a:off x="5623092" y="5033528"/>
              <a:ext cx="175123" cy="175123"/>
            </a:xfrm>
            <a:custGeom>
              <a:avLst/>
              <a:gdLst/>
              <a:ahLst/>
              <a:cxnLst/>
              <a:rect l="l" t="t" r="r" b="b"/>
              <a:pathLst>
                <a:path w="63972" h="63972" extrusionOk="0">
                  <a:moveTo>
                    <a:pt x="0" y="31986"/>
                  </a:moveTo>
                  <a:cubicBezTo>
                    <a:pt x="0" y="14319"/>
                    <a:pt x="14319" y="0"/>
                    <a:pt x="31986" y="0"/>
                  </a:cubicBezTo>
                  <a:cubicBezTo>
                    <a:pt x="49647" y="0"/>
                    <a:pt x="63972" y="14319"/>
                    <a:pt x="63972" y="31986"/>
                  </a:cubicBezTo>
                  <a:cubicBezTo>
                    <a:pt x="63972" y="49647"/>
                    <a:pt x="49647" y="63972"/>
                    <a:pt x="31986" y="63972"/>
                  </a:cubicBezTo>
                  <a:cubicBezTo>
                    <a:pt x="14319" y="63972"/>
                    <a:pt x="0" y="49647"/>
                    <a:pt x="0" y="31986"/>
                  </a:cubicBezTo>
                  <a:close/>
                </a:path>
              </a:pathLst>
            </a:custGeom>
            <a:solidFill>
              <a:srgbClr val="FAFF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 name="Google Shape;1095;p33"/>
          <p:cNvSpPr txBox="1">
            <a:spLocks noGrp="1"/>
          </p:cNvSpPr>
          <p:nvPr>
            <p:ph type="title"/>
          </p:nvPr>
        </p:nvSpPr>
        <p:spPr>
          <a:xfrm>
            <a:off x="2881179" y="1155688"/>
            <a:ext cx="6402600" cy="896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500" dirty="0"/>
              <a:t>Thank you!</a:t>
            </a:r>
            <a:endParaRPr sz="6500" dirty="0"/>
          </a:p>
        </p:txBody>
      </p:sp>
      <p:grpSp>
        <p:nvGrpSpPr>
          <p:cNvPr id="73" name="Google Shape;1103;p33"/>
          <p:cNvGrpSpPr/>
          <p:nvPr/>
        </p:nvGrpSpPr>
        <p:grpSpPr>
          <a:xfrm>
            <a:off x="741620" y="2230327"/>
            <a:ext cx="697594" cy="679757"/>
            <a:chOff x="3041812" y="75577"/>
            <a:chExt cx="206088" cy="206148"/>
          </a:xfrm>
        </p:grpSpPr>
        <p:sp>
          <p:nvSpPr>
            <p:cNvPr id="74" name="Google Shape;1104;p33"/>
            <p:cNvSpPr/>
            <p:nvPr/>
          </p:nvSpPr>
          <p:spPr>
            <a:xfrm>
              <a:off x="3041812" y="75637"/>
              <a:ext cx="206088" cy="206088"/>
            </a:xfrm>
            <a:custGeom>
              <a:avLst/>
              <a:gdLst/>
              <a:ahLst/>
              <a:cxnLst/>
              <a:rect l="l" t="t" r="r" b="b"/>
              <a:pathLst>
                <a:path w="206088" h="206088" extrusionOk="0">
                  <a:moveTo>
                    <a:pt x="103044" y="206088"/>
                  </a:moveTo>
                  <a:lnTo>
                    <a:pt x="82490" y="179761"/>
                  </a:lnTo>
                  <a:lnTo>
                    <a:pt x="51522" y="192285"/>
                  </a:lnTo>
                  <a:lnTo>
                    <a:pt x="46887" y="159208"/>
                  </a:lnTo>
                  <a:lnTo>
                    <a:pt x="13803" y="154566"/>
                  </a:lnTo>
                  <a:lnTo>
                    <a:pt x="26327" y="123598"/>
                  </a:lnTo>
                  <a:lnTo>
                    <a:pt x="0" y="103044"/>
                  </a:lnTo>
                  <a:lnTo>
                    <a:pt x="26327" y="82490"/>
                  </a:lnTo>
                  <a:lnTo>
                    <a:pt x="13803" y="51522"/>
                  </a:lnTo>
                  <a:lnTo>
                    <a:pt x="46887" y="46888"/>
                  </a:lnTo>
                  <a:lnTo>
                    <a:pt x="51522" y="13810"/>
                  </a:lnTo>
                  <a:lnTo>
                    <a:pt x="82490" y="26334"/>
                  </a:lnTo>
                  <a:lnTo>
                    <a:pt x="103044" y="0"/>
                  </a:lnTo>
                  <a:lnTo>
                    <a:pt x="123598" y="26334"/>
                  </a:lnTo>
                  <a:lnTo>
                    <a:pt x="154566" y="13810"/>
                  </a:lnTo>
                  <a:lnTo>
                    <a:pt x="159201" y="46888"/>
                  </a:lnTo>
                  <a:lnTo>
                    <a:pt x="192278" y="51522"/>
                  </a:lnTo>
                  <a:lnTo>
                    <a:pt x="179761" y="82490"/>
                  </a:lnTo>
                  <a:lnTo>
                    <a:pt x="206088" y="103044"/>
                  </a:lnTo>
                  <a:lnTo>
                    <a:pt x="179761" y="123598"/>
                  </a:lnTo>
                  <a:lnTo>
                    <a:pt x="192278" y="154566"/>
                  </a:lnTo>
                  <a:lnTo>
                    <a:pt x="159201" y="159208"/>
                  </a:lnTo>
                  <a:lnTo>
                    <a:pt x="154566" y="192285"/>
                  </a:lnTo>
                  <a:lnTo>
                    <a:pt x="123598" y="179761"/>
                  </a:lnTo>
                  <a:lnTo>
                    <a:pt x="103044" y="206088"/>
                  </a:lnTo>
                  <a:close/>
                </a:path>
              </a:pathLst>
            </a:custGeom>
            <a:solidFill>
              <a:srgbClr val="FFC02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105;p33"/>
            <p:cNvSpPr/>
            <p:nvPr/>
          </p:nvSpPr>
          <p:spPr>
            <a:xfrm>
              <a:off x="3086965" y="120790"/>
              <a:ext cx="115782" cy="115782"/>
            </a:xfrm>
            <a:custGeom>
              <a:avLst/>
              <a:gdLst/>
              <a:ahLst/>
              <a:cxnLst/>
              <a:rect l="l" t="t" r="r" b="b"/>
              <a:pathLst>
                <a:path w="115782" h="115782" extrusionOk="0">
                  <a:moveTo>
                    <a:pt x="0" y="57891"/>
                  </a:moveTo>
                  <a:cubicBezTo>
                    <a:pt x="0" y="25918"/>
                    <a:pt x="25918" y="0"/>
                    <a:pt x="57891" y="0"/>
                  </a:cubicBezTo>
                  <a:cubicBezTo>
                    <a:pt x="89864" y="0"/>
                    <a:pt x="115782" y="25918"/>
                    <a:pt x="115782" y="57891"/>
                  </a:cubicBezTo>
                  <a:cubicBezTo>
                    <a:pt x="115782" y="89864"/>
                    <a:pt x="89864" y="115782"/>
                    <a:pt x="57891" y="115782"/>
                  </a:cubicBezTo>
                  <a:cubicBezTo>
                    <a:pt x="25918" y="115782"/>
                    <a:pt x="0" y="89864"/>
                    <a:pt x="0" y="57891"/>
                  </a:cubicBezTo>
                  <a:close/>
                </a:path>
              </a:pathLst>
            </a:custGeom>
            <a:solidFill>
              <a:srgbClr val="F493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106;p33"/>
            <p:cNvSpPr/>
            <p:nvPr/>
          </p:nvSpPr>
          <p:spPr>
            <a:xfrm>
              <a:off x="3144856" y="75577"/>
              <a:ext cx="102970" cy="206148"/>
            </a:xfrm>
            <a:custGeom>
              <a:avLst/>
              <a:gdLst/>
              <a:ahLst/>
              <a:cxnLst/>
              <a:rect l="l" t="t" r="r" b="b"/>
              <a:pathLst>
                <a:path w="102970" h="206148" extrusionOk="0">
                  <a:moveTo>
                    <a:pt x="0" y="0"/>
                  </a:moveTo>
                  <a:lnTo>
                    <a:pt x="0" y="45207"/>
                  </a:lnTo>
                  <a:lnTo>
                    <a:pt x="0" y="160942"/>
                  </a:lnTo>
                  <a:lnTo>
                    <a:pt x="0" y="206149"/>
                  </a:lnTo>
                  <a:lnTo>
                    <a:pt x="20507" y="179775"/>
                  </a:lnTo>
                  <a:lnTo>
                    <a:pt x="51482" y="192332"/>
                  </a:lnTo>
                  <a:lnTo>
                    <a:pt x="56090" y="159268"/>
                  </a:lnTo>
                  <a:lnTo>
                    <a:pt x="89154" y="154660"/>
                  </a:lnTo>
                  <a:lnTo>
                    <a:pt x="76597" y="123685"/>
                  </a:lnTo>
                  <a:lnTo>
                    <a:pt x="102970" y="103178"/>
                  </a:lnTo>
                  <a:lnTo>
                    <a:pt x="76597" y="82664"/>
                  </a:lnTo>
                  <a:lnTo>
                    <a:pt x="89154" y="51690"/>
                  </a:lnTo>
                  <a:lnTo>
                    <a:pt x="56090" y="46881"/>
                  </a:lnTo>
                  <a:lnTo>
                    <a:pt x="51482" y="13810"/>
                  </a:lnTo>
                  <a:lnTo>
                    <a:pt x="20507" y="26367"/>
                  </a:ln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 name="Google Shape;1107;p33"/>
          <p:cNvGrpSpPr/>
          <p:nvPr/>
        </p:nvGrpSpPr>
        <p:grpSpPr>
          <a:xfrm flipH="1">
            <a:off x="0" y="79105"/>
            <a:ext cx="2420773" cy="1168445"/>
            <a:chOff x="581277" y="3084757"/>
            <a:chExt cx="2420773" cy="1168445"/>
          </a:xfrm>
        </p:grpSpPr>
        <p:sp>
          <p:nvSpPr>
            <p:cNvPr id="78" name="Google Shape;1108;p33"/>
            <p:cNvSpPr/>
            <p:nvPr/>
          </p:nvSpPr>
          <p:spPr>
            <a:xfrm>
              <a:off x="581277" y="3084757"/>
              <a:ext cx="2420773" cy="1168445"/>
            </a:xfrm>
            <a:custGeom>
              <a:avLst/>
              <a:gdLst/>
              <a:ahLst/>
              <a:cxnLst/>
              <a:rect l="l" t="t" r="r" b="b"/>
              <a:pathLst>
                <a:path w="447256" h="215879" extrusionOk="0">
                  <a:moveTo>
                    <a:pt x="111972" y="0"/>
                  </a:moveTo>
                  <a:cubicBezTo>
                    <a:pt x="96990" y="0"/>
                    <a:pt x="84975" y="12229"/>
                    <a:pt x="84975" y="27211"/>
                  </a:cubicBezTo>
                  <a:cubicBezTo>
                    <a:pt x="84975" y="41068"/>
                    <a:pt x="95436" y="51957"/>
                    <a:pt x="108831" y="53578"/>
                  </a:cubicBezTo>
                  <a:lnTo>
                    <a:pt x="27003" y="53578"/>
                  </a:lnTo>
                  <a:cubicBezTo>
                    <a:pt x="12021" y="53578"/>
                    <a:pt x="0" y="65600"/>
                    <a:pt x="0" y="80575"/>
                  </a:cubicBezTo>
                  <a:cubicBezTo>
                    <a:pt x="7" y="95557"/>
                    <a:pt x="12021" y="107786"/>
                    <a:pt x="27003" y="107786"/>
                  </a:cubicBezTo>
                  <a:lnTo>
                    <a:pt x="75558" y="107786"/>
                  </a:lnTo>
                  <a:cubicBezTo>
                    <a:pt x="62519" y="109761"/>
                    <a:pt x="52326" y="120571"/>
                    <a:pt x="52326" y="134153"/>
                  </a:cubicBezTo>
                  <a:cubicBezTo>
                    <a:pt x="52326" y="149135"/>
                    <a:pt x="64555" y="161364"/>
                    <a:pt x="79530" y="161364"/>
                  </a:cubicBezTo>
                  <a:lnTo>
                    <a:pt x="229026" y="162509"/>
                  </a:lnTo>
                  <a:cubicBezTo>
                    <a:pt x="216141" y="164612"/>
                    <a:pt x="206215" y="175394"/>
                    <a:pt x="206215" y="188876"/>
                  </a:cubicBezTo>
                  <a:cubicBezTo>
                    <a:pt x="206215" y="203858"/>
                    <a:pt x="218230" y="215880"/>
                    <a:pt x="233212" y="215880"/>
                  </a:cubicBezTo>
                  <a:lnTo>
                    <a:pt x="420046" y="214734"/>
                  </a:lnTo>
                  <a:cubicBezTo>
                    <a:pt x="435028" y="214734"/>
                    <a:pt x="447257" y="202713"/>
                    <a:pt x="447257" y="187731"/>
                  </a:cubicBezTo>
                  <a:cubicBezTo>
                    <a:pt x="447257" y="172756"/>
                    <a:pt x="435028" y="160527"/>
                    <a:pt x="420046" y="160527"/>
                  </a:cubicBezTo>
                  <a:lnTo>
                    <a:pt x="352658" y="160527"/>
                  </a:lnTo>
                  <a:cubicBezTo>
                    <a:pt x="365597" y="158444"/>
                    <a:pt x="375676" y="147668"/>
                    <a:pt x="375676" y="134153"/>
                  </a:cubicBezTo>
                  <a:cubicBezTo>
                    <a:pt x="375676" y="120296"/>
                    <a:pt x="365034" y="109225"/>
                    <a:pt x="351606" y="107578"/>
                  </a:cubicBezTo>
                  <a:lnTo>
                    <a:pt x="213475" y="107578"/>
                  </a:lnTo>
                  <a:cubicBezTo>
                    <a:pt x="198500" y="107578"/>
                    <a:pt x="186271" y="95349"/>
                    <a:pt x="186271" y="80367"/>
                  </a:cubicBezTo>
                  <a:cubicBezTo>
                    <a:pt x="186271" y="65385"/>
                    <a:pt x="198500" y="53370"/>
                    <a:pt x="213475" y="53370"/>
                  </a:cubicBezTo>
                  <a:lnTo>
                    <a:pt x="281915" y="53370"/>
                  </a:lnTo>
                  <a:cubicBezTo>
                    <a:pt x="294820" y="51288"/>
                    <a:pt x="304940" y="40693"/>
                    <a:pt x="304940" y="27211"/>
                  </a:cubicBezTo>
                  <a:cubicBezTo>
                    <a:pt x="304940" y="12229"/>
                    <a:pt x="292711" y="0"/>
                    <a:pt x="277729" y="0"/>
                  </a:cubicBezTo>
                  <a:lnTo>
                    <a:pt x="111972"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109;p33"/>
            <p:cNvSpPr/>
            <p:nvPr/>
          </p:nvSpPr>
          <p:spPr>
            <a:xfrm>
              <a:off x="2405322" y="3099436"/>
              <a:ext cx="258607" cy="258607"/>
            </a:xfrm>
            <a:custGeom>
              <a:avLst/>
              <a:gdLst/>
              <a:ahLst/>
              <a:cxnLst/>
              <a:rect l="l" t="t" r="r" b="b"/>
              <a:pathLst>
                <a:path w="63972" h="63972" extrusionOk="0">
                  <a:moveTo>
                    <a:pt x="0" y="31986"/>
                  </a:moveTo>
                  <a:cubicBezTo>
                    <a:pt x="0" y="14319"/>
                    <a:pt x="14319" y="0"/>
                    <a:pt x="31986" y="0"/>
                  </a:cubicBezTo>
                  <a:cubicBezTo>
                    <a:pt x="49647" y="0"/>
                    <a:pt x="63972" y="14319"/>
                    <a:pt x="63972" y="31986"/>
                  </a:cubicBezTo>
                  <a:cubicBezTo>
                    <a:pt x="63972" y="49647"/>
                    <a:pt x="49647" y="63972"/>
                    <a:pt x="31986" y="63972"/>
                  </a:cubicBezTo>
                  <a:cubicBezTo>
                    <a:pt x="14319" y="63972"/>
                    <a:pt x="0" y="49647"/>
                    <a:pt x="0" y="31986"/>
                  </a:cubicBezTo>
                  <a:close/>
                </a:path>
              </a:pathLst>
            </a:custGeom>
            <a:solidFill>
              <a:srgbClr val="FAFF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 name="Google Shape;1110;p33"/>
          <p:cNvGrpSpPr/>
          <p:nvPr/>
        </p:nvGrpSpPr>
        <p:grpSpPr>
          <a:xfrm flipH="1">
            <a:off x="6234610" y="3061682"/>
            <a:ext cx="2491946" cy="1309146"/>
            <a:chOff x="9968793" y="4590490"/>
            <a:chExt cx="1524592" cy="800946"/>
          </a:xfrm>
        </p:grpSpPr>
        <p:sp>
          <p:nvSpPr>
            <p:cNvPr id="81" name="Google Shape;1111;p33"/>
            <p:cNvSpPr/>
            <p:nvPr/>
          </p:nvSpPr>
          <p:spPr>
            <a:xfrm>
              <a:off x="9968793" y="4590490"/>
              <a:ext cx="1436908" cy="800946"/>
            </a:xfrm>
            <a:custGeom>
              <a:avLst/>
              <a:gdLst/>
              <a:ahLst/>
              <a:cxnLst/>
              <a:rect l="l" t="t" r="r" b="b"/>
              <a:pathLst>
                <a:path w="524898" h="292583" extrusionOk="0">
                  <a:moveTo>
                    <a:pt x="177055" y="0"/>
                  </a:moveTo>
                  <a:cubicBezTo>
                    <a:pt x="160506" y="0"/>
                    <a:pt x="147132" y="13375"/>
                    <a:pt x="147132" y="29930"/>
                  </a:cubicBezTo>
                  <a:cubicBezTo>
                    <a:pt x="147132" y="46479"/>
                    <a:pt x="160506" y="59854"/>
                    <a:pt x="177055" y="59854"/>
                  </a:cubicBezTo>
                  <a:lnTo>
                    <a:pt x="243405" y="59854"/>
                  </a:lnTo>
                  <a:cubicBezTo>
                    <a:pt x="232134" y="64160"/>
                    <a:pt x="224151" y="74909"/>
                    <a:pt x="224151" y="87694"/>
                  </a:cubicBezTo>
                  <a:cubicBezTo>
                    <a:pt x="224144" y="103506"/>
                    <a:pt x="236460" y="116077"/>
                    <a:pt x="251985" y="117202"/>
                  </a:cubicBezTo>
                  <a:lnTo>
                    <a:pt x="166172" y="117202"/>
                  </a:lnTo>
                  <a:cubicBezTo>
                    <a:pt x="149623" y="117202"/>
                    <a:pt x="136249" y="130577"/>
                    <a:pt x="136249" y="147132"/>
                  </a:cubicBezTo>
                  <a:cubicBezTo>
                    <a:pt x="136242" y="163681"/>
                    <a:pt x="149623" y="177270"/>
                    <a:pt x="166172" y="177270"/>
                  </a:cubicBezTo>
                  <a:cubicBezTo>
                    <a:pt x="154894" y="181570"/>
                    <a:pt x="146710" y="192312"/>
                    <a:pt x="146710" y="205104"/>
                  </a:cubicBezTo>
                  <a:cubicBezTo>
                    <a:pt x="146710" y="217514"/>
                    <a:pt x="154372" y="228176"/>
                    <a:pt x="165127" y="232730"/>
                  </a:cubicBezTo>
                  <a:lnTo>
                    <a:pt x="29930" y="232730"/>
                  </a:lnTo>
                  <a:cubicBezTo>
                    <a:pt x="13374" y="232730"/>
                    <a:pt x="0" y="246104"/>
                    <a:pt x="0" y="262660"/>
                  </a:cubicBezTo>
                  <a:cubicBezTo>
                    <a:pt x="0" y="279209"/>
                    <a:pt x="13374" y="292584"/>
                    <a:pt x="29930" y="292584"/>
                  </a:cubicBezTo>
                  <a:lnTo>
                    <a:pt x="273121" y="292584"/>
                  </a:lnTo>
                  <a:cubicBezTo>
                    <a:pt x="289677" y="292584"/>
                    <a:pt x="303051" y="279209"/>
                    <a:pt x="303051" y="262660"/>
                  </a:cubicBezTo>
                  <a:cubicBezTo>
                    <a:pt x="303051" y="250243"/>
                    <a:pt x="295389" y="239581"/>
                    <a:pt x="284634" y="235034"/>
                  </a:cubicBezTo>
                  <a:lnTo>
                    <a:pt x="417742" y="235034"/>
                  </a:lnTo>
                  <a:cubicBezTo>
                    <a:pt x="434291" y="235034"/>
                    <a:pt x="447672" y="221653"/>
                    <a:pt x="447672" y="205104"/>
                  </a:cubicBezTo>
                  <a:cubicBezTo>
                    <a:pt x="447665" y="188548"/>
                    <a:pt x="434291" y="175174"/>
                    <a:pt x="417742" y="175174"/>
                  </a:cubicBezTo>
                  <a:lnTo>
                    <a:pt x="314772" y="175174"/>
                  </a:lnTo>
                  <a:cubicBezTo>
                    <a:pt x="302308" y="171557"/>
                    <a:pt x="292798" y="160754"/>
                    <a:pt x="292798" y="147132"/>
                  </a:cubicBezTo>
                  <a:cubicBezTo>
                    <a:pt x="292798" y="133068"/>
                    <a:pt x="302750" y="121897"/>
                    <a:pt x="315816" y="118669"/>
                  </a:cubicBezTo>
                  <a:cubicBezTo>
                    <a:pt x="314162" y="118267"/>
                    <a:pt x="494968" y="117617"/>
                    <a:pt x="494968" y="117617"/>
                  </a:cubicBezTo>
                  <a:cubicBezTo>
                    <a:pt x="511524" y="117617"/>
                    <a:pt x="524898" y="104243"/>
                    <a:pt x="524898" y="87694"/>
                  </a:cubicBezTo>
                  <a:cubicBezTo>
                    <a:pt x="524898" y="71138"/>
                    <a:pt x="511517" y="57764"/>
                    <a:pt x="494968" y="57764"/>
                  </a:cubicBezTo>
                  <a:lnTo>
                    <a:pt x="428625" y="57764"/>
                  </a:lnTo>
                  <a:cubicBezTo>
                    <a:pt x="439936" y="53464"/>
                    <a:pt x="448087" y="42709"/>
                    <a:pt x="448087" y="29930"/>
                  </a:cubicBezTo>
                  <a:cubicBezTo>
                    <a:pt x="448087" y="13375"/>
                    <a:pt x="434498" y="0"/>
                    <a:pt x="417949" y="0"/>
                  </a:cubicBezTo>
                  <a:lnTo>
                    <a:pt x="177055"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112;p33"/>
            <p:cNvSpPr/>
            <p:nvPr/>
          </p:nvSpPr>
          <p:spPr>
            <a:xfrm>
              <a:off x="11318262" y="5058366"/>
              <a:ext cx="175123" cy="175123"/>
            </a:xfrm>
            <a:custGeom>
              <a:avLst/>
              <a:gdLst/>
              <a:ahLst/>
              <a:cxnLst/>
              <a:rect l="l" t="t" r="r" b="b"/>
              <a:pathLst>
                <a:path w="63972" h="63972" extrusionOk="0">
                  <a:moveTo>
                    <a:pt x="0" y="31986"/>
                  </a:moveTo>
                  <a:cubicBezTo>
                    <a:pt x="0" y="14325"/>
                    <a:pt x="14319" y="0"/>
                    <a:pt x="31986" y="0"/>
                  </a:cubicBezTo>
                  <a:cubicBezTo>
                    <a:pt x="49654" y="0"/>
                    <a:pt x="63972" y="14325"/>
                    <a:pt x="63972" y="31986"/>
                  </a:cubicBezTo>
                  <a:cubicBezTo>
                    <a:pt x="63972" y="49654"/>
                    <a:pt x="49654" y="63972"/>
                    <a:pt x="31986" y="63972"/>
                  </a:cubicBezTo>
                  <a:cubicBezTo>
                    <a:pt x="14319" y="63972"/>
                    <a:pt x="0" y="49654"/>
                    <a:pt x="0" y="31986"/>
                  </a:cubicBezTo>
                  <a:close/>
                </a:path>
              </a:pathLst>
            </a:custGeom>
            <a:solidFill>
              <a:srgbClr val="FAFFF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1113;p33"/>
          <p:cNvSpPr/>
          <p:nvPr/>
        </p:nvSpPr>
        <p:spPr>
          <a:xfrm>
            <a:off x="4077063" y="2147038"/>
            <a:ext cx="4122155" cy="474632"/>
          </a:xfrm>
          <a:custGeom>
            <a:avLst/>
            <a:gdLst/>
            <a:ahLst/>
            <a:cxnLst/>
            <a:rect l="l" t="t" r="r" b="b"/>
            <a:pathLst>
              <a:path w="1515498" h="174497" extrusionOk="0">
                <a:moveTo>
                  <a:pt x="0" y="0"/>
                </a:moveTo>
                <a:lnTo>
                  <a:pt x="1515498" y="0"/>
                </a:lnTo>
                <a:lnTo>
                  <a:pt x="1479480" y="86663"/>
                </a:lnTo>
                <a:lnTo>
                  <a:pt x="1515498" y="174497"/>
                </a:lnTo>
                <a:lnTo>
                  <a:pt x="0" y="174497"/>
                </a:lnTo>
                <a:lnTo>
                  <a:pt x="41319" y="86308"/>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2000" b="1">
                <a:solidFill>
                  <a:schemeClr val="lt2"/>
                </a:solidFill>
                <a:latin typeface="DM Sans"/>
                <a:ea typeface="DM Sans"/>
                <a:cs typeface="DM Sans"/>
                <a:sym typeface="DM Sans"/>
              </a:rPr>
              <a:t>Do you have any questions?</a:t>
            </a:r>
            <a:endParaRPr sz="2000" b="1">
              <a:solidFill>
                <a:schemeClr val="lt2"/>
              </a:solidFill>
              <a:latin typeface="DM Sans"/>
              <a:ea typeface="DM Sans"/>
              <a:cs typeface="DM Sans"/>
              <a:sym typeface="DM Sans"/>
            </a:endParaRPr>
          </a:p>
        </p:txBody>
      </p:sp>
    </p:spTree>
    <p:extLst>
      <p:ext uri="{BB962C8B-B14F-4D97-AF65-F5344CB8AC3E}">
        <p14:creationId xmlns:p14="http://schemas.microsoft.com/office/powerpoint/2010/main" val="1963181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Biochemistry and Biomolecules - Science - 9th grade by Slidesgo">
  <a:themeElements>
    <a:clrScheme name="Simple Light">
      <a:dk1>
        <a:srgbClr val="383030"/>
      </a:dk1>
      <a:lt1>
        <a:srgbClr val="D8E7D8"/>
      </a:lt1>
      <a:dk2>
        <a:srgbClr val="FEFEFE"/>
      </a:dk2>
      <a:lt2>
        <a:srgbClr val="F7F2E9"/>
      </a:lt2>
      <a:accent1>
        <a:srgbClr val="A1A48F"/>
      </a:accent1>
      <a:accent2>
        <a:srgbClr val="5A6B47"/>
      </a:accent2>
      <a:accent3>
        <a:srgbClr val="004717"/>
      </a:accent3>
      <a:accent4>
        <a:srgbClr val="BB945E"/>
      </a:accent4>
      <a:accent5>
        <a:srgbClr val="6D563C"/>
      </a:accent5>
      <a:accent6>
        <a:srgbClr val="FFFFFF"/>
      </a:accent6>
      <a:hlink>
        <a:srgbClr val="3830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837</Words>
  <Application>Microsoft Office PowerPoint</Application>
  <PresentationFormat>On-screen Show (16:9)</PresentationFormat>
  <Paragraphs>95</Paragraphs>
  <Slides>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Albert Sans</vt:lpstr>
      <vt:lpstr>Albert Sans Light</vt:lpstr>
      <vt:lpstr>DM Sans</vt:lpstr>
      <vt:lpstr>맑은 고딕</vt:lpstr>
      <vt:lpstr>New Gulim</vt:lpstr>
      <vt:lpstr>Nunito Light</vt:lpstr>
      <vt:lpstr>Questrial</vt:lpstr>
      <vt:lpstr>Arial</vt:lpstr>
      <vt:lpstr>Bookman Old Style</vt:lpstr>
      <vt:lpstr>Calibri</vt:lpstr>
      <vt:lpstr>Showcard Gothic</vt:lpstr>
      <vt:lpstr>Biochemistry and Biomolecules - Science - 9th grade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Biochemistry and Biomolecules - Science - Infographics</dc:title>
  <dc:creator>Stojkovski, Ivan</dc:creator>
  <cp:lastModifiedBy>Stojkovski, Ivan</cp:lastModifiedBy>
  <cp:revision>42</cp:revision>
  <dcterms:modified xsi:type="dcterms:W3CDTF">2023-12-13T13:35:11Z</dcterms:modified>
</cp:coreProperties>
</file>