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Election - </a:t>
            </a:r>
            <a:r>
              <a:rPr lang="en-GB" dirty="0" err="1" smtClean="0"/>
              <a:t>Ethereum</a:t>
            </a:r>
            <a:r>
              <a:rPr lang="en-GB" dirty="0" smtClean="0"/>
              <a:t> </a:t>
            </a:r>
            <a:r>
              <a:rPr lang="en-GB" dirty="0" err="1" smtClean="0"/>
              <a:t>dapp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Nikola </a:t>
            </a:r>
            <a:r>
              <a:rPr lang="en-GB" dirty="0" err="1" smtClean="0"/>
              <a:t>stanojevi</a:t>
            </a:r>
            <a:r>
              <a:rPr lang="sr-Latn-RS" dirty="0" smtClean="0"/>
              <a:t>ć 631/2017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086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9346"/>
          </a:xfrm>
        </p:spPr>
        <p:txBody>
          <a:bodyPr/>
          <a:lstStyle/>
          <a:p>
            <a:r>
              <a:rPr lang="sr-Latn-RS" dirty="0" smtClean="0"/>
              <a:t>Za izradu aplikacije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57864"/>
            <a:ext cx="9905999" cy="4333337"/>
          </a:xfrm>
        </p:spPr>
        <p:txBody>
          <a:bodyPr>
            <a:normAutofit lnSpcReduction="10000"/>
          </a:bodyPr>
          <a:lstStyle/>
          <a:p>
            <a:pPr lvl="0"/>
            <a:r>
              <a:rPr lang="en-GB" dirty="0"/>
              <a:t>Node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node package manager</a:t>
            </a:r>
          </a:p>
          <a:p>
            <a:pPr lvl="0"/>
            <a:r>
              <a:rPr lang="en-GB" dirty="0"/>
              <a:t>Truffle – </a:t>
            </a:r>
            <a:r>
              <a:rPr lang="en-GB" dirty="0" err="1"/>
              <a:t>dozvoljava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da </a:t>
            </a:r>
            <a:r>
              <a:rPr lang="en-GB" dirty="0" err="1"/>
              <a:t>napravimo</a:t>
            </a:r>
            <a:r>
              <a:rPr lang="en-GB" dirty="0"/>
              <a:t> </a:t>
            </a:r>
            <a:r>
              <a:rPr lang="en-GB" dirty="0" err="1"/>
              <a:t>dapp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ethereum</a:t>
            </a:r>
            <a:r>
              <a:rPr lang="en-GB" dirty="0"/>
              <a:t> </a:t>
            </a:r>
            <a:r>
              <a:rPr lang="en-GB" dirty="0" err="1"/>
              <a:t>blockchainu</a:t>
            </a:r>
            <a:r>
              <a:rPr lang="en-GB" dirty="0"/>
              <a:t>. </a:t>
            </a:r>
            <a:r>
              <a:rPr lang="en-GB" dirty="0" err="1" smtClean="0"/>
              <a:t>Omogu</a:t>
            </a:r>
            <a:r>
              <a:rPr lang="sr-Latn-RS" dirty="0" smtClean="0"/>
              <a:t>ć</a:t>
            </a:r>
            <a:r>
              <a:rPr lang="en-GB" dirty="0" smtClean="0"/>
              <a:t>ava </a:t>
            </a:r>
            <a:r>
              <a:rPr lang="en-GB" dirty="0" err="1"/>
              <a:t>nam</a:t>
            </a:r>
            <a:r>
              <a:rPr lang="en-GB" dirty="0"/>
              <a:t> da </a:t>
            </a:r>
            <a:r>
              <a:rPr lang="en-GB" dirty="0" smtClean="0"/>
              <a:t>pi</a:t>
            </a:r>
            <a:r>
              <a:rPr lang="sr-Latn-RS" dirty="0" smtClean="0"/>
              <a:t>š</a:t>
            </a:r>
            <a:r>
              <a:rPr lang="en-GB" dirty="0" smtClean="0"/>
              <a:t>emo </a:t>
            </a:r>
            <a:r>
              <a:rPr lang="sr-Latn-RS" dirty="0" smtClean="0"/>
              <a:t>pametne ugovore</a:t>
            </a:r>
            <a:r>
              <a:rPr lang="en-GB" dirty="0" smtClean="0"/>
              <a:t> </a:t>
            </a:r>
            <a:endParaRPr lang="en-GB" dirty="0"/>
          </a:p>
          <a:p>
            <a:pPr lvl="0"/>
            <a:r>
              <a:rPr lang="en-GB" dirty="0" err="1"/>
              <a:t>Ganche</a:t>
            </a:r>
            <a:r>
              <a:rPr lang="en-GB" dirty="0"/>
              <a:t> – </a:t>
            </a:r>
            <a:r>
              <a:rPr lang="en-GB" dirty="0" err="1"/>
              <a:t>lokalni</a:t>
            </a:r>
            <a:r>
              <a:rPr lang="en-GB" dirty="0"/>
              <a:t> </a:t>
            </a:r>
            <a:r>
              <a:rPr lang="en-GB" dirty="0" err="1"/>
              <a:t>blockchain</a:t>
            </a:r>
            <a:r>
              <a:rPr lang="en-GB" dirty="0"/>
              <a:t>. </a:t>
            </a:r>
            <a:r>
              <a:rPr lang="en-GB" dirty="0" err="1"/>
              <a:t>Daje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10 </a:t>
            </a:r>
            <a:r>
              <a:rPr lang="en-GB" dirty="0" err="1"/>
              <a:t>nalaoga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lokalnom</a:t>
            </a:r>
            <a:r>
              <a:rPr lang="en-GB" dirty="0"/>
              <a:t> </a:t>
            </a:r>
            <a:r>
              <a:rPr lang="en-GB" dirty="0" err="1"/>
              <a:t>ethereum</a:t>
            </a:r>
            <a:r>
              <a:rPr lang="en-GB" dirty="0"/>
              <a:t> </a:t>
            </a:r>
            <a:r>
              <a:rPr lang="en-GB" dirty="0" err="1"/>
              <a:t>blockchainu</a:t>
            </a:r>
            <a:r>
              <a:rPr lang="en-GB" dirty="0"/>
              <a:t>. </a:t>
            </a:r>
            <a:r>
              <a:rPr lang="en-GB" dirty="0" err="1"/>
              <a:t>Svaki</a:t>
            </a:r>
            <a:r>
              <a:rPr lang="en-GB" dirty="0"/>
              <a:t> </a:t>
            </a:r>
            <a:r>
              <a:rPr lang="sr-Latn-RS" dirty="0" smtClean="0"/>
              <a:t>nalog</a:t>
            </a:r>
            <a:r>
              <a:rPr lang="en-GB" dirty="0" smtClean="0"/>
              <a:t> </a:t>
            </a:r>
            <a:r>
              <a:rPr lang="en-GB" dirty="0" err="1"/>
              <a:t>ima</a:t>
            </a:r>
            <a:r>
              <a:rPr lang="en-GB" dirty="0"/>
              <a:t> 100 </a:t>
            </a:r>
            <a:r>
              <a:rPr lang="en-GB" dirty="0" err="1"/>
              <a:t>laznih</a:t>
            </a:r>
            <a:r>
              <a:rPr lang="en-GB" dirty="0"/>
              <a:t> </a:t>
            </a:r>
            <a:r>
              <a:rPr lang="en-GB" dirty="0" err="1"/>
              <a:t>etera</a:t>
            </a:r>
            <a:r>
              <a:rPr lang="en-GB" dirty="0"/>
              <a:t>. </a:t>
            </a:r>
            <a:r>
              <a:rPr lang="en-GB" dirty="0" err="1"/>
              <a:t>Svaki</a:t>
            </a:r>
            <a:r>
              <a:rPr lang="en-GB" dirty="0"/>
              <a:t> </a:t>
            </a:r>
            <a:r>
              <a:rPr lang="en-GB" dirty="0" err="1"/>
              <a:t>nalog</a:t>
            </a:r>
            <a:r>
              <a:rPr lang="en-GB" dirty="0"/>
              <a:t> </a:t>
            </a:r>
            <a:r>
              <a:rPr lang="en-GB" dirty="0" err="1"/>
              <a:t>ima</a:t>
            </a:r>
            <a:r>
              <a:rPr lang="en-GB" dirty="0"/>
              <a:t> </a:t>
            </a:r>
            <a:r>
              <a:rPr lang="en-GB" dirty="0" err="1"/>
              <a:t>jedinstveni</a:t>
            </a:r>
            <a:r>
              <a:rPr lang="en-GB" dirty="0"/>
              <a:t> </a:t>
            </a:r>
            <a:r>
              <a:rPr lang="en-GB" dirty="0" err="1"/>
              <a:t>adresu</a:t>
            </a:r>
            <a:r>
              <a:rPr lang="en-GB" dirty="0"/>
              <a:t> </a:t>
            </a:r>
            <a:r>
              <a:rPr lang="sr-Latn-RS" dirty="0" smtClean="0"/>
              <a:t>i</a:t>
            </a:r>
            <a:r>
              <a:rPr lang="en-GB" dirty="0" smtClean="0"/>
              <a:t> </a:t>
            </a:r>
            <a:r>
              <a:rPr lang="en-GB" dirty="0" err="1"/>
              <a:t>privatni</a:t>
            </a:r>
            <a:r>
              <a:rPr lang="en-GB" dirty="0"/>
              <a:t> </a:t>
            </a:r>
            <a:r>
              <a:rPr lang="en-GB" dirty="0" err="1" smtClean="0"/>
              <a:t>klju</a:t>
            </a:r>
            <a:r>
              <a:rPr lang="sr-Latn-RS" dirty="0" smtClean="0"/>
              <a:t>č</a:t>
            </a:r>
            <a:r>
              <a:rPr lang="en-GB" dirty="0" smtClean="0"/>
              <a:t>.</a:t>
            </a:r>
            <a:endParaRPr lang="en-GB" dirty="0"/>
          </a:p>
          <a:p>
            <a:pPr lvl="0"/>
            <a:r>
              <a:rPr lang="en-GB" dirty="0" err="1"/>
              <a:t>Metamask</a:t>
            </a:r>
            <a:r>
              <a:rPr lang="en-GB" dirty="0"/>
              <a:t> – </a:t>
            </a:r>
            <a:r>
              <a:rPr lang="en-GB" dirty="0" err="1"/>
              <a:t>extenzija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smtClean="0"/>
              <a:t>browser </a:t>
            </a:r>
            <a:r>
              <a:rPr lang="en-GB" dirty="0"/>
              <a:t>da bi </a:t>
            </a:r>
            <a:r>
              <a:rPr lang="en-GB" dirty="0" err="1"/>
              <a:t>koristili</a:t>
            </a:r>
            <a:r>
              <a:rPr lang="en-GB" dirty="0"/>
              <a:t> </a:t>
            </a:r>
            <a:r>
              <a:rPr lang="en-GB" dirty="0" err="1"/>
              <a:t>ethereum</a:t>
            </a:r>
            <a:r>
              <a:rPr lang="en-GB" dirty="0"/>
              <a:t> </a:t>
            </a:r>
            <a:r>
              <a:rPr lang="en-GB" dirty="0" err="1"/>
              <a:t>blockchain</a:t>
            </a:r>
            <a:r>
              <a:rPr lang="en-GB" dirty="0"/>
              <a:t>. </a:t>
            </a:r>
            <a:r>
              <a:rPr lang="en-GB" dirty="0" err="1" smtClean="0"/>
              <a:t>Omogu</a:t>
            </a:r>
            <a:r>
              <a:rPr lang="sr-Latn-RS" dirty="0" smtClean="0"/>
              <a:t>ćuje</a:t>
            </a:r>
            <a:r>
              <a:rPr lang="en-GB" dirty="0" smtClean="0"/>
              <a:t> </a:t>
            </a:r>
            <a:r>
              <a:rPr lang="en-GB" dirty="0" err="1" smtClean="0"/>
              <a:t>nam</a:t>
            </a:r>
            <a:r>
              <a:rPr lang="en-GB" dirty="0" smtClean="0"/>
              <a:t> </a:t>
            </a:r>
            <a:r>
              <a:rPr lang="en-GB" dirty="0"/>
              <a:t>da </a:t>
            </a:r>
            <a:r>
              <a:rPr lang="en-GB" dirty="0" err="1" smtClean="0"/>
              <a:t>pove</a:t>
            </a:r>
            <a:r>
              <a:rPr lang="sr-Latn-RS" dirty="0" smtClean="0"/>
              <a:t>ž</a:t>
            </a:r>
            <a:r>
              <a:rPr lang="en-GB" dirty="0" smtClean="0"/>
              <a:t>emo </a:t>
            </a:r>
            <a:r>
              <a:rPr lang="en-GB" dirty="0" err="1"/>
              <a:t>nas</a:t>
            </a:r>
            <a:r>
              <a:rPr lang="en-GB" dirty="0"/>
              <a:t> </a:t>
            </a:r>
            <a:r>
              <a:rPr lang="en-GB" dirty="0" err="1"/>
              <a:t>lokalni</a:t>
            </a:r>
            <a:r>
              <a:rPr lang="en-GB" dirty="0"/>
              <a:t> </a:t>
            </a:r>
            <a:r>
              <a:rPr lang="en-GB" dirty="0" err="1"/>
              <a:t>ethereum</a:t>
            </a:r>
            <a:r>
              <a:rPr lang="en-GB" dirty="0"/>
              <a:t> </a:t>
            </a:r>
            <a:r>
              <a:rPr lang="en-GB" dirty="0" err="1"/>
              <a:t>blockchain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smtClean="0"/>
              <a:t>li</a:t>
            </a:r>
            <a:r>
              <a:rPr lang="sr-Latn-RS" dirty="0" smtClean="0"/>
              <a:t>č</a:t>
            </a:r>
            <a:r>
              <a:rPr lang="en-GB" dirty="0" err="1" smtClean="0"/>
              <a:t>nim</a:t>
            </a:r>
            <a:r>
              <a:rPr lang="en-GB" dirty="0" smtClean="0"/>
              <a:t> </a:t>
            </a:r>
            <a:r>
              <a:rPr lang="en-GB" dirty="0" err="1"/>
              <a:t>nalogom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1547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03" y="883351"/>
            <a:ext cx="4057807" cy="35417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483" y="610898"/>
            <a:ext cx="4823878" cy="5928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600" y="603278"/>
            <a:ext cx="2263336" cy="59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7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462" y="974785"/>
            <a:ext cx="8601900" cy="4756030"/>
          </a:xfrm>
        </p:spPr>
      </p:pic>
    </p:spTree>
    <p:extLst>
      <p:ext uri="{BB962C8B-B14F-4D97-AF65-F5344CB8AC3E}">
        <p14:creationId xmlns:p14="http://schemas.microsoft.com/office/powerpoint/2010/main" val="134590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8408029" cy="942863"/>
          </a:xfrm>
        </p:spPr>
        <p:txBody>
          <a:bodyPr>
            <a:normAutofit/>
          </a:bodyPr>
          <a:lstStyle/>
          <a:p>
            <a:r>
              <a:rPr lang="sr-Latn-RS" dirty="0" smtClean="0"/>
              <a:t>Centralizovana web aplikacija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94294"/>
            <a:ext cx="9905999" cy="3996907"/>
          </a:xfrm>
        </p:spPr>
        <p:txBody>
          <a:bodyPr/>
          <a:lstStyle/>
          <a:p>
            <a:r>
              <a:rPr lang="sr-Latn-RS" dirty="0" smtClean="0"/>
              <a:t>Klijent / server arhitektura</a:t>
            </a:r>
          </a:p>
          <a:p>
            <a:r>
              <a:rPr lang="sr-Latn-RS" dirty="0" smtClean="0"/>
              <a:t>Hostovana na nekom serveru (AWS, VPS...)</a:t>
            </a:r>
          </a:p>
          <a:p>
            <a:r>
              <a:rPr lang="sr-Latn-RS" dirty="0" smtClean="0"/>
              <a:t>Ceo kod aplikacije je na serveru, svi podaci su na serveru</a:t>
            </a:r>
          </a:p>
          <a:p>
            <a:r>
              <a:rPr lang="sr-Latn-RS" dirty="0" smtClean="0"/>
              <a:t>Svi klijenti kumuniciraju sa centralnom aplikacijom</a:t>
            </a:r>
          </a:p>
          <a:p>
            <a:r>
              <a:rPr lang="sr-Latn-RS" dirty="0" smtClean="0"/>
              <a:t>Kad klijent napravi zahtev, server komunicira sa bazom (čita, piše, ažurira podatke u bazi) i služi klijentu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52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141413" y="572799"/>
            <a:ext cx="9762376" cy="45719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167" y="1274126"/>
            <a:ext cx="6572349" cy="4627312"/>
          </a:xfrm>
        </p:spPr>
      </p:pic>
    </p:spTree>
    <p:extLst>
      <p:ext uri="{BB962C8B-B14F-4D97-AF65-F5344CB8AC3E}">
        <p14:creationId xmlns:p14="http://schemas.microsoft.com/office/powerpoint/2010/main" val="378495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nedostaci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666891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B</a:t>
            </a:r>
            <a:r>
              <a:rPr lang="sr-Latn-RS" dirty="0" smtClean="0"/>
              <a:t>aza podatka nije javno dostupna</a:t>
            </a:r>
          </a:p>
          <a:p>
            <a:r>
              <a:rPr lang="sr-Latn-RS" dirty="0" smtClean="0"/>
              <a:t>Moramo se oslanjati na vlasnika web aplikacije za svoje podatke</a:t>
            </a:r>
          </a:p>
          <a:p>
            <a:r>
              <a:rPr lang="sr-Latn-RS" dirty="0" smtClean="0"/>
              <a:t>Primer: </a:t>
            </a:r>
          </a:p>
          <a:p>
            <a:pPr marL="0" indent="0">
              <a:buNone/>
            </a:pPr>
            <a:r>
              <a:rPr lang="sr-Latn-RS" dirty="0" smtClean="0"/>
              <a:t>eBay</a:t>
            </a:r>
          </a:p>
          <a:p>
            <a:pPr marL="0" indent="0">
              <a:buNone/>
            </a:pPr>
            <a:r>
              <a:rPr lang="sr-Latn-RS" dirty="0" smtClean="0"/>
              <a:t> - kritike</a:t>
            </a:r>
          </a:p>
          <a:p>
            <a:pPr marL="0" indent="0">
              <a:buNone/>
            </a:pPr>
            <a:r>
              <a:rPr lang="sr-Latn-RS" dirty="0" smtClean="0"/>
              <a:t> - provizija</a:t>
            </a:r>
          </a:p>
          <a:p>
            <a:r>
              <a:rPr lang="sr-Latn-RS" dirty="0" smtClean="0"/>
              <a:t>Postiji način da se elimište treća strana i da imate pristup nad svojim podacima</a:t>
            </a:r>
          </a:p>
          <a:p>
            <a:pPr marL="0" indent="0">
              <a:buNone/>
            </a:pPr>
            <a:r>
              <a:rPr lang="sr-Latn-R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80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63633"/>
          </a:xfrm>
        </p:spPr>
        <p:txBody>
          <a:bodyPr/>
          <a:lstStyle/>
          <a:p>
            <a:r>
              <a:rPr lang="sr-Latn-RS" dirty="0" smtClean="0"/>
              <a:t>Dapp - ethereum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94625"/>
            <a:ext cx="9905999" cy="4295955"/>
          </a:xfrm>
        </p:spPr>
        <p:txBody>
          <a:bodyPr/>
          <a:lstStyle/>
          <a:p>
            <a:r>
              <a:rPr lang="sr-Latn-RS" dirty="0" smtClean="0"/>
              <a:t>Svaki klijent komunicira sa svojom instancom aplikacije</a:t>
            </a:r>
          </a:p>
          <a:p>
            <a:r>
              <a:rPr lang="sr-Latn-RS" dirty="0" smtClean="0"/>
              <a:t>Ne postoji centralni server</a:t>
            </a:r>
          </a:p>
          <a:p>
            <a:r>
              <a:rPr lang="sr-Latn-RS" dirty="0" smtClean="0"/>
              <a:t>Svakoj osobi, koja želi da koristi aplikaciju, je potrebna kopija blockchain-a</a:t>
            </a:r>
          </a:p>
          <a:p>
            <a:r>
              <a:rPr lang="sr-Latn-RS" dirty="0" smtClean="0"/>
              <a:t>Blockchain ima svoju:</a:t>
            </a:r>
          </a:p>
          <a:p>
            <a:pPr marL="0" indent="0">
              <a:buNone/>
            </a:pPr>
            <a:r>
              <a:rPr lang="sr-Latn-RS" dirty="0"/>
              <a:t> </a:t>
            </a:r>
            <a:r>
              <a:rPr lang="sr-Latn-RS" dirty="0" smtClean="0"/>
              <a:t>- bazu – transkakcije se upisuju u blokove</a:t>
            </a:r>
          </a:p>
          <a:p>
            <a:pPr marL="0" indent="0">
              <a:buNone/>
            </a:pPr>
            <a:r>
              <a:rPr lang="sr-Latn-RS" dirty="0"/>
              <a:t> </a:t>
            </a:r>
            <a:r>
              <a:rPr lang="sr-Latn-RS" dirty="0" smtClean="0"/>
              <a:t>- kod – pise se na jeziku koji se zove Solidity</a:t>
            </a:r>
          </a:p>
          <a:p>
            <a:pPr marL="0" indent="0">
              <a:buNone/>
            </a:pPr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19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848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960" y="1337094"/>
            <a:ext cx="7650525" cy="4661139"/>
          </a:xfrm>
        </p:spPr>
      </p:pic>
    </p:spTree>
    <p:extLst>
      <p:ext uri="{BB962C8B-B14F-4D97-AF65-F5344CB8AC3E}">
        <p14:creationId xmlns:p14="http://schemas.microsoft.com/office/powerpoint/2010/main" val="76881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94622"/>
          </a:xfrm>
        </p:spPr>
        <p:txBody>
          <a:bodyPr/>
          <a:lstStyle/>
          <a:p>
            <a:r>
              <a:rPr lang="sr-Latn-RS" dirty="0" smtClean="0"/>
              <a:t>Aplikacja za glasanje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37426"/>
            <a:ext cx="9905999" cy="3953775"/>
          </a:xfrm>
        </p:spPr>
        <p:txBody>
          <a:bodyPr/>
          <a:lstStyle/>
          <a:p>
            <a:r>
              <a:rPr lang="sr-Latn-RS" dirty="0" smtClean="0"/>
              <a:t>Centralizovana aplikacija – podaci mogu biti promenjeni, glasovi mogu da se broje više od jednom...</a:t>
            </a:r>
          </a:p>
          <a:p>
            <a:r>
              <a:rPr lang="sr-Latn-RS" dirty="0" smtClean="0"/>
              <a:t>Decentralizovana aplikacija:</a:t>
            </a:r>
          </a:p>
          <a:p>
            <a:pPr marL="0" indent="0">
              <a:buNone/>
            </a:pPr>
            <a:r>
              <a:rPr lang="sr-Latn-RS" dirty="0" smtClean="0"/>
              <a:t> - svako ko je konektovan na mrežu može da učestvuje u glasanju</a:t>
            </a:r>
          </a:p>
          <a:p>
            <a:pPr marL="0" indent="0">
              <a:buNone/>
            </a:pPr>
            <a:r>
              <a:rPr lang="sr-Latn-RS" dirty="0" smtClean="0"/>
              <a:t> - Imamo kopiju svih podataka i koda na blockchain-u</a:t>
            </a:r>
          </a:p>
          <a:p>
            <a:pPr marL="0" indent="0">
              <a:buNone/>
            </a:pPr>
            <a:r>
              <a:rPr lang="sr-Latn-RS" dirty="0"/>
              <a:t> </a:t>
            </a:r>
            <a:r>
              <a:rPr lang="sr-Latn-RS" dirty="0" smtClean="0"/>
              <a:t>- sve kopije podataka su iste, osiguranje da se svaki glas broji</a:t>
            </a:r>
          </a:p>
          <a:p>
            <a:pPr marL="0" indent="0">
              <a:buNone/>
            </a:pPr>
            <a:r>
              <a:rPr lang="sr-Latn-RS" dirty="0"/>
              <a:t> </a:t>
            </a:r>
            <a:r>
              <a:rPr lang="sr-Latn-RS" dirty="0" smtClean="0"/>
              <a:t>- svi podaci o transakcijama osigurani su kriptografskim hesiranjem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972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20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21766"/>
            <a:ext cx="9905999" cy="4169435"/>
          </a:xfrm>
        </p:spPr>
        <p:txBody>
          <a:bodyPr/>
          <a:lstStyle/>
          <a:p>
            <a:r>
              <a:rPr lang="en-GB" dirty="0" err="1" smtClean="0"/>
              <a:t>Ethereum</a:t>
            </a:r>
            <a:r>
              <a:rPr lang="en-GB" dirty="0" smtClean="0"/>
              <a:t> </a:t>
            </a:r>
            <a:r>
              <a:rPr lang="en-GB" dirty="0" err="1" smtClean="0"/>
              <a:t>blockchain</a:t>
            </a:r>
            <a:r>
              <a:rPr lang="en-GB" dirty="0" smtClean="0"/>
              <a:t> </a:t>
            </a:r>
            <a:r>
              <a:rPr lang="en-GB" dirty="0" err="1" smtClean="0"/>
              <a:t>nam</a:t>
            </a:r>
            <a:r>
              <a:rPr lang="en-GB" dirty="0" smtClean="0"/>
              <a:t> </a:t>
            </a:r>
            <a:r>
              <a:rPr lang="en-GB" dirty="0" err="1" smtClean="0"/>
              <a:t>omogu</a:t>
            </a:r>
            <a:r>
              <a:rPr lang="sr-Latn-RS" dirty="0" smtClean="0"/>
              <a:t>ćava da izvršavamo kod pomoću EVM na blockchain pomoću pametnih ugovora (smart contract)</a:t>
            </a:r>
          </a:p>
          <a:p>
            <a:r>
              <a:rPr lang="sr-Latn-RS" dirty="0" smtClean="0"/>
              <a:t>Pametni ugovor je mesto gde se nalazoi logika aplikacije</a:t>
            </a:r>
          </a:p>
          <a:p>
            <a:r>
              <a:rPr lang="sr-Latn-RS" dirty="0" smtClean="0"/>
              <a:t>Zaduženi su za čitanje i upisivanje podatka u blockchain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0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37754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42536"/>
            <a:ext cx="9905999" cy="4048665"/>
          </a:xfrm>
        </p:spPr>
        <p:txBody>
          <a:bodyPr/>
          <a:lstStyle/>
          <a:p>
            <a:r>
              <a:rPr lang="sr-Latn-RS" dirty="0" smtClean="0"/>
              <a:t>Korisniku je potreban</a:t>
            </a:r>
            <a:r>
              <a:rPr lang="en-GB" dirty="0" smtClean="0"/>
              <a:t> </a:t>
            </a:r>
            <a:r>
              <a:rPr lang="en-GB" dirty="0" err="1"/>
              <a:t>nalog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adresom</a:t>
            </a:r>
            <a:r>
              <a:rPr lang="en-GB" dirty="0"/>
              <a:t> </a:t>
            </a:r>
            <a:r>
              <a:rPr lang="en-GB" dirty="0" err="1" smtClean="0"/>
              <a:t>nov</a:t>
            </a:r>
            <a:r>
              <a:rPr lang="sr-Latn-RS" dirty="0" smtClean="0"/>
              <a:t>ča</a:t>
            </a:r>
            <a:r>
              <a:rPr lang="en-GB" dirty="0" err="1" smtClean="0"/>
              <a:t>nika</a:t>
            </a:r>
            <a:r>
              <a:rPr lang="en-GB" dirty="0" smtClean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nekim</a:t>
            </a:r>
            <a:r>
              <a:rPr lang="en-GB" dirty="0"/>
              <a:t> Ether (</a:t>
            </a:r>
            <a:r>
              <a:rPr lang="en-GB" dirty="0" err="1"/>
              <a:t>eterom</a:t>
            </a:r>
            <a:r>
              <a:rPr lang="en-GB" dirty="0" smtClean="0"/>
              <a:t>)</a:t>
            </a:r>
            <a:endParaRPr lang="sr-Latn-RS" dirty="0" smtClean="0"/>
          </a:p>
          <a:p>
            <a:r>
              <a:rPr lang="sr-Latn-RS" dirty="0" smtClean="0"/>
              <a:t>Ether je</a:t>
            </a:r>
            <a:r>
              <a:rPr lang="en-GB" dirty="0" smtClean="0"/>
              <a:t> </a:t>
            </a:r>
            <a:r>
              <a:rPr lang="en-GB" dirty="0" err="1"/>
              <a:t>ethereumova</a:t>
            </a:r>
            <a:r>
              <a:rPr lang="en-GB" dirty="0"/>
              <a:t> </a:t>
            </a:r>
            <a:r>
              <a:rPr lang="en-GB" dirty="0" err="1" smtClean="0"/>
              <a:t>kriptovaluta</a:t>
            </a:r>
            <a:endParaRPr lang="sr-Latn-RS" dirty="0"/>
          </a:p>
          <a:p>
            <a:r>
              <a:rPr lang="en-GB" dirty="0" smtClean="0"/>
              <a:t> </a:t>
            </a:r>
            <a:r>
              <a:rPr lang="en-GB" dirty="0" err="1"/>
              <a:t>Nakon</a:t>
            </a:r>
            <a:r>
              <a:rPr lang="en-GB" dirty="0"/>
              <a:t> </a:t>
            </a:r>
            <a:r>
              <a:rPr lang="en-GB" dirty="0" err="1"/>
              <a:t>sto</a:t>
            </a:r>
            <a:r>
              <a:rPr lang="en-GB" dirty="0"/>
              <a:t> se </a:t>
            </a:r>
            <a:r>
              <a:rPr lang="en-GB" dirty="0" err="1"/>
              <a:t>poveze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mrezu</a:t>
            </a:r>
            <a:r>
              <a:rPr lang="en-GB" dirty="0"/>
              <a:t> </a:t>
            </a:r>
            <a:r>
              <a:rPr lang="en-GB" dirty="0" err="1"/>
              <a:t>korisnik</a:t>
            </a:r>
            <a:r>
              <a:rPr lang="en-GB" dirty="0"/>
              <a:t> </a:t>
            </a:r>
            <a:r>
              <a:rPr lang="en-GB" dirty="0" err="1"/>
              <a:t>glasa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nekog</a:t>
            </a:r>
            <a:r>
              <a:rPr lang="en-GB" dirty="0"/>
              <a:t> od </a:t>
            </a:r>
            <a:r>
              <a:rPr lang="en-GB" dirty="0" err="1"/>
              <a:t>kandidata</a:t>
            </a:r>
            <a:r>
              <a:rPr lang="en-GB" dirty="0"/>
              <a:t> </a:t>
            </a:r>
            <a:r>
              <a:rPr lang="sr-Latn-RS" dirty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placa</a:t>
            </a:r>
            <a:r>
              <a:rPr lang="en-GB" dirty="0" smtClean="0"/>
              <a:t> </a:t>
            </a:r>
            <a:r>
              <a:rPr lang="en-GB" dirty="0" err="1"/>
              <a:t>malu</a:t>
            </a:r>
            <a:r>
              <a:rPr lang="en-GB" dirty="0"/>
              <a:t> </a:t>
            </a:r>
            <a:r>
              <a:rPr lang="en-GB" dirty="0" err="1"/>
              <a:t>naknadu</a:t>
            </a:r>
            <a:r>
              <a:rPr lang="en-GB" dirty="0"/>
              <a:t> da se </a:t>
            </a:r>
            <a:r>
              <a:rPr lang="en-GB" dirty="0" err="1"/>
              <a:t>transakcija</a:t>
            </a:r>
            <a:r>
              <a:rPr lang="en-GB" dirty="0"/>
              <a:t> </a:t>
            </a:r>
            <a:r>
              <a:rPr lang="en-GB" dirty="0" err="1"/>
              <a:t>zabelezi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 smtClean="0"/>
              <a:t>blockchain</a:t>
            </a:r>
            <a:endParaRPr lang="sr-Latn-RS" dirty="0"/>
          </a:p>
          <a:p>
            <a:r>
              <a:rPr lang="en-GB" dirty="0" smtClean="0"/>
              <a:t>Tada </a:t>
            </a:r>
            <a:r>
              <a:rPr lang="en-GB" dirty="0"/>
              <a:t>se </a:t>
            </a:r>
            <a:r>
              <a:rPr lang="sr-Latn-RS" dirty="0" err="1"/>
              <a:t>č</a:t>
            </a:r>
            <a:r>
              <a:rPr lang="en-GB" dirty="0" err="1" smtClean="0"/>
              <a:t>vorovi</a:t>
            </a:r>
            <a:r>
              <a:rPr lang="en-GB" dirty="0" smtClean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 smtClean="0"/>
              <a:t>mre</a:t>
            </a:r>
            <a:r>
              <a:rPr lang="sr-Latn-RS" dirty="0" smtClean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takmi</a:t>
            </a:r>
            <a:r>
              <a:rPr lang="sr-Latn-RS" dirty="0"/>
              <a:t>č</a:t>
            </a:r>
            <a:r>
              <a:rPr lang="en-GB" dirty="0" smtClean="0"/>
              <a:t>e </a:t>
            </a:r>
            <a:r>
              <a:rPr lang="en-GB" dirty="0"/>
              <a:t>da </a:t>
            </a:r>
            <a:r>
              <a:rPr lang="en-GB" dirty="0" err="1" smtClean="0"/>
              <a:t>zavr</a:t>
            </a:r>
            <a:r>
              <a:rPr lang="sr-Latn-RS" dirty="0" smtClean="0"/>
              <a:t>š</a:t>
            </a:r>
            <a:r>
              <a:rPr lang="en-GB" dirty="0" smtClean="0"/>
              <a:t>e </a:t>
            </a:r>
            <a:r>
              <a:rPr lang="en-GB" dirty="0" err="1"/>
              <a:t>ovu</a:t>
            </a:r>
            <a:r>
              <a:rPr lang="en-GB" dirty="0"/>
              <a:t> </a:t>
            </a:r>
            <a:r>
              <a:rPr lang="en-GB" dirty="0" err="1" smtClean="0"/>
              <a:t>transkaciju</a:t>
            </a:r>
            <a:endParaRPr lang="sr-Latn-RS" dirty="0"/>
          </a:p>
          <a:p>
            <a:r>
              <a:rPr lang="sr-Latn-RS" dirty="0" smtClean="0"/>
              <a:t>Ti čvorovi se nazivaju rudarima</a:t>
            </a:r>
          </a:p>
          <a:p>
            <a:r>
              <a:rPr lang="sr-Latn-RS" dirty="0"/>
              <a:t>Č</a:t>
            </a:r>
            <a:r>
              <a:rPr lang="sr-Latn-RS" dirty="0" smtClean="0"/>
              <a:t>vor</a:t>
            </a:r>
            <a:r>
              <a:rPr lang="en-GB" dirty="0" smtClean="0"/>
              <a:t>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zavrsi</a:t>
            </a:r>
            <a:r>
              <a:rPr lang="en-GB" dirty="0"/>
              <a:t> </a:t>
            </a:r>
            <a:r>
              <a:rPr lang="en-GB" dirty="0" err="1"/>
              <a:t>transakciju</a:t>
            </a:r>
            <a:r>
              <a:rPr lang="en-GB" dirty="0"/>
              <a:t> </a:t>
            </a:r>
            <a:r>
              <a:rPr lang="en-GB" dirty="0" err="1"/>
              <a:t>dobija</a:t>
            </a:r>
            <a:r>
              <a:rPr lang="en-GB" dirty="0"/>
              <a:t> </a:t>
            </a:r>
            <a:r>
              <a:rPr lang="en-GB" dirty="0" err="1"/>
              <a:t>eter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smo</a:t>
            </a:r>
            <a:r>
              <a:rPr lang="en-GB" dirty="0"/>
              <a:t> </a:t>
            </a:r>
            <a:r>
              <a:rPr lang="en-GB" dirty="0" err="1"/>
              <a:t>platili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glasanje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714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52</TotalTime>
  <Words>425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Election - Ethereum dapp </vt:lpstr>
      <vt:lpstr>Centralizovana web aplikacija</vt:lpstr>
      <vt:lpstr>PowerPoint Presentation</vt:lpstr>
      <vt:lpstr>nedostaci</vt:lpstr>
      <vt:lpstr>Dapp - ethereum</vt:lpstr>
      <vt:lpstr>PowerPoint Presentation</vt:lpstr>
      <vt:lpstr>Aplikacja za glasanje</vt:lpstr>
      <vt:lpstr>PowerPoint Presentation</vt:lpstr>
      <vt:lpstr>PowerPoint Presentation</vt:lpstr>
      <vt:lpstr>Za izradu aplikacije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Election - Ethereum dapp </dc:title>
  <dc:creator>Nikola</dc:creator>
  <cp:lastModifiedBy>Nikola</cp:lastModifiedBy>
  <cp:revision>9</cp:revision>
  <dcterms:created xsi:type="dcterms:W3CDTF">2021-08-26T12:10:29Z</dcterms:created>
  <dcterms:modified xsi:type="dcterms:W3CDTF">2021-08-26T13:02:44Z</dcterms:modified>
</cp:coreProperties>
</file>