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47313"/>
            <a:ext cx="9010112" cy="2362650"/>
          </a:xfrm>
        </p:spPr>
        <p:txBody>
          <a:bodyPr/>
          <a:lstStyle/>
          <a:p>
            <a:r>
              <a:rPr lang="en-GB" dirty="0" err="1" smtClean="0"/>
              <a:t>Aproksimacija</a:t>
            </a:r>
            <a:r>
              <a:rPr lang="en-GB" dirty="0" smtClean="0"/>
              <a:t> high-pass </a:t>
            </a:r>
            <a:r>
              <a:rPr lang="en-GB" dirty="0" err="1" smtClean="0"/>
              <a:t>filtra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Nikola </a:t>
            </a:r>
            <a:r>
              <a:rPr lang="en-GB" dirty="0" err="1" smtClean="0"/>
              <a:t>Stanojevi</a:t>
            </a:r>
            <a:r>
              <a:rPr lang="sr-Latn-RS" dirty="0" smtClean="0"/>
              <a:t>ć 631/2017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38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Prelazak u high-pass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Low-pass filtar je inverzan u odnosu na high-pass</a:t>
            </a:r>
          </a:p>
          <a:p>
            <a:r>
              <a:rPr lang="sr-Latn-RS" dirty="0" smtClean="0"/>
              <a:t>Potrebo je izvršiti inverziju spektra low-pass filtra</a:t>
            </a:r>
            <a:endParaRPr lang="sr-Latn-RS" dirty="0"/>
          </a:p>
          <a:p>
            <a:r>
              <a:rPr lang="sr-Latn-RS" smtClean="0"/>
              <a:t>Time se proces aporksimacije završava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43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5442"/>
            <a:ext cx="9905998" cy="1345720"/>
          </a:xfrm>
        </p:spPr>
        <p:txBody>
          <a:bodyPr/>
          <a:lstStyle/>
          <a:p>
            <a:r>
              <a:rPr lang="sr-Latn-RS" dirty="0" smtClean="0"/>
              <a:t>Idealni filtri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1162"/>
            <a:ext cx="9905999" cy="41924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Filtriranje</a:t>
            </a:r>
            <a:r>
              <a:rPr lang="en-GB" dirty="0"/>
              <a:t> je </a:t>
            </a: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kojim</a:t>
            </a:r>
            <a:r>
              <a:rPr lang="en-GB" dirty="0"/>
              <a:t> se </a:t>
            </a:r>
            <a:r>
              <a:rPr lang="en-GB" dirty="0" err="1" smtClean="0"/>
              <a:t>menja</a:t>
            </a:r>
            <a:r>
              <a:rPr lang="en-GB" dirty="0" smtClean="0"/>
              <a:t> </a:t>
            </a:r>
            <a:r>
              <a:rPr lang="en-GB" dirty="0" err="1"/>
              <a:t>frekvencijski</a:t>
            </a:r>
            <a:r>
              <a:rPr lang="en-GB" dirty="0"/>
              <a:t> </a:t>
            </a:r>
            <a:r>
              <a:rPr lang="en-GB" dirty="0" err="1"/>
              <a:t>sadržaj</a:t>
            </a:r>
            <a:r>
              <a:rPr lang="en-GB" dirty="0"/>
              <a:t> </a:t>
            </a:r>
            <a:r>
              <a:rPr lang="en-GB" dirty="0" err="1"/>
              <a:t>signala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potpuno</a:t>
            </a:r>
            <a:r>
              <a:rPr lang="en-GB" dirty="0"/>
              <a:t> se </a:t>
            </a:r>
            <a:r>
              <a:rPr lang="en-GB" dirty="0" err="1"/>
              <a:t>uklanjaju</a:t>
            </a:r>
            <a:r>
              <a:rPr lang="en-GB" dirty="0"/>
              <a:t> </a:t>
            </a:r>
            <a:r>
              <a:rPr lang="en-GB" dirty="0" err="1"/>
              <a:t>neželjene</a:t>
            </a:r>
            <a:r>
              <a:rPr lang="en-GB" dirty="0"/>
              <a:t> </a:t>
            </a:r>
            <a:r>
              <a:rPr lang="en-GB" dirty="0" err="1" smtClean="0"/>
              <a:t>frekvencije</a:t>
            </a:r>
            <a:endParaRPr lang="sr-Latn-RS" dirty="0" smtClean="0"/>
          </a:p>
          <a:p>
            <a:r>
              <a:rPr lang="sr-Latn-RS" dirty="0" smtClean="0"/>
              <a:t>Idealni filtri imaju ravnu graničnu frekvenciju</a:t>
            </a:r>
          </a:p>
          <a:p>
            <a:r>
              <a:rPr lang="sr-Latn-RS" dirty="0" smtClean="0"/>
              <a:t>4 vrste filtara:</a:t>
            </a:r>
          </a:p>
          <a:p>
            <a:pPr marL="457200" indent="-457200">
              <a:buFont typeface="+mj-lt"/>
              <a:buAutoNum type="arabicParenR"/>
            </a:pPr>
            <a:r>
              <a:rPr lang="sr-Latn-RS" dirty="0" smtClean="0"/>
              <a:t>Niskopropusni</a:t>
            </a:r>
          </a:p>
          <a:p>
            <a:pPr marL="457200" indent="-457200">
              <a:buFont typeface="+mj-lt"/>
              <a:buAutoNum type="arabicParenR"/>
            </a:pPr>
            <a:r>
              <a:rPr lang="sr-Latn-RS" dirty="0" smtClean="0"/>
              <a:t>Visokopropusni</a:t>
            </a:r>
          </a:p>
          <a:p>
            <a:pPr marL="457200" indent="-457200">
              <a:buFont typeface="+mj-lt"/>
              <a:buAutoNum type="arabicParenR"/>
            </a:pPr>
            <a:r>
              <a:rPr lang="sr-Latn-RS" dirty="0" smtClean="0"/>
              <a:t>Pojasnopropusni</a:t>
            </a:r>
          </a:p>
          <a:p>
            <a:pPr marL="457200" indent="-457200">
              <a:buFont typeface="+mj-lt"/>
              <a:buAutoNum type="arabicParenR"/>
            </a:pPr>
            <a:r>
              <a:rPr lang="sr-Latn-RS" dirty="0" smtClean="0"/>
              <a:t>Pojasnonepropusni</a:t>
            </a:r>
          </a:p>
          <a:p>
            <a:pPr marL="0" indent="0">
              <a:buNone/>
            </a:pPr>
            <a:endParaRPr lang="sr-Latn-RS" dirty="0" smtClean="0"/>
          </a:p>
          <a:p>
            <a:pPr marL="457200" indent="-45720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28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093" y="215660"/>
            <a:ext cx="9710317" cy="1147314"/>
          </a:xfrm>
        </p:spPr>
        <p:txBody>
          <a:bodyPr/>
          <a:lstStyle/>
          <a:p>
            <a:r>
              <a:rPr lang="sr-Latn-RS" dirty="0" smtClean="0"/>
              <a:t>Idealni filtri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38688"/>
            <a:ext cx="9905999" cy="2104844"/>
          </a:xfrm>
        </p:spPr>
        <p:txBody>
          <a:bodyPr/>
          <a:lstStyle/>
          <a:p>
            <a:r>
              <a:rPr lang="sr-Latn-RS" dirty="0" smtClean="0"/>
              <a:t>U realnom svetu idealni filtri nisu ostvarivi</a:t>
            </a:r>
          </a:p>
          <a:p>
            <a:r>
              <a:rPr lang="sr-Latn-RS" dirty="0" smtClean="0"/>
              <a:t>Granična frekvencija nikad nije oštra, već uvek postoji prelazno područje između propusnog i nepropusnog dela</a:t>
            </a:r>
          </a:p>
          <a:p>
            <a:r>
              <a:rPr lang="sr-Latn-RS" dirty="0" smtClean="0"/>
              <a:t>Primer lowpass filtra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3" y="2983611"/>
            <a:ext cx="4175185" cy="3344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37" y="3537967"/>
            <a:ext cx="5307584" cy="249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0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7804"/>
            <a:ext cx="9905998" cy="1354347"/>
          </a:xfrm>
        </p:spPr>
        <p:txBody>
          <a:bodyPr/>
          <a:lstStyle/>
          <a:p>
            <a:r>
              <a:rPr lang="sr-Latn-RS" dirty="0" smtClean="0"/>
              <a:t>High-pass filtar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0226"/>
            <a:ext cx="9905999" cy="4410975"/>
          </a:xfrm>
        </p:spPr>
        <p:txBody>
          <a:bodyPr/>
          <a:lstStyle/>
          <a:p>
            <a:r>
              <a:rPr lang="sr-Latn-RS" dirty="0" smtClean="0"/>
              <a:t>Propušta signale sa frekvencijom većom od cutoff frekvencije dok ostale prigušava</a:t>
            </a:r>
          </a:p>
          <a:p>
            <a:r>
              <a:rPr lang="sr-Latn-RS" dirty="0" smtClean="0"/>
              <a:t>Vrednost cutoff frekvencije zavisi od dizajna filtera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38" y="3130400"/>
            <a:ext cx="44958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Realizacija high-pass filtra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Odvija se u nekoliko koraka</a:t>
            </a:r>
          </a:p>
          <a:p>
            <a:r>
              <a:rPr lang="sr-Latn-RS" dirty="0" smtClean="0"/>
              <a:t>Odabir prozorske funkcije</a:t>
            </a:r>
          </a:p>
          <a:p>
            <a:r>
              <a:rPr lang="sr-Latn-RS" dirty="0" smtClean="0"/>
              <a:t>Modifikacija sinc funkcije</a:t>
            </a:r>
          </a:p>
          <a:p>
            <a:r>
              <a:rPr lang="sr-Latn-RS" dirty="0" smtClean="0"/>
              <a:t>Kreiranje low-pass filtra</a:t>
            </a:r>
          </a:p>
          <a:p>
            <a:r>
              <a:rPr lang="sr-Latn-RS" dirty="0" smtClean="0"/>
              <a:t>Inverzija spektra low-pass filtra</a:t>
            </a:r>
          </a:p>
        </p:txBody>
      </p:sp>
    </p:spTree>
    <p:extLst>
      <p:ext uri="{BB962C8B-B14F-4D97-AF65-F5344CB8AC3E}">
        <p14:creationId xmlns:p14="http://schemas.microsoft.com/office/powerpoint/2010/main" val="321162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2913"/>
            <a:ext cx="9905998" cy="1043794"/>
          </a:xfrm>
        </p:spPr>
        <p:txBody>
          <a:bodyPr/>
          <a:lstStyle/>
          <a:p>
            <a:r>
              <a:rPr lang="sr-Latn-RS" dirty="0" smtClean="0"/>
              <a:t>Prozorska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226" y="1276708"/>
            <a:ext cx="7625751" cy="2048579"/>
          </a:xfrm>
        </p:spPr>
        <p:txBody>
          <a:bodyPr>
            <a:normAutofit/>
          </a:bodyPr>
          <a:lstStyle/>
          <a:p>
            <a:r>
              <a:rPr lang="sr-Latn-RS" dirty="0" smtClean="0"/>
              <a:t>Služi za modifikovanje impulsnog odziva idealnog filtra</a:t>
            </a:r>
          </a:p>
          <a:p>
            <a:r>
              <a:rPr lang="sr-Latn-RS" dirty="0" smtClean="0"/>
              <a:t>Najpoznatije su Blekmanova, Hamingova, trougaona, pravougaona...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15" y="3325288"/>
            <a:ext cx="4706996" cy="313799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8" y="3485071"/>
            <a:ext cx="4808576" cy="29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2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5442"/>
            <a:ext cx="9905998" cy="1276709"/>
          </a:xfrm>
        </p:spPr>
        <p:txBody>
          <a:bodyPr/>
          <a:lstStyle/>
          <a:p>
            <a:r>
              <a:rPr lang="sr-Latn-RS" dirty="0" smtClean="0"/>
              <a:t>Sinc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57865"/>
            <a:ext cx="9905999" cy="1854678"/>
          </a:xfrm>
        </p:spPr>
        <p:txBody>
          <a:bodyPr/>
          <a:lstStyle/>
          <a:p>
            <a:r>
              <a:rPr lang="sr-Latn-RS" dirty="0" smtClean="0"/>
              <a:t>Impulsni odziv idealnog low-pass filtra predstavljen je sinc funkcijom</a:t>
            </a:r>
          </a:p>
          <a:p>
            <a:r>
              <a:rPr lang="sr-Latn-RS" dirty="0" smtClean="0"/>
              <a:t>Beskonacne je dužine i potrebno ju je ograničiti</a:t>
            </a:r>
          </a:p>
          <a:p>
            <a:r>
              <a:rPr lang="sr-Latn-RS" dirty="0" smtClean="0"/>
              <a:t>Ograničavanje se postiže množenjem sa prozorskom funkcijom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10" y="3312543"/>
            <a:ext cx="5282822" cy="32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8408"/>
            <a:ext cx="9905998" cy="1630392"/>
          </a:xfrm>
        </p:spPr>
        <p:txBody>
          <a:bodyPr/>
          <a:lstStyle/>
          <a:p>
            <a:r>
              <a:rPr lang="sr-Latn-RS" dirty="0" smtClean="0"/>
              <a:t>Sinc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44460"/>
            <a:ext cx="9905999" cy="3541714"/>
          </a:xfrm>
        </p:spPr>
        <p:txBody>
          <a:bodyPr/>
          <a:lstStyle/>
          <a:p>
            <a:r>
              <a:rPr lang="sr-Latn-RS" dirty="0" smtClean="0"/>
              <a:t>Novonastala funkcija je konačne dužine i predstavlja impulsni odziv aproksimiranog filtra</a:t>
            </a:r>
            <a:endParaRPr lang="sr-Latn-RS" dirty="0"/>
          </a:p>
          <a:p>
            <a:r>
              <a:rPr lang="sr-Latn-RS" dirty="0" smtClean="0"/>
              <a:t>Furijeovom transformacijom aproksimiranog impulsnog odziva ne možemo dobiti idealni filtar, granična frekvencija neće biti ravna</a:t>
            </a:r>
          </a:p>
          <a:p>
            <a:r>
              <a:rPr lang="sr-Latn-RS" dirty="0" smtClean="0"/>
              <a:t>Dobijen je aproksimiran low-pass filtar</a:t>
            </a:r>
          </a:p>
        </p:txBody>
      </p:sp>
    </p:spTree>
    <p:extLst>
      <p:ext uri="{BB962C8B-B14F-4D97-AF65-F5344CB8AC3E}">
        <p14:creationId xmlns:p14="http://schemas.microsoft.com/office/powerpoint/2010/main" val="229401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78" y="333975"/>
            <a:ext cx="7989409" cy="60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209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Aproksimacija high-pass filtra</vt:lpstr>
      <vt:lpstr>Idealni filtri</vt:lpstr>
      <vt:lpstr>Idealni filtri</vt:lpstr>
      <vt:lpstr>High-pass filtar</vt:lpstr>
      <vt:lpstr>Realizacija high-pass filtra</vt:lpstr>
      <vt:lpstr>Prozorska funkcija</vt:lpstr>
      <vt:lpstr>Sinc funkcija</vt:lpstr>
      <vt:lpstr>Sinc funkcija</vt:lpstr>
      <vt:lpstr>PowerPoint Presentation</vt:lpstr>
      <vt:lpstr>Prelazak u high-pass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Aproksimacija high-pass filtra</dc:title>
  <dc:creator>Nikola</dc:creator>
  <cp:lastModifiedBy>Nikola</cp:lastModifiedBy>
  <cp:revision>9</cp:revision>
  <dcterms:created xsi:type="dcterms:W3CDTF">2020-02-13T00:02:50Z</dcterms:created>
  <dcterms:modified xsi:type="dcterms:W3CDTF">2020-02-13T01:25:57Z</dcterms:modified>
</cp:coreProperties>
</file>