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" initials="N" lastIdx="2" clrIdx="0">
    <p:extLst>
      <p:ext uri="{19B8F6BF-5375-455C-9EA6-DF929625EA0E}">
        <p15:presenceInfo xmlns:p15="http://schemas.microsoft.com/office/powerpoint/2012/main" userId="99a24a6bcfaf1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1T00:44:09.04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0-08-21T00:44:09.362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7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3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12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556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2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4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62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1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5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3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6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8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9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0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D99A-4F98-4303-BEF6-F9ED0CC6FB41}" type="datetimeFigureOut">
              <a:rPr lang="en-GB" smtClean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D97B-E5D4-4C5A-AC72-D187A8090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36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Seam Carving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Nikola </a:t>
            </a:r>
            <a:r>
              <a:rPr lang="en-GB" dirty="0" err="1" smtClean="0"/>
              <a:t>Stanojevic</a:t>
            </a:r>
            <a:r>
              <a:rPr lang="en-GB" dirty="0" smtClean="0"/>
              <a:t> 631/2017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Seam carving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</a:t>
            </a:r>
            <a:r>
              <a:rPr lang="en-GB" dirty="0" err="1" smtClean="0"/>
              <a:t>lgoritam</a:t>
            </a:r>
            <a:r>
              <a:rPr lang="en-GB" dirty="0" smtClean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promenu</a:t>
            </a:r>
            <a:r>
              <a:rPr lang="en-GB" dirty="0"/>
              <a:t> </a:t>
            </a:r>
            <a:r>
              <a:rPr lang="en-GB" dirty="0" err="1"/>
              <a:t>veličine</a:t>
            </a:r>
            <a:r>
              <a:rPr lang="en-GB" dirty="0"/>
              <a:t> </a:t>
            </a:r>
            <a:r>
              <a:rPr lang="en-GB" dirty="0" err="1"/>
              <a:t>slike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bitni</a:t>
            </a:r>
            <a:r>
              <a:rPr lang="en-GB" dirty="0"/>
              <a:t> </a:t>
            </a:r>
            <a:r>
              <a:rPr lang="en-GB" dirty="0" err="1" smtClean="0"/>
              <a:t>delovi</a:t>
            </a:r>
            <a:r>
              <a:rPr lang="en-GB" dirty="0" smtClean="0"/>
              <a:t> </a:t>
            </a:r>
            <a:r>
              <a:rPr lang="en-GB" dirty="0" err="1"/>
              <a:t>ostaju</a:t>
            </a:r>
            <a:r>
              <a:rPr lang="en-GB" dirty="0"/>
              <a:t> </a:t>
            </a:r>
            <a:r>
              <a:rPr lang="en-GB" dirty="0" err="1"/>
              <a:t>nepromenjeni</a:t>
            </a:r>
            <a:r>
              <a:rPr lang="en-GB" dirty="0" smtClean="0"/>
              <a:t>.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Funkcioniše tako što računa piksele najmenje težine i uklanja ih</a:t>
            </a:r>
          </a:p>
          <a:p>
            <a:endParaRPr lang="en-GB" dirty="0" smtClean="0"/>
          </a:p>
          <a:p>
            <a:r>
              <a:rPr lang="en-GB" dirty="0" err="1" smtClean="0"/>
              <a:t>Skaliranje</a:t>
            </a:r>
            <a:r>
              <a:rPr lang="en-GB" dirty="0" smtClean="0"/>
              <a:t> ne </a:t>
            </a:r>
            <a:r>
              <a:rPr lang="en-GB" dirty="0" err="1" smtClean="0"/>
              <a:t>daje</a:t>
            </a:r>
            <a:r>
              <a:rPr lang="en-GB" dirty="0" smtClean="0"/>
              <a:t> </a:t>
            </a:r>
            <a:r>
              <a:rPr lang="en-GB" dirty="0" err="1" smtClean="0"/>
              <a:t>zadovoljavaju</a:t>
            </a:r>
            <a:r>
              <a:rPr lang="sr-Latn-RS" dirty="0" smtClean="0"/>
              <a:t>će rezultate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30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29" y="2544893"/>
            <a:ext cx="2757944" cy="2787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5" y="2544893"/>
            <a:ext cx="4106463" cy="2787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63" y="2545356"/>
            <a:ext cx="2397537" cy="2787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3086" y="5450652"/>
            <a:ext cx="21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original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9913" y="545065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skaliranje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504871" y="5450652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eam carving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99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radi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Svakom</a:t>
            </a:r>
            <a:r>
              <a:rPr lang="en-GB" dirty="0" smtClean="0"/>
              <a:t> </a:t>
            </a:r>
            <a:r>
              <a:rPr lang="en-GB" dirty="0" err="1" smtClean="0"/>
              <a:t>pikselu</a:t>
            </a:r>
            <a:r>
              <a:rPr lang="en-GB" dirty="0" smtClean="0"/>
              <a:t> </a:t>
            </a:r>
            <a:r>
              <a:rPr lang="en-GB" dirty="0" err="1" smtClean="0"/>
              <a:t>dodeljuje</a:t>
            </a:r>
            <a:r>
              <a:rPr lang="en-GB" dirty="0" smtClean="0"/>
              <a:t> </a:t>
            </a:r>
            <a:r>
              <a:rPr lang="en-GB" dirty="0" err="1" smtClean="0"/>
              <a:t>energetsku</a:t>
            </a:r>
            <a:r>
              <a:rPr lang="en-GB" dirty="0" smtClean="0"/>
              <a:t> </a:t>
            </a:r>
            <a:r>
              <a:rPr lang="en-GB" dirty="0" err="1" smtClean="0"/>
              <a:t>vrednost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Pronalazi</a:t>
            </a:r>
            <a:r>
              <a:rPr lang="en-GB" dirty="0" smtClean="0"/>
              <a:t> </a:t>
            </a:r>
            <a:r>
              <a:rPr lang="en-GB" dirty="0" err="1" smtClean="0"/>
              <a:t>horizontalni</a:t>
            </a:r>
            <a:r>
              <a:rPr lang="en-GB" dirty="0" smtClean="0"/>
              <a:t> red </a:t>
            </a:r>
            <a:r>
              <a:rPr lang="en-GB" dirty="0" err="1" smtClean="0"/>
              <a:t>piksela</a:t>
            </a:r>
            <a:r>
              <a:rPr lang="en-GB" dirty="0" smtClean="0"/>
              <a:t> (seam)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najmanjom</a:t>
            </a:r>
            <a:r>
              <a:rPr lang="en-GB" dirty="0" smtClean="0"/>
              <a:t> </a:t>
            </a:r>
            <a:r>
              <a:rPr lang="en-GB" dirty="0" err="1" smtClean="0"/>
              <a:t>energijom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Ukljanja</a:t>
            </a:r>
            <a:r>
              <a:rPr lang="en-GB" dirty="0" smtClean="0"/>
              <a:t> </a:t>
            </a:r>
            <a:r>
              <a:rPr lang="en-GB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piksele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Ponavlja</a:t>
            </a:r>
            <a:r>
              <a:rPr lang="en-GB" dirty="0" smtClean="0"/>
              <a:t> 1-3 </a:t>
            </a:r>
            <a:r>
              <a:rPr lang="en-GB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dok</a:t>
            </a:r>
            <a:r>
              <a:rPr lang="en-GB" dirty="0" smtClean="0"/>
              <a:t> se </a:t>
            </a:r>
            <a:r>
              <a:rPr lang="en-GB" dirty="0" err="1" smtClean="0"/>
              <a:t>odredjeni</a:t>
            </a:r>
            <a:r>
              <a:rPr lang="en-GB" dirty="0" smtClean="0"/>
              <a:t> </a:t>
            </a:r>
            <a:r>
              <a:rPr lang="en-GB" dirty="0" err="1" smtClean="0"/>
              <a:t>broj</a:t>
            </a:r>
            <a:r>
              <a:rPr lang="en-GB" dirty="0" smtClean="0"/>
              <a:t> seam-ova ne </a:t>
            </a:r>
            <a:r>
              <a:rPr lang="en-GB" dirty="0" err="1" smtClean="0"/>
              <a:t>izbri</a:t>
            </a:r>
            <a:r>
              <a:rPr lang="sr-Latn-RS" dirty="0" smtClean="0"/>
              <a:t>še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93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Energy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Prvo treba da dodelimo svakom pikselu energetsku vrednost - e(i,j)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I – predstavlja sliku</a:t>
            </a:r>
          </a:p>
          <a:p>
            <a:r>
              <a:rPr lang="sr-Latn-RS" dirty="0" smtClean="0"/>
              <a:t>F-ja predstavlja zbir parcijalnih izvoda po x i y </a:t>
            </a:r>
            <a:r>
              <a:rPr lang="sr-Latn-RS" dirty="0" smtClean="0"/>
              <a:t>osi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4" y="2844279"/>
            <a:ext cx="3379444" cy="11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977" y="764373"/>
            <a:ext cx="9358223" cy="1293028"/>
          </a:xfrm>
        </p:spPr>
        <p:txBody>
          <a:bodyPr/>
          <a:lstStyle/>
          <a:p>
            <a:r>
              <a:rPr lang="sr-Latn-RS" dirty="0" smtClean="0"/>
              <a:t>Kako naći parcijalni izvod slike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Jedan od načina je propuštanje slike kroz Sobel filter</a:t>
            </a:r>
            <a:endParaRPr lang="sr-Latn-RS" dirty="0"/>
          </a:p>
          <a:p>
            <a:r>
              <a:rPr lang="sr-Latn-RS" dirty="0" smtClean="0"/>
              <a:t>Filter koristi dve 3x3 matrice koje konvolucijom sa origonalnom slikom daju aproksimacije parcijalnih izvoda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Gx - za dati piksel nam daje razliku izmedju gornjih i donjih okolnih piksela</a:t>
            </a:r>
          </a:p>
          <a:p>
            <a:r>
              <a:rPr lang="sr-Latn-RS" dirty="0" smtClean="0"/>
              <a:t>Gy – za dati piksel nam daje razliku izmedju levih i desnih okolnih piksela</a:t>
            </a:r>
          </a:p>
          <a:p>
            <a:r>
              <a:rPr lang="sr-Latn-RS" dirty="0" smtClean="0"/>
              <a:t>Pokrivena je cela okolina 3x3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81554"/>
            <a:ext cx="7172835" cy="11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Energy map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510" y="2057401"/>
            <a:ext cx="5909116" cy="4011298"/>
          </a:xfrm>
        </p:spPr>
      </p:pic>
    </p:spTree>
    <p:extLst>
      <p:ext uri="{BB962C8B-B14F-4D97-AF65-F5344CB8AC3E}">
        <p14:creationId xmlns:p14="http://schemas.microsoft.com/office/powerpoint/2010/main" val="113383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Min energy 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Sledeći korak je naći putanju od vrha ka dnu slike sa minimalnom energijom</a:t>
            </a:r>
          </a:p>
          <a:p>
            <a:r>
              <a:rPr lang="sr-Latn-RS" dirty="0" smtClean="0"/>
              <a:t>Dinamičko programiranje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dirty="0" smtClean="0"/>
              <a:t>Min energija će se nalaziti u poslednjem redu matrice M</a:t>
            </a:r>
          </a:p>
          <a:p>
            <a:r>
              <a:rPr lang="sr-Latn-RS" dirty="0" smtClean="0"/>
              <a:t>Možemo vraćanjem unazad da odredimo seam sa min energijom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66875"/>
            <a:ext cx="10058400" cy="14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Remove seam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Uklonimo seam sa min energijom</a:t>
            </a:r>
          </a:p>
          <a:p>
            <a:r>
              <a:rPr lang="sr-Latn-RS" dirty="0" smtClean="0"/>
              <a:t>Postupak se ponavlja...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1" y="3349159"/>
            <a:ext cx="3479365" cy="23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04" y="3352228"/>
            <a:ext cx="2031746" cy="23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8" y="3349159"/>
            <a:ext cx="2031746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229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137</TotalTime>
  <Words>213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Seam Carving</vt:lpstr>
      <vt:lpstr>Seam carving</vt:lpstr>
      <vt:lpstr>PowerPoint Presentation</vt:lpstr>
      <vt:lpstr>Kako radi?</vt:lpstr>
      <vt:lpstr>Energy map</vt:lpstr>
      <vt:lpstr>Kako naći parcijalni izvod slike?</vt:lpstr>
      <vt:lpstr>Energy map</vt:lpstr>
      <vt:lpstr>Min energy path</vt:lpstr>
      <vt:lpstr>Remove seam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 Carving</dc:title>
  <dc:creator>Nikola</dc:creator>
  <cp:lastModifiedBy>Nikola</cp:lastModifiedBy>
  <cp:revision>13</cp:revision>
  <dcterms:created xsi:type="dcterms:W3CDTF">2020-08-20T21:32:59Z</dcterms:created>
  <dcterms:modified xsi:type="dcterms:W3CDTF">2020-08-20T23:53:37Z</dcterms:modified>
</cp:coreProperties>
</file>