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8BC-472F-4C1E-928A-41B5BFEB2024}" type="datetimeFigureOut">
              <a:rPr lang="en-US" smtClean="0"/>
              <a:t>1/16/2012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DB46-7C5F-4968-9C07-DAE698529F6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8BC-472F-4C1E-928A-41B5BFEB2024}" type="datetimeFigureOut">
              <a:rPr lang="en-US" smtClean="0"/>
              <a:t>1/16/2012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DB46-7C5F-4968-9C07-DAE698529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8BC-472F-4C1E-928A-41B5BFEB2024}" type="datetimeFigureOut">
              <a:rPr lang="en-US" smtClean="0"/>
              <a:t>1/16/2012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DB46-7C5F-4968-9C07-DAE698529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8BC-472F-4C1E-928A-41B5BFEB2024}" type="datetimeFigureOut">
              <a:rPr lang="en-US" smtClean="0"/>
              <a:t>1/16/2012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DB46-7C5F-4968-9C07-DAE698529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8BC-472F-4C1E-928A-41B5BFEB2024}" type="datetimeFigureOut">
              <a:rPr lang="en-US" smtClean="0"/>
              <a:t>1/16/2012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DB46-7C5F-4968-9C07-DAE698529F6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8BC-472F-4C1E-928A-41B5BFEB2024}" type="datetimeFigureOut">
              <a:rPr lang="en-US" smtClean="0"/>
              <a:t>1/16/2012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DB46-7C5F-4968-9C07-DAE698529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8BC-472F-4C1E-928A-41B5BFEB2024}" type="datetimeFigureOut">
              <a:rPr lang="en-US" smtClean="0"/>
              <a:t>1/16/2012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DB46-7C5F-4968-9C07-DAE698529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8BC-472F-4C1E-928A-41B5BFEB2024}" type="datetimeFigureOut">
              <a:rPr lang="en-US" smtClean="0"/>
              <a:t>1/16/2012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DB46-7C5F-4968-9C07-DAE698529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8BC-472F-4C1E-928A-41B5BFEB2024}" type="datetimeFigureOut">
              <a:rPr lang="en-US" smtClean="0"/>
              <a:t>1/16/2012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DB46-7C5F-4968-9C07-DAE698529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8BC-472F-4C1E-928A-41B5BFEB2024}" type="datetimeFigureOut">
              <a:rPr lang="en-US" smtClean="0"/>
              <a:t>1/16/2012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DB46-7C5F-4968-9C07-DAE698529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8BC-472F-4C1E-928A-41B5BFEB2024}" type="datetimeFigureOut">
              <a:rPr lang="en-US" smtClean="0"/>
              <a:t>1/16/2012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8C7DB46-7C5F-4968-9C07-DAE698529F6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45F8BC-472F-4C1E-928A-41B5BFEB2024}" type="datetimeFigureOut">
              <a:rPr lang="en-US" smtClean="0"/>
              <a:t>1/16/2012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C7DB46-7C5F-4968-9C07-DAE698529F69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</a:t>
            </a:r>
            <a:r>
              <a:rPr lang="en-GB" dirty="0" err="1" smtClean="0"/>
              <a:t>Tika</a:t>
            </a:r>
            <a:r>
              <a:rPr lang="en-GB" dirty="0" smtClean="0"/>
              <a:t> Format Parsers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a test document to ensure that we (naming no names) hasn't broken the </a:t>
            </a:r>
            <a:r>
              <a:rPr lang="en-GB" dirty="0" err="1" smtClean="0"/>
              <a:t>Tika</a:t>
            </a:r>
            <a:r>
              <a:rPr lang="en-GB" dirty="0" smtClean="0"/>
              <a:t> format parser again.</a:t>
            </a:r>
          </a:p>
          <a:p>
            <a:r>
              <a:rPr lang="en-GB" dirty="0" smtClean="0"/>
              <a:t>Strangely it seems that if </a:t>
            </a:r>
            <a:r>
              <a:rPr lang="en-GB" dirty="0" err="1" smtClean="0"/>
              <a:t>Tika</a:t>
            </a:r>
            <a:r>
              <a:rPr lang="en-GB" dirty="0" smtClean="0"/>
              <a:t> is broken then the GATE document is created without </a:t>
            </a:r>
            <a:r>
              <a:rPr lang="en-GB" dirty="0" smtClean="0">
                <a:solidFill>
                  <a:srgbClr val="FF0000"/>
                </a:solidFill>
              </a:rPr>
              <a:t>error</a:t>
            </a:r>
            <a:r>
              <a:rPr lang="en-GB" dirty="0" smtClean="0"/>
              <a:t> but with no content which is a </a:t>
            </a:r>
            <a:r>
              <a:rPr lang="en-GB" i="1" dirty="0" smtClean="0"/>
              <a:t>bit</a:t>
            </a:r>
            <a:r>
              <a:rPr lang="en-GB" dirty="0" smtClean="0"/>
              <a:t> of a pain.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</TotalTime>
  <Words>54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Testing Tika Format Parsers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Tika Format Parsers</dc:title>
  <dc:creator>Mark A. Greenwood</dc:creator>
  <cp:lastModifiedBy>Mark A. Greenwood</cp:lastModifiedBy>
  <cp:revision>1</cp:revision>
  <dcterms:created xsi:type="dcterms:W3CDTF">2012-01-16T13:24:47Z</dcterms:created>
  <dcterms:modified xsi:type="dcterms:W3CDTF">2012-01-16T13:26:44Z</dcterms:modified>
</cp:coreProperties>
</file>