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277812-B9D6-4CC8-ACFE-DC2E9D4C0E1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94A16E-C95F-456D-80F3-A5C12BD999D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DCAC73-690B-4B59-8F4E-6BE787EDAC1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E718F5-E535-4169-88DE-F7D92B7BCE2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19A43D-B4EE-4E06-A839-ED4F98370C6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283AF4-5A16-4FDC-B7A6-99A0F10835C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BAD6BE-C21D-45C5-81FB-33AA1EFDAD1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16BCFC-EE53-4BF6-95EA-E14E33DB6ED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CB251F-E773-48BF-8DDB-B79FB76D4DC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C659C5-DFA7-4C27-B2AA-C84BD3E0C15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8FDA46-CF31-4B66-B810-CCCA0A75AD7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B0B16B-1667-4701-9DA2-F39F0B115AA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0DF06B-1962-4319-878A-73082FAD339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00913E-E60F-46F8-AC07-D377D3C409F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30ED0A-A352-491F-9F98-A5C1EE4AD23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8D2DC9-0F80-4DD5-BBBC-B27F712FB22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F36090-170D-46DB-814F-0C1AB9383D3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A2F8AA-3159-412D-908B-FAA37EB94BF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EB24C6-DA4B-462C-87F7-66F82717498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356C38-3E34-4005-AB8F-1BE354D6709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AD1A45-E89B-4EB8-AB99-4AAC39C2CB6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C6D991-9594-416F-9FAC-9C8D2D4A22D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0228D4-53D5-4650-9D5E-8A9F460359C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1FE4F4-9E23-44E2-8B52-2806850A791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8000"/>
          </a:bodyPr>
          <a:p>
            <a:pPr indent="0">
              <a:buNone/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D62031-4128-48C0-ABF9-96B50470FD57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CB714A-A7B6-46DC-900F-BDB4219E95F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pc="-1" strike="noStrike">
                <a:solidFill>
                  <a:schemeClr val="dk1"/>
                </a:solidFill>
                <a:latin typeface="Arial"/>
                <a:ea typeface="Arial"/>
              </a:rPr>
              <a:t>Костин Николай Александрович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ff9900"/>
                </a:solidFill>
                <a:latin typeface="Arial"/>
                <a:ea typeface="Arial"/>
              </a:rPr>
              <a:t>дипломный проект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20" spc="-1" strike="noStrike">
                <a:solidFill>
                  <a:schemeClr val="dk1"/>
                </a:solidFill>
                <a:latin typeface="Arial"/>
                <a:ea typeface="Arial"/>
              </a:rPr>
              <a:t>Архитектура</a:t>
            </a:r>
            <a:endParaRPr b="0" lang="ru-RU" sz="30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304800" y="3960"/>
            <a:ext cx="5839200" cy="3416040"/>
          </a:xfrm>
          <a:prstGeom prst="rect">
            <a:avLst/>
          </a:prstGeom>
          <a:ln w="0">
            <a:noFill/>
          </a:ln>
        </p:spPr>
      </p:pic>
      <p:sp>
        <p:nvSpPr>
          <p:cNvPr id="82" name="Альтернативный процесс 1"/>
          <p:cNvSpPr/>
          <p:nvPr/>
        </p:nvSpPr>
        <p:spPr>
          <a:xfrm>
            <a:off x="488520" y="1837080"/>
            <a:ext cx="1084680" cy="717480"/>
          </a:xfrm>
          <a:prstGeom prst="flowChartAlternateProcess">
            <a:avLst/>
          </a:prstGeom>
          <a:gradFill rotWithShape="0">
            <a:gsLst>
              <a:gs pos="0">
                <a:srgbClr val="3681ff"/>
              </a:gs>
              <a:gs pos="100000">
                <a:srgbClr val="bacaff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70c0"/>
                </a:solidFill>
                <a:uFillTx/>
                <a:latin typeface="Arial"/>
                <a:ea typeface="Arial"/>
              </a:rPr>
              <a:t>Gateway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Альтернативный процесс 3"/>
          <p:cNvSpPr/>
          <p:nvPr/>
        </p:nvSpPr>
        <p:spPr>
          <a:xfrm>
            <a:off x="1836720" y="1697040"/>
            <a:ext cx="1394640" cy="997560"/>
          </a:xfrm>
          <a:prstGeom prst="flowChartAlternateProcess">
            <a:avLst/>
          </a:prstGeom>
          <a:gradFill rotWithShape="0">
            <a:gsLst>
              <a:gs pos="0">
                <a:srgbClr val="ffaa40"/>
              </a:gs>
              <a:gs pos="100000">
                <a:srgbClr val="ffdac0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chemeClr val="accent4">
                    <a:lumMod val="50000"/>
                  </a:schemeClr>
                </a:solidFill>
                <a:uFillTx/>
                <a:latin typeface="Arial"/>
                <a:ea typeface="Arial"/>
              </a:rPr>
              <a:t>Ewm-service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8"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</a:rPr>
              <a:t>Public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8"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</a:rPr>
              <a:t>Private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8"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</a:rPr>
              <a:t>Admin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Альтернативный процесс 6"/>
          <p:cNvSpPr/>
          <p:nvPr/>
        </p:nvSpPr>
        <p:spPr>
          <a:xfrm>
            <a:off x="1836720" y="2997000"/>
            <a:ext cx="1394640" cy="878400"/>
          </a:xfrm>
          <a:prstGeom prst="flowChartAlternateProcess">
            <a:avLst/>
          </a:prstGeom>
          <a:gradFill rotWithShape="0">
            <a:gsLst>
              <a:gs pos="0">
                <a:srgbClr val="7291a0"/>
              </a:gs>
              <a:gs pos="100000">
                <a:srgbClr val="bcd5e3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808080"/>
                </a:solidFill>
                <a:uFillTx/>
                <a:latin typeface="Arial"/>
                <a:ea typeface="Arial"/>
              </a:rPr>
              <a:t>Stats-server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5" name="Прямая со стрелкой 7"/>
          <p:cNvCxnSpPr/>
          <p:nvPr/>
        </p:nvCxnSpPr>
        <p:spPr>
          <a:xfrm>
            <a:off x="1573200" y="2034000"/>
            <a:ext cx="263520" cy="360"/>
          </a:xfrm>
          <a:prstGeom prst="straightConnector1">
            <a:avLst/>
          </a:prstGeom>
          <a:ln>
            <a:solidFill>
              <a:srgbClr val="3c81f2"/>
            </a:solidFill>
            <a:round/>
            <a:tailEnd len="med" type="triangle" w="med"/>
          </a:ln>
        </p:spPr>
      </p:cxnSp>
      <p:cxnSp>
        <p:nvCxnSpPr>
          <p:cNvPr id="86" name="Прямая со стрелкой 9"/>
          <p:cNvCxnSpPr/>
          <p:nvPr/>
        </p:nvCxnSpPr>
        <p:spPr>
          <a:xfrm flipH="1">
            <a:off x="1573200" y="2312640"/>
            <a:ext cx="263520" cy="360"/>
          </a:xfrm>
          <a:prstGeom prst="straightConnector1">
            <a:avLst/>
          </a:prstGeom>
          <a:ln>
            <a:solidFill>
              <a:srgbClr val="3c81f2"/>
            </a:solidFill>
            <a:round/>
            <a:tailEnd len="med" type="triangle" w="med"/>
          </a:ln>
        </p:spPr>
      </p:cxnSp>
      <p:cxnSp>
        <p:nvCxnSpPr>
          <p:cNvPr id="87" name="Прямая со стрелкой 25"/>
          <p:cNvCxnSpPr>
            <a:stCxn id="83" idx="2"/>
            <a:endCxn id="84" idx="0"/>
          </p:cNvCxnSpPr>
          <p:nvPr/>
        </p:nvCxnSpPr>
        <p:spPr>
          <a:xfrm>
            <a:off x="2534040" y="2694600"/>
            <a:ext cx="360" cy="302760"/>
          </a:xfrm>
          <a:prstGeom prst="straightConnector1">
            <a:avLst/>
          </a:prstGeom>
          <a:ln>
            <a:solidFill>
              <a:srgbClr val="3c81f2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Структура данных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-11160" y="925200"/>
            <a:ext cx="7211160" cy="4218480"/>
          </a:xfrm>
          <a:prstGeom prst="rect">
            <a:avLst/>
          </a:prstGeom>
          <a:ln w="0">
            <a:noFill/>
          </a:ln>
        </p:spPr>
      </p:pic>
      <p:pic>
        <p:nvPicPr>
          <p:cNvPr id="90" name="Stats-server" descr=""/>
          <p:cNvPicPr/>
          <p:nvPr/>
        </p:nvPicPr>
        <p:blipFill>
          <a:blip r:embed="rId2"/>
          <a:stretch/>
        </p:blipFill>
        <p:spPr>
          <a:xfrm>
            <a:off x="7020000" y="0"/>
            <a:ext cx="2107800" cy="222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Текущий статус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2" name="Таблица 2"/>
          <p:cNvGraphicFramePr/>
          <p:nvPr/>
        </p:nvGraphicFramePr>
        <p:xfrm>
          <a:off x="435600" y="1149480"/>
          <a:ext cx="6095520" cy="367488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1837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GE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Приступил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1" lang="ru-RU" sz="1400" spc="-1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ea typeface="Arial"/>
                        </a:rPr>
                        <a:t>Архитектура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1" lang="ru-RU" sz="1400" spc="-1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ea typeface="Arial"/>
                        </a:rPr>
                        <a:t>Модель данных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GE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Не приступал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1" lang="ru-RU" sz="1400" spc="-1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ea typeface="Arial"/>
                        </a:rPr>
                        <a:t>Публичный </a:t>
                      </a:r>
                      <a:r>
                        <a:rPr b="1" lang="en" sz="1400" spc="-1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ea typeface="Arial"/>
                        </a:rPr>
                        <a:t>API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1" lang="en" sz="1400" spc="-1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ea typeface="Arial"/>
                        </a:rPr>
                        <a:t>API </a:t>
                      </a:r>
                      <a:r>
                        <a:rPr b="1" lang="ru-RU" sz="1400" spc="-1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ea typeface="Arial"/>
                        </a:rPr>
                        <a:t>для авторизованных пользователей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1" lang="en" sz="1400" spc="-1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ea typeface="Arial"/>
                        </a:rPr>
                        <a:t>API </a:t>
                      </a:r>
                      <a:r>
                        <a:rPr b="1" lang="ru-RU" sz="1400" spc="-1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ea typeface="Arial"/>
                        </a:rPr>
                        <a:t>для администратора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1" lang="ru-RU" sz="1400" spc="-1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ea typeface="Arial"/>
                        </a:rPr>
                        <a:t>Сервис статистики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/>
                    </a:solidFill>
                  </a:tcPr>
                </a:tc>
              </a:tr>
              <a:tr h="1837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GE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Закончил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0" lang="en-US" sz="1400" spc="-1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ea typeface="Arial"/>
                        </a:rPr>
                        <a:t>Docker-compose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0" lang="ru-RU" sz="1400" spc="-1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ea typeface="Arial"/>
                        </a:rPr>
                        <a:t>Каркас проекта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2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GE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Вызывает вопрос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2c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06440" y="3321000"/>
            <a:ext cx="2931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320" spc="-1" strike="noStrike">
                <a:solidFill>
                  <a:schemeClr val="dk1"/>
                </a:solidFill>
                <a:latin typeface="Arial"/>
                <a:ea typeface="Arial"/>
              </a:rPr>
              <a:t>Спасибо </a:t>
            </a:r>
            <a:endParaRPr b="0" lang="ru-RU" sz="232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320" spc="-1" strike="noStrike">
                <a:solidFill>
                  <a:schemeClr val="dk1"/>
                </a:solidFill>
                <a:latin typeface="Arial"/>
                <a:ea typeface="Arial"/>
              </a:rPr>
              <a:t>за внимание!</a:t>
            </a:r>
            <a:endParaRPr b="0" lang="ru-RU" sz="23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LibreOffice/7.4.2.3$Windows_X86_64 LibreOffice_project/382eef1f22670f7f4118c8c2dd222ec7ad009daf</Application>
  <AppVersion>15.0000</AppVersion>
  <Words>41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2022-11-14T22:46:39Z</dcterms:modified>
  <cp:revision>6</cp:revision>
  <dc:subject/>
  <dc:title>ФИО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Экран (16:9)</vt:lpwstr>
  </property>
  <property fmtid="{D5CDD505-2E9C-101B-9397-08002B2CF9AE}" pid="4" name="Slides">
    <vt:i4>4</vt:i4>
  </property>
</Properties>
</file>