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1b5c1ee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1b5c1ee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1b5c1ee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1b5c1ee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1b5c1ee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1b5c1ee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1b5c1e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1b5c1e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1b5c1e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1b5c1e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61b5c1e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61b5c1e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1b5c1e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1b5c1e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8f0802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8f0802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1b5c1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1b5c1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1b5c1ee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61b5c1ee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1b5c1e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1b5c1e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1b5c1e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1b5c1e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8f0802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8f0802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1b5c1ee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1b5c1ee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1b5c1e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1b5c1e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ikolaydubina/go-featureprocess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nikolaydubina/go-featureprocessing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Go Generics: First Impressions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@nikolaydubina</a:t>
            </a:r>
            <a:br>
              <a:rPr lang="en" sz="2080"/>
            </a:br>
            <a:r>
              <a:rPr lang="en" sz="2080"/>
              <a:t>2022-04-27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r>
              <a:rPr lang="en"/>
              <a:t>: passing functions through maps slows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Overhead of indirection and map is higher than saving from strings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076" y="3563000"/>
            <a:ext cx="4331527" cy="1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1850951"/>
            <a:ext cx="4828621" cy="13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5" y="3593700"/>
            <a:ext cx="4711258" cy="13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Learnings: fmt is slow + lazy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Hot-path: error does not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mallocs when error not happens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Terminate ASAP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</a:t>
            </a:r>
            <a:r>
              <a:rPr lang="en"/>
              <a:t>execution</a:t>
            </a:r>
            <a:r>
              <a:rPr lang="en"/>
              <a:t> in Go is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mt is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reate container needed for rendering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 render </a:t>
            </a:r>
            <a:r>
              <a:rPr lang="en"/>
              <a:t>only to when Error() invoked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render with non-fmt first errors.New is fast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876" y="3525825"/>
            <a:ext cx="4331527" cy="1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600" y="1256725"/>
            <a:ext cx="3043351" cy="18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224675" y="4383275"/>
            <a:ext cx="38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More benchmarking errors </a:t>
            </a:r>
            <a:r>
              <a:rPr lang="en" sz="900"/>
              <a:t>https://github.com/nikolaydubina/go-bench-errors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outcome?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lang="en"/>
              <a:t>generics</a:t>
            </a:r>
            <a:r>
              <a:rPr lang="en"/>
              <a:t> only for </a:t>
            </a:r>
            <a:r>
              <a:rPr lang="en"/>
              <a:t>function</a:t>
            </a:r>
            <a:r>
              <a:rPr lang="en"/>
              <a:t>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instead of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~90LOC ok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Generics do reduce duplication for basic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Generics are not as flexible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</a:t>
            </a:r>
            <a:r>
              <a:rPr lang="en"/>
              <a:t> Go recommendation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“..should avoid type parameters until you notice that you are about the write the exact same code multiple times.”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replace interface types with type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use type parameters if method implementations differ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Ref. https://go.dev/blog/when-generics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mechanisms: go:generate and tags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https://github.com/nikolaydubina/go-featureprocessing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in-place indexing for invocations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speed + json tags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75" y="2761600"/>
            <a:ext cx="4199176" cy="15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25" y="500650"/>
            <a:ext cx="2619502" cy="23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572" y="2202050"/>
            <a:ext cx="2024225" cy="294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mechanisms: go:generate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https://github.com/nikolaydubina/go-featureprocessing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get inlined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Laborious to write AST generator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9170" y="232751"/>
            <a:ext cx="2572774" cy="254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5525" y="1887750"/>
            <a:ext cx="2708176" cy="29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7351" y="1797775"/>
            <a:ext cx="2682226" cy="23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with go-playground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github.com/go-playground/validator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as struct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</a:t>
            </a:r>
            <a:r>
              <a:rPr i="1" lang="en"/>
              <a:t>Validator</a:t>
            </a:r>
            <a:r>
              <a:rPr lang="en"/>
              <a:t>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Validator</a:t>
            </a:r>
            <a:r>
              <a:rPr lang="en"/>
              <a:t> constructed with reflection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100s of ns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375" y="1256275"/>
            <a:ext cx="3634799" cy="249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with native Go constructs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github.com/nikolaydubina/validate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Fast and small LOC validation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reflection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gencode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 tags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Composable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Short notation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How convenient, small LOC, and fast can it be?</a:t>
            </a:r>
            <a:endParaRPr sz="1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822" y="1152463"/>
            <a:ext cx="3530651" cy="354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Learnings: Go generics work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.. and barely noticeable</a:t>
            </a:r>
            <a:endParaRPr sz="1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571750"/>
            <a:ext cx="41243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24" y="2137775"/>
            <a:ext cx="3401700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Learnings: Go generics have many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convert T1 to T2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326" y="1157463"/>
            <a:ext cx="3629952" cy="28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34350" y="4685700"/>
            <a:ext cx="85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Ref.  https://go.googlesource.com/proposal/+/refs/heads/master/design/43651-type-parameters.md#omissions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Learnings: Go generics have many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convert T1 to T2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identity matched replaced type</a:t>
            </a:r>
            <a:endParaRPr sz="1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953" y="1047138"/>
            <a:ext cx="4424049" cy="30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34350" y="4685700"/>
            <a:ext cx="85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Ref.  https://go.googlesource.com/proposal/+/refs/heads/master/design/43651-type-parameters.md#omissions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Learnings: Go generics have many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convert T1 to T2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identity matched replaced type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 can not be slice, nor array, not map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Can not iterate over it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Can not access at index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75" y="1667973"/>
            <a:ext cx="5421624" cy="25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Learnings: Go generics have many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convert T1 to T2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not identity matched replaced type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 can not be slice, nor array, not map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..and many more</a:t>
            </a:r>
            <a:endParaRPr sz="1000"/>
          </a:p>
        </p:txBody>
      </p:sp>
      <p:sp>
        <p:nvSpPr>
          <p:cNvPr id="107" name="Google Shape;107;p20"/>
          <p:cNvSpPr txBox="1"/>
          <p:nvPr/>
        </p:nvSpPr>
        <p:spPr>
          <a:xfrm>
            <a:off x="234350" y="4685700"/>
            <a:ext cx="856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Ref.  https://go.googlesource.com/proposal/+/refs/heads/master/design/43651-type-parameters.md#omissions</a:t>
            </a:r>
            <a:endParaRPr sz="6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100" y="1298375"/>
            <a:ext cx="4905201" cy="2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Learnings: wrapping functions slows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increases and mallocs too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00" y="1715100"/>
            <a:ext cx="4781676" cy="161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75" y="3563000"/>
            <a:ext cx="4675325" cy="13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351" y="3563000"/>
            <a:ext cx="4331527" cy="13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