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60" r:id="rId2"/>
    <p:sldId id="257" r:id="rId3"/>
    <p:sldId id="261" r:id="rId4"/>
    <p:sldId id="263" r:id="rId5"/>
    <p:sldId id="266" r:id="rId6"/>
    <p:sldId id="267" r:id="rId7"/>
    <p:sldId id="269" r:id="rId8"/>
    <p:sldId id="270" r:id="rId9"/>
    <p:sldId id="271" r:id="rId10"/>
    <p:sldId id="272" r:id="rId11"/>
    <p:sldId id="262" r:id="rId12"/>
    <p:sldId id="265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ni" initials="V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991" autoAdjust="0"/>
  </p:normalViewPr>
  <p:slideViewPr>
    <p:cSldViewPr>
      <p:cViewPr>
        <p:scale>
          <a:sx n="66" d="100"/>
          <a:sy n="66" d="100"/>
        </p:scale>
        <p:origin x="-1230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4">
    <p:pos x="10" y="10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7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3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5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0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1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3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4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5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1-22T20:23:18.986" idx="16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bg-BG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bg-BG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bg-BG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C40050-BBF5-4DDE-B04B-34D91AA29439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bg-BG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0402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bg-BG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bg-BG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bg-BG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bg-BG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bg-BG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1E53CE7-3969-484A-9888-DE30A586499F}" type="slidenum">
              <a:rPr/>
              <a:pPr lvl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22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bg-BG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E53CE7-3969-484A-9888-DE30A586499F}" type="slidenum">
              <a:rPr lang="bg-BG" smtClean="0"/>
              <a:pPr lvl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653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757" y="5569496"/>
            <a:ext cx="6214412" cy="97237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294989-429F-47DA-A59D-46BD19DC0620}" type="slidenum">
              <a:rPr lang="bg-BG" smtClean="0"/>
              <a:pPr lvl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327" y="3452770"/>
            <a:ext cx="7910326" cy="1976635"/>
          </a:xfrm>
          <a:effectLst/>
        </p:spPr>
        <p:txBody>
          <a:bodyPr>
            <a:noAutofit/>
          </a:bodyPr>
          <a:lstStyle>
            <a:lvl1pPr marL="705560" indent="-503972"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909FFA-6A62-4CE8-95E5-A12D392BBC4B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EE1AB7-1E5E-4596-B850-69399F5DCE81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D9D6E-E01A-4085-BD80-6F5B3878E0B1}" type="slidenum">
              <a:rPr lang="bg-BG" smtClean="0"/>
              <a:pPr lvl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60078" y="806366"/>
            <a:ext cx="7056438" cy="38302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456" y="2394942"/>
            <a:ext cx="6577835" cy="2671290"/>
          </a:xfrm>
          <a:effectLst/>
        </p:spPr>
        <p:txBody>
          <a:bodyPr anchor="b"/>
          <a:lstStyle>
            <a:lvl1pPr algn="r">
              <a:defRPr sz="51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597" y="5078928"/>
            <a:ext cx="6582055" cy="920940"/>
          </a:xfrm>
        </p:spPr>
        <p:txBody>
          <a:bodyPr anchor="t"/>
          <a:lstStyle>
            <a:lvl1pPr marL="0" indent="0" algn="r">
              <a:buNone/>
              <a:defRPr sz="2200">
                <a:solidFill>
                  <a:schemeClr val="tx2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6CBAC-778C-49D0-A2D8-B4DBC8CCB124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CDBF7D-1624-4D48-BDD7-4E78D169924C}" type="slidenum">
              <a:rPr lang="bg-BG" smtClean="0"/>
              <a:pPr lvl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60077" y="806364"/>
            <a:ext cx="3689509" cy="38302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7" y="806366"/>
            <a:ext cx="3689509" cy="38302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806365"/>
            <a:ext cx="3689509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902" y="1543601"/>
            <a:ext cx="3689509" cy="30238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3328" y="806365"/>
            <a:ext cx="3689509" cy="70521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6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marL="0" lvl="0" indent="0" algn="ctr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7" y="1542174"/>
            <a:ext cx="3689509" cy="30238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28272F-B5BF-4AFA-8697-E793EC623CFA}" type="slidenum">
              <a:rPr lang="bg-BG" smtClean="0"/>
              <a:pPr lvl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D4457-5CD2-45CE-9F81-7D7F201ADBBA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D25DB-3F46-4D23-B521-922BF7AF16B8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164930-BA59-400F-AD6E-FC20D8EBCD75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305B4-AC75-409A-8FE1-ACA7D1651FC2}" type="slidenum">
              <a:rPr lang="bg-BG" smtClean="0"/>
              <a:pPr lvl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977" y="4819505"/>
            <a:ext cx="7179591" cy="1259946"/>
          </a:xfrm>
          <a:prstGeom prst="rect">
            <a:avLst/>
          </a:prstGeom>
          <a:effectLst/>
        </p:spPr>
        <p:txBody>
          <a:bodyPr vert="horz" lIns="100794" tIns="50397" rIns="100794" bIns="50397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78" y="807181"/>
            <a:ext cx="7056438" cy="3830235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6803708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6803708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6803708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fld id="{2F7BC13B-4B9A-44F7-996A-DF7F6E805D07}" type="slidenum">
              <a:rPr lang="bg-BG" smtClean="0"/>
              <a:pPr lvl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52780" indent="-352780" algn="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198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0476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714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9532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4770437"/>
            <a:ext cx="10080625" cy="1976635"/>
          </a:xfrm>
        </p:spPr>
        <p:txBody>
          <a:bodyPr/>
          <a:lstStyle/>
          <a:p>
            <a:pPr marL="201588" indent="0" algn="ctr">
              <a:buNone/>
            </a:pPr>
            <a:r>
              <a:rPr lang="bg-BG" sz="40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  <a:reflection blurRad="6350" endPos="0" dir="5400000" sy="-100000" algn="bl" rotWithShape="0"/>
                </a:effectLst>
              </a:rPr>
              <a:t>Добре дошли в</a:t>
            </a:r>
            <a:br>
              <a:rPr lang="bg-BG" sz="40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  <a:reflection blurRad="6350" endPos="0" dir="5400000" sy="-100000" algn="bl" rotWithShape="0"/>
                </a:effectLst>
              </a:rPr>
            </a:br>
            <a:r>
              <a:rPr lang="bg-BG" sz="4000" dirty="0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  <a:reflection blurRad="6350" endPos="0" dir="5400000" sy="-100000" algn="bl" rotWithShape="0"/>
                </a:effectLst>
              </a:rPr>
              <a:t>Учебен център </a:t>
            </a:r>
            <a:r>
              <a:rPr lang="en-US" sz="4000" dirty="0" err="1" smtClean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  <a:reflection blurRad="6350" endPos="0" dir="5400000" sy="-100000" algn="bl" rotWithShape="0"/>
                </a:effectLst>
              </a:rPr>
              <a:t>SoftAcad</a:t>
            </a:r>
            <a:endParaRPr lang="en-US" sz="4000" dirty="0"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  <a:reflection blurRad="6350" endPos="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44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Курсови проекти</a:t>
            </a:r>
            <a:br>
              <a:rPr lang="bg-BG" sz="4000" dirty="0" smtClean="0"/>
            </a:br>
            <a:r>
              <a:rPr lang="bg-BG" sz="2400" dirty="0" smtClean="0"/>
              <a:t>Морски шах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3" y="1646238"/>
            <a:ext cx="7619998" cy="57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След завършването</a:t>
            </a:r>
            <a:endParaRPr lang="bg-BG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44512" y="1798637"/>
            <a:ext cx="9536112" cy="5105400"/>
          </a:xfrm>
        </p:spPr>
        <p:txBody>
          <a:bodyPr>
            <a:noAutofit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bg-BG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bg-BG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Серия от курсове, ориентирани към подготовка на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bg-B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специалисти: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bg-BG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Програмиране с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Бази данни и съвременни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ORM </a:t>
            </a: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технологии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Advanced Java Programming</a:t>
            </a:r>
            <a:endParaRPr lang="ru-RU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-4129" y="1798637"/>
            <a:ext cx="10084753" cy="5105400"/>
          </a:xfrm>
          <a:prstGeom prst="rect">
            <a:avLst/>
          </a:prstGeom>
        </p:spPr>
        <p:txBody>
          <a:bodyPr vert="horz" lIns="100794" tIns="50397" rIns="100794" bIns="50397" rtlCol="0">
            <a:noAutofit/>
          </a:bodyPr>
          <a:lstStyle>
            <a:lvl1pPr marL="251986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4766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7149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9532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2074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34456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67078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19858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52479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bg-BG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Започване на работа като младши </a:t>
            </a:r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 </a:t>
            </a:r>
            <a:r>
              <a:rPr lang="bg-BG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програмист</a:t>
            </a:r>
          </a:p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bg-BG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</a:t>
            </a:r>
            <a:r>
              <a:rPr lang="bg-BG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ли</a:t>
            </a:r>
          </a:p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bg-BG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придобиване </a:t>
            </a:r>
            <a:r>
              <a:rPr lang="bg-BG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на по-солидни </a:t>
            </a:r>
            <a:r>
              <a:rPr lang="bg-BG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знания ?</a:t>
            </a: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4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Контакти</a:t>
            </a:r>
            <a:endParaRPr lang="bg-BG" sz="4000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-11660" y="3170237"/>
            <a:ext cx="10080625" cy="2552700"/>
          </a:xfrm>
          <a:prstGeom prst="rect">
            <a:avLst/>
          </a:prstGeom>
        </p:spPr>
        <p:txBody>
          <a:bodyPr vert="horz" lIns="100794" tIns="50397" rIns="100794" bIns="50397" rtlCol="0">
            <a:noAutofit/>
          </a:bodyPr>
          <a:lstStyle>
            <a:lvl1pPr marL="251986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4766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7149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9532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2074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34456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67078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19858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52479" indent="-201589" algn="l" defTabSz="1007943" rtl="0" eaLnBrk="1" latinLnBrk="0" hangingPunct="1">
              <a:spcBef>
                <a:spcPct val="20000"/>
              </a:spcBef>
              <a:spcAft>
                <a:spcPts val="331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ru-RU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Повече информация на</a:t>
            </a:r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www.softacad.bg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www.facebook.com/softacad</a:t>
            </a: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6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Кой сме ние?</a:t>
            </a:r>
            <a:endParaRPr lang="bg-BG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44512" y="1951037"/>
            <a:ext cx="9536112" cy="510540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Учебен център съсредоточен върху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 </a:t>
            </a: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технологиите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Създаден в началото на 2011 година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Предлагаме курсове и корпоративни обучения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Организираме семинари и отворени уроци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Програмиране с </a:t>
            </a:r>
            <a:r>
              <a:rPr lang="en-US" sz="4000" dirty="0" smtClean="0"/>
              <a:t>Java</a:t>
            </a:r>
            <a:endParaRPr lang="bg-BG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44513" y="1874837"/>
            <a:ext cx="9536112" cy="510540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За кого е предназначен курса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Продължителност и учебни занятия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Преподавателите в курса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Система за електронно обучение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Moodle</a:t>
            </a:r>
            <a:endParaRPr lang="bg-BG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Домашни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контролни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 книга</a:t>
            </a:r>
            <a:endParaRPr lang="bg-BG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bg-B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Проекти и сертификати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25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Учебна програма</a:t>
            </a:r>
            <a:endParaRPr lang="bg-BG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5912" y="1874837"/>
            <a:ext cx="10080625" cy="60658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Primitives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types, variables, basic operations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statements, Strings, arrays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Loops, Switch-case, simple algorithmic tasks.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Object oriented programming. Classes and objects, fields, constructors, methods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 Access level modifiers, inheritance, abstract/final keywords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 Interfaces, abstract classes and methods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6. Polymorphism and encapsulation </a:t>
            </a:r>
          </a:p>
        </p:txBody>
      </p:sp>
    </p:spTree>
    <p:extLst>
      <p:ext uri="{BB962C8B-B14F-4D97-AF65-F5344CB8AC3E}">
        <p14:creationId xmlns:p14="http://schemas.microsoft.com/office/powerpoint/2010/main" val="5864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/>
              <a:t>Учебна програма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5912" y="1493837"/>
            <a:ext cx="10084753" cy="60658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7. Java exception handling. Try-catch block, throws clause, Exception hierarchies, finally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block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manipulation: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StringBuffers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String Builders, Regular expressions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9.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Input/Output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streams, Files, Readers and Writers.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10. Swing and graphic user interface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11.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Generics and data structures.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12. Threads, multi-threaded programming </a:t>
            </a:r>
          </a:p>
          <a:p>
            <a:pPr marL="0" indent="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13. Java virtual machine, JARs, Garbage collector, Serialization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950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Курсови проекти</a:t>
            </a:r>
            <a:endParaRPr lang="bg-BG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5912" y="1493837"/>
            <a:ext cx="10084753" cy="60658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 края на курса всеки разработва проект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Графично приложение от тип игра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Работата е на групи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bg-BG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Всеки ще получи нужната помощ</a:t>
            </a:r>
          </a:p>
          <a:p>
            <a:pPr marL="342900" indent="-34290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1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Курсови проекти</a:t>
            </a:r>
            <a:br>
              <a:rPr lang="bg-BG" sz="4000" dirty="0" smtClean="0"/>
            </a:br>
            <a:r>
              <a:rPr lang="bg-BG" sz="2400" dirty="0" smtClean="0"/>
              <a:t>Игра на дама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1646238"/>
            <a:ext cx="7620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Курсови проекти</a:t>
            </a:r>
            <a:br>
              <a:rPr lang="bg-BG" sz="4000" dirty="0" smtClean="0"/>
            </a:br>
            <a:r>
              <a:rPr lang="en-US" sz="2400" dirty="0" smtClean="0"/>
              <a:t>Sudoku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3" y="1646238"/>
            <a:ext cx="7619998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30512" y="274637"/>
            <a:ext cx="6945313" cy="1189038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bg-BG" sz="4000" dirty="0" smtClean="0"/>
              <a:t>Курсови проекти</a:t>
            </a:r>
            <a:br>
              <a:rPr lang="bg-BG" sz="4000" dirty="0" smtClean="0"/>
            </a:br>
            <a:r>
              <a:rPr lang="en-US" sz="2400" dirty="0" smtClean="0"/>
              <a:t>Pac-Man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3" y="1646238"/>
            <a:ext cx="7619998" cy="57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806</TotalTime>
  <Words>277</Words>
  <Application>Microsoft Office PowerPoint</Application>
  <PresentationFormat>Custom</PresentationFormat>
  <Paragraphs>65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Добре дошли в Учебен център SoftAcad</vt:lpstr>
      <vt:lpstr>Кой сме ние?</vt:lpstr>
      <vt:lpstr>Програмиране с Java</vt:lpstr>
      <vt:lpstr>Учебна програма</vt:lpstr>
      <vt:lpstr>Учебна програма</vt:lpstr>
      <vt:lpstr>Курсови проекти</vt:lpstr>
      <vt:lpstr>Курсови проекти Игра на дама</vt:lpstr>
      <vt:lpstr>Курсови проекти Sudoku</vt:lpstr>
      <vt:lpstr>Курсови проекти Pac-Man</vt:lpstr>
      <vt:lpstr>Курсови проекти Морски шах</vt:lpstr>
      <vt:lpstr>След завършването</vt:lpstr>
      <vt:lpstr>Контакти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Establishing Hibernate Session</dc:title>
  <dc:creator>Stanislav Georgiev</dc:creator>
  <cp:lastModifiedBy>stanislav.georgiev</cp:lastModifiedBy>
  <cp:revision>57</cp:revision>
  <dcterms:created xsi:type="dcterms:W3CDTF">2011-09-01T21:17:55Z</dcterms:created>
  <dcterms:modified xsi:type="dcterms:W3CDTF">2013-02-22T16:55:28Z</dcterms:modified>
</cp:coreProperties>
</file>