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2"/>
  </p:notesMasterIdLst>
  <p:handoutMasterIdLst>
    <p:handoutMasterId r:id="rId43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33" r:id="rId4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</a:t>
            </a:r>
            <a:r>
              <a:rPr lang="en-US" smtClean="0"/>
              <a:t># Fundamentals – </a:t>
            </a:r>
            <a:r>
              <a:rPr lang="en-US" dirty="0" smtClean="0"/>
              <a:t>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csharpmeg.files.wordpress.com/2011/04/helloworl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/>
          <a:stretch/>
        </p:blipFill>
        <p:spPr bwMode="auto">
          <a:xfrm>
            <a:off x="533400" y="4048125"/>
            <a:ext cx="410131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5490</TotalTime>
  <Words>1875</Words>
  <Application>Microsoft Office PowerPoint</Application>
  <PresentationFormat>On-screen Show (4:3)</PresentationFormat>
  <Paragraphs>364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</vt:lpstr>
      <vt:lpstr>Wingdings 2</vt:lpstr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Nikolay</cp:lastModifiedBy>
  <cp:revision>580</cp:revision>
  <dcterms:created xsi:type="dcterms:W3CDTF">2007-12-08T16:03:35Z</dcterms:created>
  <dcterms:modified xsi:type="dcterms:W3CDTF">2015-01-08T11:18:18Z</dcterms:modified>
  <cp:category>C# Programming Course</cp:category>
</cp:coreProperties>
</file>