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106" d="100"/>
          <a:sy n="106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8EF1-DE1A-424B-9445-891145F544B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C251-C7D3-4E1A-B751-574DE21E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789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8275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8305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058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4890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98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67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3026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375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1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23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815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381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188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90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308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2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619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79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3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256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C#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1</a:t>
            </a:r>
            <a:endParaRPr lang="en-US" dirty="0"/>
          </a:p>
        </p:txBody>
      </p:sp>
      <p:pic>
        <p:nvPicPr>
          <p:cNvPr id="1026" name="Picture 2" descr="http://armoredcode.com/images/rege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"/>
            <a:ext cx="3809999" cy="1513561"/>
          </a:xfrm>
          <a:prstGeom prst="roundRect">
            <a:avLst>
              <a:gd name="adj" fmla="val 16701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8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4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57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  <p:extLst>
      <p:ext uri="{BB962C8B-B14F-4D97-AF65-F5344CB8AC3E}">
        <p14:creationId xmlns:p14="http://schemas.microsoft.com/office/powerpoint/2010/main" val="190264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79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smtClean="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7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7906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9113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/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74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3146819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461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896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86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8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483130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</a:t>
            </a:r>
            <a:r>
              <a:rPr lang="en-US" sz="3800" dirty="0" smtClean="0"/>
              <a:t>Operators – Tips &amp; Tricks</a:t>
            </a:r>
            <a:endParaRPr lang="en-US" sz="3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in a number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nAndMask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p;  // 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56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– </a:t>
            </a:r>
            <a:br>
              <a:rPr lang="en-US" dirty="0" smtClean="0"/>
            </a:br>
            <a:r>
              <a:rPr lang="en-US" dirty="0" smtClean="0"/>
              <a:t>Tips &amp; Tricks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51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Convert.ToString(result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2).PadLeft(32, '0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58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3345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3722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1179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3319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2371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13210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0999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3575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29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2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right </a:t>
            </a:r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  <p:extLst>
      <p:ext uri="{BB962C8B-B14F-4D97-AF65-F5344CB8AC3E}">
        <p14:creationId xmlns:p14="http://schemas.microsoft.com/office/powerpoint/2010/main" val="296652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709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726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  <p:extLst>
      <p:ext uri="{BB962C8B-B14F-4D97-AF65-F5344CB8AC3E}">
        <p14:creationId xmlns:p14="http://schemas.microsoft.com/office/powerpoint/2010/main" val="2891641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  <p:extLst>
      <p:ext uri="{BB962C8B-B14F-4D97-AF65-F5344CB8AC3E}">
        <p14:creationId xmlns:p14="http://schemas.microsoft.com/office/powerpoint/2010/main" val="405827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0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</a:t>
            </a:r>
            <a:r>
              <a:rPr lang="en-US" dirty="0"/>
              <a:t>Explicit 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  <p:extLst>
      <p:ext uri="{BB962C8B-B14F-4D97-AF65-F5344CB8AC3E}">
        <p14:creationId xmlns:p14="http://schemas.microsoft.com/office/powerpoint/2010/main" val="4292275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6470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5063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2460530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  <p:extLst>
      <p:ext uri="{BB962C8B-B14F-4D97-AF65-F5344CB8AC3E}">
        <p14:creationId xmlns:p14="http://schemas.microsoft.com/office/powerpoint/2010/main" val="14852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28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 smtClean="0"/>
              <a:t>discussed the </a:t>
            </a:r>
            <a:r>
              <a:rPr lang="en-US" dirty="0"/>
              <a:t>operators in C#: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Arithmetic</a:t>
            </a:r>
            <a:r>
              <a:rPr lang="en-US" dirty="0"/>
              <a:t>, logical, bitwise, comparison, assignment and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3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</a:t>
            </a:r>
            <a:r>
              <a:rPr lang="en-US" dirty="0"/>
              <a:t>Twiddling Hacks 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688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4858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7579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3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</Template>
  <TotalTime>72</TotalTime>
  <Words>2662</Words>
  <Application>Microsoft Office PowerPoint</Application>
  <PresentationFormat>On-screen Show (4:3)</PresentationFormat>
  <Paragraphs>570</Paragraphs>
  <Slides>49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</vt:lpstr>
      <vt:lpstr>Consolas</vt:lpstr>
      <vt:lpstr>Corbel</vt:lpstr>
      <vt:lpstr>Wingdings 2</vt:lpstr>
      <vt:lpstr>TelerikAcademy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and Variables</dc:title>
  <dc:creator>Ivaylo Kenov</dc:creator>
  <cp:lastModifiedBy>Nikolay</cp:lastModifiedBy>
  <cp:revision>29</cp:revision>
  <dcterms:created xsi:type="dcterms:W3CDTF">2013-10-31T14:36:04Z</dcterms:created>
  <dcterms:modified xsi:type="dcterms:W3CDTF">2015-01-05T10:39:08Z</dcterms:modified>
</cp:coreProperties>
</file>