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660"/>
  </p:normalViewPr>
  <p:slideViewPr>
    <p:cSldViewPr>
      <p:cViewPr varScale="1">
        <p:scale>
          <a:sx n="108" d="100"/>
          <a:sy n="108" d="100"/>
        </p:scale>
        <p:origin x="8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68EF1-DE1A-424B-9445-891145F544BD}" type="datetimeFigureOut">
              <a:rPr lang="en-US" smtClean="0"/>
              <a:t>22-Jan-15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C251-C7D3-4E1A-B751-574DE21E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3C251-C7D3-4E1A-B751-574DE21E2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6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0044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8893-522B-4F18-8770-3DCC44C0D95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741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7733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3C251-C7D3-4E1A-B751-574DE21E2C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3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4511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705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226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491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3C251-C7D3-4E1A-B751-574DE21E2C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96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2121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3506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308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0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794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5342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://telerikacademy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hyperlink" Target="http://facebook.com/TelerikAcadem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Control Logic in C#</a:t>
            </a:r>
            <a:endParaRPr lang="en-US" dirty="0"/>
          </a:p>
        </p:txBody>
      </p:sp>
      <p:pic>
        <p:nvPicPr>
          <p:cNvPr id="49154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305300" y="4777522"/>
            <a:ext cx="4381500" cy="159611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1800226" cy="1546672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40" y="304800"/>
            <a:ext cx="1914560" cy="187785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8421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www.3dcontentcentral.com/ShowModels/CIRCUITWORKS/Categories/Switch/Switch%20Pi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2756"/>
            <a:ext cx="1302266" cy="113990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387019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4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" y="1828800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0796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9" y="41148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/>
          <a:stretch/>
        </p:blipFill>
        <p:spPr bwMode="auto">
          <a:xfrm>
            <a:off x="6078537" y="1503362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96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5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8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8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389490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0577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63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69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09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Comparison and </a:t>
            </a:r>
            <a:r>
              <a:rPr lang="en-US" dirty="0"/>
              <a:t>Logical 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47105" name="Picture 1" descr="C:\Trash\book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2209800"/>
            <a:ext cx="2209800" cy="2209800"/>
          </a:xfrm>
          <a:prstGeom prst="roundRect">
            <a:avLst>
              <a:gd name="adj" fmla="val 6897"/>
            </a:avLst>
          </a:prstGeom>
          <a:noFill/>
          <a:effectLst>
            <a:softEdge rad="31750"/>
          </a:effectLst>
        </p:spPr>
      </p:pic>
      <p:pic>
        <p:nvPicPr>
          <p:cNvPr id="2052" name="Picture 4" descr="http://typeandgripefactory.com/print_jobs/table_of_cont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5" b="99611" l="0" r="94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2514600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5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871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 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31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609600"/>
            <a:ext cx="3929874" cy="306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678" y="4114800"/>
            <a:ext cx="5219122" cy="1443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5463" y="58506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542673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4567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95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02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1416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: Rules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Variables types like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and integral types can be used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expression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The value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is permitted as a case label constant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keyword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exits the switch statement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"No fall through" </a:t>
            </a:r>
            <a:r>
              <a:rPr lang="en-US" sz="3000" dirty="0" smtClean="0"/>
              <a:t>rule </a:t>
            </a:r>
            <a:r>
              <a:rPr lang="en-US" sz="3000" dirty="0"/>
              <a:t>– you are obligated to 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</a:t>
            </a:r>
            <a:r>
              <a:rPr lang="en-US" sz="3000" dirty="0" smtClean="0"/>
              <a:t>after each case  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Multiple labels that correspond to the same statement are permitted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68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/>
              <a:t>Multiple Labels – Example</a:t>
            </a:r>
            <a:endParaRPr lang="bg-BG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533400" y="2075795"/>
            <a:ext cx="8001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"dog"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Console.WriteLine("MAMMAL");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"crocodile"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"tortoise"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"snake"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Console.WriteLine("REPTILE");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Console.WriteLine("There is no such animal!");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1008062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You can use multiple labels to execute the same statement in more than one case</a:t>
            </a:r>
            <a:endParaRPr lang="bg-BG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878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1600200"/>
            <a:ext cx="5448300" cy="14890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Labels </a:t>
            </a:r>
            <a:r>
              <a:rPr lang="en-US" dirty="0" smtClean="0"/>
              <a:t>in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0" y="3283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8433" name="Picture 1" descr="C:\Trash\cab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4191000"/>
            <a:ext cx="5029200" cy="1905000"/>
          </a:xfrm>
          <a:prstGeom prst="roundRect">
            <a:avLst>
              <a:gd name="adj" fmla="val 36286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385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7" y="1981200"/>
            <a:ext cx="5903913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62200" y="4257675"/>
            <a:ext cx="4495800" cy="1609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2408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/>
              <a:t> 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normal case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</a:t>
            </a:r>
            <a:r>
              <a:rPr lang="en-US" dirty="0"/>
              <a:t>operators are used to </a:t>
            </a:r>
            <a:r>
              <a:rPr lang="en-US" dirty="0" smtClean="0"/>
              <a:t>compose logical conditions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Constantly used in computer programming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9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27000"/>
            <a:ext cx="7086600" cy="838200"/>
          </a:xfrm>
        </p:spPr>
        <p:txBody>
          <a:bodyPr/>
          <a:lstStyle/>
          <a:p>
            <a:r>
              <a:rPr lang="en-US" sz="3600" dirty="0"/>
              <a:t>Conditional Statements</a:t>
            </a:r>
            <a:endParaRPr lang="en-US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3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Learning System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/>
              </a:rPr>
              <a:t>telerikacademy.com</a:t>
            </a:r>
            <a:endParaRPr lang="en-US" noProof="1" smtClean="0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762000" y="1219200"/>
          <a:ext cx="7562850" cy="3514980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4922856"/>
            <a:ext cx="8686800" cy="685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7238" y="5678269"/>
            <a:ext cx="75596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5 &lt;= 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// 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Logical Operators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2590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 </a:t>
            </a:r>
            <a:r>
              <a:rPr lang="en-US" dirty="0"/>
              <a:t>Morgan laws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!!A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||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&amp;&amp; !B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&amp;&amp;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|| !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4" name="Group 134"/>
          <p:cNvGraphicFramePr>
            <a:graphicFrameLocks/>
          </p:cNvGraphicFramePr>
          <p:nvPr/>
        </p:nvGraphicFramePr>
        <p:xfrm>
          <a:off x="762000" y="1172844"/>
          <a:ext cx="7562850" cy="2637156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0" name="Picture 2" descr="http://cdn-viper.demandvideo.com/media/4aca8bba-f8fa-4fad-967d-0671acb43f44/jpeg/a4014cb6-f0ac-44bc-99e1-db01a2c0c12b_2.jpg?width=274&amp;height=20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839691" y="4800600"/>
            <a:ext cx="2847109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63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570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4196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89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The condition cannot be integer </a:t>
            </a:r>
            <a:r>
              <a:rPr lang="en-US" dirty="0" smtClean="0"/>
              <a:t>variable (like in C / C</a:t>
            </a:r>
            <a:r>
              <a:rPr lang="en-US" dirty="0" smtClean="0"/>
              <a:t>++</a:t>
            </a:r>
            <a:r>
              <a:rPr lang="bg-BG" dirty="0" smtClean="0"/>
              <a:t> </a:t>
            </a:r>
            <a:r>
              <a:rPr lang="en-US" smtClean="0"/>
              <a:t>or JavaScript)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33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CB9-CEE3-4D17-B03F-6E7AFE5144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41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TelerikAcademy</Template>
  <TotalTime>76</TotalTime>
  <Words>1399</Words>
  <Application>Microsoft Office PowerPoint</Application>
  <PresentationFormat>On-screen Show (4:3)</PresentationFormat>
  <Paragraphs>314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TelerikAcademy</vt:lpstr>
      <vt:lpstr>Conditional Statements</vt:lpstr>
      <vt:lpstr>Table of Contents</vt:lpstr>
      <vt:lpstr>Comparison and Logical Operators</vt:lpstr>
      <vt:lpstr>Comparison Operators</vt:lpstr>
      <vt:lpstr>Logical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Using switch: Rules</vt:lpstr>
      <vt:lpstr>Multiple Labels – Example</vt:lpstr>
      <vt:lpstr>Multiple Labels in a switch-case</vt:lpstr>
      <vt:lpstr>Using switch – Good Practices </vt:lpstr>
      <vt:lpstr>Summary</vt:lpstr>
      <vt:lpstr>Conditional Statements</vt:lpstr>
      <vt:lpstr>Free Trainings @ Telerik Academy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Data Types and Variables</dc:title>
  <dc:creator>Ivaylo Kenov</dc:creator>
  <cp:lastModifiedBy>Doncho Minkov</cp:lastModifiedBy>
  <cp:revision>32</cp:revision>
  <dcterms:created xsi:type="dcterms:W3CDTF">2013-10-31T14:36:04Z</dcterms:created>
  <dcterms:modified xsi:type="dcterms:W3CDTF">2015-01-22T11:01:47Z</dcterms:modified>
</cp:coreProperties>
</file>