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8EF1-DE1A-424B-9445-891145F544B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C251-C7D3-4E1A-B751-574DE21E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214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4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49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074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78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3513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3726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0179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800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128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47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9998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19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884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500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094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7432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06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308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027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571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677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625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221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AFEDCB9-CEE3-4D17-B03F-6E7AFE51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0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794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93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://telerikacademy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hyperlink" Target="http://facebook.com/TelerikAcadem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6671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  <p:extLst>
      <p:ext uri="{BB962C8B-B14F-4D97-AF65-F5344CB8AC3E}">
        <p14:creationId xmlns:p14="http://schemas.microsoft.com/office/powerpoint/2010/main" val="767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968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187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01229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679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6456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274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6481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08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73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305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967096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  <p:extLst>
      <p:ext uri="{BB962C8B-B14F-4D97-AF65-F5344CB8AC3E}">
        <p14:creationId xmlns:p14="http://schemas.microsoft.com/office/powerpoint/2010/main" val="119331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14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0489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66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3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60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85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444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64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78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254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2132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8873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  <p:extLst>
      <p:ext uri="{BB962C8B-B14F-4D97-AF65-F5344CB8AC3E}">
        <p14:creationId xmlns:p14="http://schemas.microsoft.com/office/powerpoint/2010/main" val="349664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835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29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79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  <p:extLst>
      <p:ext uri="{BB962C8B-B14F-4D97-AF65-F5344CB8AC3E}">
        <p14:creationId xmlns:p14="http://schemas.microsoft.com/office/powerpoint/2010/main" val="313603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54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36216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779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3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1155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8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9843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565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788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8307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25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64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14791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5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2951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4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35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6572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27000"/>
            <a:ext cx="7086600" cy="838200"/>
          </a:xfrm>
        </p:spPr>
        <p:txBody>
          <a:bodyPr/>
          <a:lstStyle/>
          <a:p>
            <a:r>
              <a:rPr lang="en-US" sz="3600" dirty="0" smtClean="0"/>
              <a:t>Loops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Learning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/>
              </a:rPr>
              <a:t>telerikacademy.com</a:t>
            </a:r>
            <a:endParaRPr lang="en-US" noProof="1" smtClean="0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7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76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8211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6296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  <p:extLst>
      <p:ext uri="{BB962C8B-B14F-4D97-AF65-F5344CB8AC3E}">
        <p14:creationId xmlns:p14="http://schemas.microsoft.com/office/powerpoint/2010/main" val="374036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TelerikAcademy</Template>
  <TotalTime>71</TotalTime>
  <Words>2551</Words>
  <Application>Microsoft Office PowerPoint</Application>
  <PresentationFormat>On-screen Show (4:3)</PresentationFormat>
  <Paragraphs>492</Paragraphs>
  <Slides>57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Courier New</vt:lpstr>
      <vt:lpstr>Times New Roman</vt:lpstr>
      <vt:lpstr>Wingdings 2</vt:lpstr>
      <vt:lpstr>TelerikAcademy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and Variables</dc:title>
  <dc:creator>Ivaylo Kenov</dc:creator>
  <cp:lastModifiedBy>Nikolay</cp:lastModifiedBy>
  <cp:revision>31</cp:revision>
  <dcterms:created xsi:type="dcterms:W3CDTF">2013-10-31T14:36:04Z</dcterms:created>
  <dcterms:modified xsi:type="dcterms:W3CDTF">2015-01-05T10:45:59Z</dcterms:modified>
</cp:coreProperties>
</file>