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258" r:id="rId2"/>
    <p:sldId id="573" r:id="rId3"/>
    <p:sldId id="621" r:id="rId4"/>
    <p:sldId id="622" r:id="rId5"/>
    <p:sldId id="623" r:id="rId6"/>
    <p:sldId id="624" r:id="rId7"/>
    <p:sldId id="625" r:id="rId8"/>
    <p:sldId id="626" r:id="rId9"/>
    <p:sldId id="627" r:id="rId10"/>
    <p:sldId id="628" r:id="rId11"/>
    <p:sldId id="629" r:id="rId12"/>
    <p:sldId id="630" r:id="rId13"/>
    <p:sldId id="447" r:id="rId14"/>
    <p:sldId id="637" r:id="rId15"/>
    <p:sldId id="638" r:id="rId16"/>
    <p:sldId id="639" r:id="rId17"/>
    <p:sldId id="640" r:id="rId18"/>
    <p:sldId id="641" r:id="rId19"/>
    <p:sldId id="643" r:id="rId20"/>
    <p:sldId id="642" r:id="rId21"/>
    <p:sldId id="659" r:id="rId22"/>
    <p:sldId id="660" r:id="rId23"/>
    <p:sldId id="57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Основи на сигурността" id="{0B0C01F3-1F60-4ADB-AC1E-9589654EAEF3}">
          <p14:sldIdLst>
            <p14:sldId id="621"/>
            <p14:sldId id="622"/>
            <p14:sldId id="623"/>
            <p14:sldId id="624"/>
            <p14:sldId id="625"/>
          </p14:sldIdLst>
        </p14:section>
        <p14:section name="SQL Injection" id="{71AD1A1B-B26D-47E4-99BC-A20BD10811AD}">
          <p14:sldIdLst>
            <p14:sldId id="626"/>
            <p14:sldId id="627"/>
            <p14:sldId id="628"/>
          </p14:sldIdLst>
        </p14:section>
        <p14:section name="Cross Site Scripting" id="{D5F849B8-76AB-4392-B9D5-1F60D646C900}">
          <p14:sldIdLst>
            <p14:sldId id="629"/>
            <p14:sldId id="630"/>
            <p14:sldId id="447"/>
          </p14:sldIdLst>
        </p14:section>
        <p14:section name="Cross-Site Request Forgery" id="{5A088163-38A8-4881-AF09-988D2C29F471}">
          <p14:sldIdLst>
            <p14:sldId id="637"/>
            <p14:sldId id="638"/>
            <p14:sldId id="639"/>
            <p14:sldId id="640"/>
            <p14:sldId id="641"/>
          </p14:sldIdLst>
        </p14:section>
        <p14:section name="Parameter Tampering" id="{56070E5E-1AE4-40E5-A889-F84F9B55EF7A}">
          <p14:sldIdLst>
            <p14:sldId id="643"/>
            <p14:sldId id="642"/>
            <p14:sldId id="659"/>
          </p14:sldIdLst>
        </p14:section>
        <p14:section name="Заключение" id="{9315BEE7-605C-4839-996A-A4EEA70921D9}">
          <p14:sldIdLst>
            <p14:sldId id="660"/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DDA8F-9854-447A-BF5C-35334129ECC5}" v="37" dt="2024-01-25T13:08:37.9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52DDDA8F-9854-447A-BF5C-35334129ECC5}"/>
    <pc:docChg chg="undo custSel addSld delSld modSld sldOrd addSection modSection">
      <pc:chgData name="Димитър Минчев" userId="6da192e4-d32c-454b-8615-bbadf07b6639" providerId="ADAL" clId="{52DDDA8F-9854-447A-BF5C-35334129ECC5}" dt="2024-01-25T13:08:44.478" v="278" actId="20577"/>
      <pc:docMkLst>
        <pc:docMk/>
      </pc:docMkLst>
      <pc:sldChg chg="modSp mod">
        <pc:chgData name="Димитър Минчев" userId="6da192e4-d32c-454b-8615-bbadf07b6639" providerId="ADAL" clId="{52DDDA8F-9854-447A-BF5C-35334129ECC5}" dt="2024-01-25T11:58:45" v="27" actId="20577"/>
        <pc:sldMkLst>
          <pc:docMk/>
          <pc:sldMk cId="2386959723" sldId="258"/>
        </pc:sldMkLst>
        <pc:spChg chg="mod">
          <ac:chgData name="Димитър Минчев" userId="6da192e4-d32c-454b-8615-bbadf07b6639" providerId="ADAL" clId="{52DDDA8F-9854-447A-BF5C-35334129ECC5}" dt="2024-01-25T11:58:36.880" v="3" actId="2763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52DDDA8F-9854-447A-BF5C-35334129ECC5}" dt="2024-01-25T11:58:45" v="27" actId="20577"/>
          <ac:spMkLst>
            <pc:docMk/>
            <pc:sldMk cId="2386959723" sldId="258"/>
            <ac:spMk id="5" creationId="{FD72CEAD-2598-2D6F-7FF9-AF95330D8A09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5:55.165" v="197" actId="6549"/>
        <pc:sldMkLst>
          <pc:docMk/>
          <pc:sldMk cId="3218968376" sldId="447"/>
        </pc:sldMkLst>
        <pc:spChg chg="mod">
          <ac:chgData name="Димитър Минчев" userId="6da192e4-d32c-454b-8615-bbadf07b6639" providerId="ADAL" clId="{52DDDA8F-9854-447A-BF5C-35334129ECC5}" dt="2024-01-25T13:05:55.165" v="197" actId="6549"/>
          <ac:spMkLst>
            <pc:docMk/>
            <pc:sldMk cId="3218968376" sldId="44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52DDDA8F-9854-447A-BF5C-35334129ECC5}" dt="2024-01-25T13:05:24.542" v="183" actId="1076"/>
          <ac:spMkLst>
            <pc:docMk/>
            <pc:sldMk cId="3218968376" sldId="447"/>
            <ac:spMk id="3" creationId="{00000000-0000-0000-0000-000000000000}"/>
          </ac:spMkLst>
        </pc:spChg>
      </pc:sldChg>
      <pc:sldChg chg="modSp mod ord">
        <pc:chgData name="Димитър Минчев" userId="6da192e4-d32c-454b-8615-bbadf07b6639" providerId="ADAL" clId="{52DDDA8F-9854-447A-BF5C-35334129ECC5}" dt="2024-01-25T12:04:50.127" v="31"/>
        <pc:sldMkLst>
          <pc:docMk/>
          <pc:sldMk cId="3452212417" sldId="573"/>
        </pc:sldMkLst>
        <pc:spChg chg="mod">
          <ac:chgData name="Димитър Минчев" userId="6da192e4-d32c-454b-8615-bbadf07b6639" providerId="ADAL" clId="{52DDDA8F-9854-447A-BF5C-35334129ECC5}" dt="2024-01-25T11:59:03.708" v="29" actId="12"/>
          <ac:spMkLst>
            <pc:docMk/>
            <pc:sldMk cId="3452212417" sldId="573"/>
            <ac:spMk id="3" creationId="{CBA1A5CB-723C-4F28-BBCE-7147BCDF670A}"/>
          </ac:spMkLst>
        </pc:spChg>
      </pc:sldChg>
      <pc:sldChg chg="addSp delSp modSp add mod">
        <pc:chgData name="Димитър Минчев" userId="6da192e4-d32c-454b-8615-bbadf07b6639" providerId="ADAL" clId="{52DDDA8F-9854-447A-BF5C-35334129ECC5}" dt="2024-01-25T12:58:03.717" v="74" actId="1076"/>
        <pc:sldMkLst>
          <pc:docMk/>
          <pc:sldMk cId="1598945674" sldId="621"/>
        </pc:sldMkLst>
        <pc:spChg chg="mod">
          <ac:chgData name="Димитър Минчев" userId="6da192e4-d32c-454b-8615-bbadf07b6639" providerId="ADAL" clId="{52DDDA8F-9854-447A-BF5C-35334129ECC5}" dt="2024-01-25T12:57:41.469" v="69" actId="1076"/>
          <ac:spMkLst>
            <pc:docMk/>
            <pc:sldMk cId="1598945674" sldId="621"/>
            <ac:spMk id="9" creationId="{B0BE12F1-DC46-47B2-80BB-3B2F17B77299}"/>
          </ac:spMkLst>
        </pc:spChg>
        <pc:grpChg chg="add del mod">
          <ac:chgData name="Димитър Минчев" userId="6da192e4-d32c-454b-8615-bbadf07b6639" providerId="ADAL" clId="{52DDDA8F-9854-447A-BF5C-35334129ECC5}" dt="2024-01-25T12:58:03.717" v="74" actId="1076"/>
          <ac:grpSpMkLst>
            <pc:docMk/>
            <pc:sldMk cId="1598945674" sldId="621"/>
            <ac:grpSpMk id="13" creationId="{34B15700-04E1-43A6-B170-57DEB38539DE}"/>
          </ac:grpSpMkLst>
        </pc:grpChg>
        <pc:picChg chg="del">
          <ac:chgData name="Димитър Минчев" userId="6da192e4-d32c-454b-8615-bbadf07b6639" providerId="ADAL" clId="{52DDDA8F-9854-447A-BF5C-35334129ECC5}" dt="2024-01-25T12:56:05.170" v="48" actId="478"/>
          <ac:picMkLst>
            <pc:docMk/>
            <pc:sldMk cId="1598945674" sldId="621"/>
            <ac:picMk id="8" creationId="{64475950-EA63-4918-8F03-F1FCB62BA988}"/>
          </ac:picMkLst>
        </pc:picChg>
        <pc:picChg chg="mod">
          <ac:chgData name="Димитър Минчев" userId="6da192e4-d32c-454b-8615-bbadf07b6639" providerId="ADAL" clId="{52DDDA8F-9854-447A-BF5C-35334129ECC5}" dt="2024-01-25T12:57:53" v="72" actId="14100"/>
          <ac:picMkLst>
            <pc:docMk/>
            <pc:sldMk cId="1598945674" sldId="621"/>
            <ac:picMk id="10" creationId="{88E9D4B8-E898-4E3B-A00D-75021CFD414D}"/>
          </ac:picMkLst>
        </pc:picChg>
        <pc:picChg chg="del">
          <ac:chgData name="Димитър Минчев" userId="6da192e4-d32c-454b-8615-bbadf07b6639" providerId="ADAL" clId="{52DDDA8F-9854-447A-BF5C-35334129ECC5}" dt="2024-01-25T12:56:08.692" v="51" actId="478"/>
          <ac:picMkLst>
            <pc:docMk/>
            <pc:sldMk cId="1598945674" sldId="621"/>
            <ac:picMk id="12" creationId="{FD4D6C78-E18A-4BEE-BC24-BF112E1C920E}"/>
          </ac:picMkLst>
        </pc:picChg>
        <pc:picChg chg="mod">
          <ac:chgData name="Димитър Минчев" userId="6da192e4-d32c-454b-8615-bbadf07b6639" providerId="ADAL" clId="{52DDDA8F-9854-447A-BF5C-35334129ECC5}" dt="2024-01-25T12:57:57.948" v="73" actId="1076"/>
          <ac:picMkLst>
            <pc:docMk/>
            <pc:sldMk cId="1598945674" sldId="621"/>
            <ac:picMk id="14" creationId="{0EB26A18-D7F7-4C1F-BB51-43E39FAE1A5B}"/>
          </ac:picMkLst>
        </pc:picChg>
      </pc:sldChg>
      <pc:sldChg chg="modSp add mod">
        <pc:chgData name="Димитър Минчев" userId="6da192e4-d32c-454b-8615-bbadf07b6639" providerId="ADAL" clId="{52DDDA8F-9854-447A-BF5C-35334129ECC5}" dt="2024-01-25T13:00:07.896" v="106" actId="403"/>
        <pc:sldMkLst>
          <pc:docMk/>
          <pc:sldMk cId="2045560117" sldId="622"/>
        </pc:sldMkLst>
        <pc:spChg chg="mod">
          <ac:chgData name="Димитър Минчев" userId="6da192e4-d32c-454b-8615-bbadf07b6639" providerId="ADAL" clId="{52DDDA8F-9854-447A-BF5C-35334129ECC5}" dt="2024-01-25T12:58:20.018" v="84" actId="20577"/>
          <ac:spMkLst>
            <pc:docMk/>
            <pc:sldMk cId="2045560117" sldId="622"/>
            <ac:spMk id="6" creationId="{F28AB82D-FF5D-4C4C-AD0D-702284235B72}"/>
          </ac:spMkLst>
        </pc:spChg>
        <pc:spChg chg="mod">
          <ac:chgData name="Димитър Минчев" userId="6da192e4-d32c-454b-8615-bbadf07b6639" providerId="ADAL" clId="{52DDDA8F-9854-447A-BF5C-35334129ECC5}" dt="2024-01-25T12:59:57.503" v="102" actId="1076"/>
          <ac:spMkLst>
            <pc:docMk/>
            <pc:sldMk cId="2045560117" sldId="622"/>
            <ac:spMk id="7" creationId="{9C8B4696-58D8-4FC2-9DF5-C8EC336D0A5C}"/>
          </ac:spMkLst>
        </pc:spChg>
        <pc:spChg chg="mod">
          <ac:chgData name="Димитър Минчев" userId="6da192e4-d32c-454b-8615-bbadf07b6639" providerId="ADAL" clId="{52DDDA8F-9854-447A-BF5C-35334129ECC5}" dt="2024-01-25T13:00:07.896" v="106" actId="403"/>
          <ac:spMkLst>
            <pc:docMk/>
            <pc:sldMk cId="2045560117" sldId="622"/>
            <ac:spMk id="8" creationId="{173D67CD-26E3-4670-9652-06D270C5F14D}"/>
          </ac:spMkLst>
        </pc:spChg>
      </pc:sldChg>
      <pc:sldChg chg="addSp delSp modSp add mod">
        <pc:chgData name="Димитър Минчев" userId="6da192e4-d32c-454b-8615-bbadf07b6639" providerId="ADAL" clId="{52DDDA8F-9854-447A-BF5C-35334129ECC5}" dt="2024-01-25T12:58:35.635" v="90" actId="27636"/>
        <pc:sldMkLst>
          <pc:docMk/>
          <pc:sldMk cId="3784760672" sldId="623"/>
        </pc:sldMkLst>
        <pc:spChg chg="mod">
          <ac:chgData name="Димитър Минчев" userId="6da192e4-d32c-454b-8615-bbadf07b6639" providerId="ADAL" clId="{52DDDA8F-9854-447A-BF5C-35334129ECC5}" dt="2024-01-25T12:58:35.635" v="90" actId="27636"/>
          <ac:spMkLst>
            <pc:docMk/>
            <pc:sldMk cId="3784760672" sldId="623"/>
            <ac:spMk id="2" creationId="{976FAB4F-F304-45B2-8A5E-352F056E47E0}"/>
          </ac:spMkLst>
        </pc:spChg>
        <pc:spChg chg="del">
          <ac:chgData name="Димитър Минчев" userId="6da192e4-d32c-454b-8615-bbadf07b6639" providerId="ADAL" clId="{52DDDA8F-9854-447A-BF5C-35334129ECC5}" dt="2024-01-25T12:58:26.761" v="85" actId="478"/>
          <ac:spMkLst>
            <pc:docMk/>
            <pc:sldMk cId="3784760672" sldId="623"/>
            <ac:spMk id="3" creationId="{2185CBD6-1911-4E77-B6E1-8F30C263C2AD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3784760672" sldId="623"/>
            <ac:spMk id="4" creationId="{634A450B-D756-4798-87F3-6C9FE72517AD}"/>
          </ac:spMkLst>
        </pc:spChg>
        <pc:spChg chg="add del mod">
          <ac:chgData name="Димитър Минчев" userId="6da192e4-d32c-454b-8615-bbadf07b6639" providerId="ADAL" clId="{52DDDA8F-9854-447A-BF5C-35334129ECC5}" dt="2024-01-25T12:58:28.476" v="86" actId="478"/>
          <ac:spMkLst>
            <pc:docMk/>
            <pc:sldMk cId="3784760672" sldId="623"/>
            <ac:spMk id="6" creationId="{E19057F7-A2C0-0342-7BFB-8C2B9D9AC6D5}"/>
          </ac:spMkLst>
        </pc:spChg>
        <pc:spChg chg="add mod">
          <ac:chgData name="Димитър Минчев" userId="6da192e4-d32c-454b-8615-bbadf07b6639" providerId="ADAL" clId="{52DDDA8F-9854-447A-BF5C-35334129ECC5}" dt="2024-01-25T12:58:30.766" v="88" actId="20577"/>
          <ac:spMkLst>
            <pc:docMk/>
            <pc:sldMk cId="3784760672" sldId="623"/>
            <ac:spMk id="7" creationId="{131E5B65-98D8-C8BA-9D4D-1184F1962D1E}"/>
          </ac:spMkLst>
        </pc:spChg>
      </pc:sldChg>
      <pc:sldChg chg="addSp delSp modSp add mod">
        <pc:chgData name="Димитър Минчев" userId="6da192e4-d32c-454b-8615-bbadf07b6639" providerId="ADAL" clId="{52DDDA8F-9854-447A-BF5C-35334129ECC5}" dt="2024-01-25T13:02:13.050" v="134" actId="2711"/>
        <pc:sldMkLst>
          <pc:docMk/>
          <pc:sldMk cId="2452792526" sldId="624"/>
        </pc:sldMkLst>
        <pc:spChg chg="mod">
          <ac:chgData name="Димитър Минчев" userId="6da192e4-d32c-454b-8615-bbadf07b6639" providerId="ADAL" clId="{52DDDA8F-9854-447A-BF5C-35334129ECC5}" dt="2024-01-25T13:00:33.567" v="115" actId="20577"/>
          <ac:spMkLst>
            <pc:docMk/>
            <pc:sldMk cId="2452792526" sldId="624"/>
            <ac:spMk id="2" creationId="{76F27821-A4A2-429C-BEB4-B91A78E8DB50}"/>
          </ac:spMkLst>
        </pc:spChg>
        <pc:spChg chg="del">
          <ac:chgData name="Димитър Минчев" userId="6da192e4-d32c-454b-8615-bbadf07b6639" providerId="ADAL" clId="{52DDDA8F-9854-447A-BF5C-35334129ECC5}" dt="2024-01-25T13:00:16.132" v="107" actId="478"/>
          <ac:spMkLst>
            <pc:docMk/>
            <pc:sldMk cId="2452792526" sldId="624"/>
            <ac:spMk id="3" creationId="{3C500C11-9FCB-4F93-98B7-088319ED1BDE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2452792526" sldId="624"/>
            <ac:spMk id="4" creationId="{2BE0D1D0-A435-4682-92F8-2DE27DF15700}"/>
          </ac:spMkLst>
        </pc:spChg>
        <pc:spChg chg="add del mod">
          <ac:chgData name="Димитър Минчев" userId="6da192e4-d32c-454b-8615-bbadf07b6639" providerId="ADAL" clId="{52DDDA8F-9854-447A-BF5C-35334129ECC5}" dt="2024-01-25T13:00:17.787" v="108" actId="478"/>
          <ac:spMkLst>
            <pc:docMk/>
            <pc:sldMk cId="2452792526" sldId="624"/>
            <ac:spMk id="7" creationId="{05D78EB0-2964-C6CB-A3D5-5EA9EC4312EA}"/>
          </ac:spMkLst>
        </pc:spChg>
        <pc:spChg chg="add mod">
          <ac:chgData name="Димитър Минчев" userId="6da192e4-d32c-454b-8615-bbadf07b6639" providerId="ADAL" clId="{52DDDA8F-9854-447A-BF5C-35334129ECC5}" dt="2024-01-25T13:00:20.927" v="110" actId="20577"/>
          <ac:spMkLst>
            <pc:docMk/>
            <pc:sldMk cId="2452792526" sldId="624"/>
            <ac:spMk id="8" creationId="{0F819F6A-9493-9562-C85B-9165DBCD216B}"/>
          </ac:spMkLst>
        </pc:spChg>
        <pc:graphicFrameChg chg="mod modGraphic">
          <ac:chgData name="Димитър Минчев" userId="6da192e4-d32c-454b-8615-bbadf07b6639" providerId="ADAL" clId="{52DDDA8F-9854-447A-BF5C-35334129ECC5}" dt="2024-01-25T13:02:13.050" v="134" actId="2711"/>
          <ac:graphicFrameMkLst>
            <pc:docMk/>
            <pc:sldMk cId="2452792526" sldId="624"/>
            <ac:graphicFrameMk id="5" creationId="{C0E0D5CA-6529-4EC4-9A9C-9F2460613B94}"/>
          </ac:graphicFrameMkLst>
        </pc:graphicFrameChg>
      </pc:sldChg>
      <pc:sldChg chg="addSp delSp modSp add mod">
        <pc:chgData name="Димитър Минчев" userId="6da192e4-d32c-454b-8615-bbadf07b6639" providerId="ADAL" clId="{52DDDA8F-9854-447A-BF5C-35334129ECC5}" dt="2024-01-25T13:01:04.729" v="126" actId="20577"/>
        <pc:sldMkLst>
          <pc:docMk/>
          <pc:sldMk cId="588068380" sldId="625"/>
        </pc:sldMkLst>
        <pc:spChg chg="mod">
          <ac:chgData name="Димитър Минчев" userId="6da192e4-d32c-454b-8615-bbadf07b6639" providerId="ADAL" clId="{52DDDA8F-9854-447A-BF5C-35334129ECC5}" dt="2024-01-25T12:05:01.060" v="35" actId="27636"/>
          <ac:spMkLst>
            <pc:docMk/>
            <pc:sldMk cId="588068380" sldId="625"/>
            <ac:spMk id="2" creationId="{4EFAD76C-A732-4825-84AF-BA65DC58F23F}"/>
          </ac:spMkLst>
        </pc:spChg>
        <pc:spChg chg="del">
          <ac:chgData name="Димитър Минчев" userId="6da192e4-d32c-454b-8615-bbadf07b6639" providerId="ADAL" clId="{52DDDA8F-9854-447A-BF5C-35334129ECC5}" dt="2024-01-25T13:00:59.411" v="123" actId="478"/>
          <ac:spMkLst>
            <pc:docMk/>
            <pc:sldMk cId="588068380" sldId="625"/>
            <ac:spMk id="3" creationId="{3678C6C4-C51D-4336-B527-FD8732714D51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588068380" sldId="625"/>
            <ac:spMk id="4" creationId="{A1E8C4CC-6FCD-4823-9112-CBB3E50EA5E6}"/>
          </ac:spMkLst>
        </pc:spChg>
        <pc:spChg chg="add del mod">
          <ac:chgData name="Димитър Минчев" userId="6da192e4-d32c-454b-8615-bbadf07b6639" providerId="ADAL" clId="{52DDDA8F-9854-447A-BF5C-35334129ECC5}" dt="2024-01-25T13:01:01.955" v="124" actId="478"/>
          <ac:spMkLst>
            <pc:docMk/>
            <pc:sldMk cId="588068380" sldId="625"/>
            <ac:spMk id="6" creationId="{8B508504-9C4B-84A5-CB6F-8664F43C0F02}"/>
          </ac:spMkLst>
        </pc:spChg>
        <pc:spChg chg="add mod">
          <ac:chgData name="Димитър Минчев" userId="6da192e4-d32c-454b-8615-bbadf07b6639" providerId="ADAL" clId="{52DDDA8F-9854-447A-BF5C-35334129ECC5}" dt="2024-01-25T13:01:04.729" v="126" actId="20577"/>
          <ac:spMkLst>
            <pc:docMk/>
            <pc:sldMk cId="588068380" sldId="625"/>
            <ac:spMk id="7" creationId="{39E9A5F6-40AE-D2DA-E5DF-10959296E6D7}"/>
          </ac:spMkLst>
        </pc:spChg>
      </pc:sldChg>
      <pc:sldChg chg="delSp modSp add mod">
        <pc:chgData name="Димитър Минчев" userId="6da192e4-d32c-454b-8615-bbadf07b6639" providerId="ADAL" clId="{52DDDA8F-9854-447A-BF5C-35334129ECC5}" dt="2024-01-25T13:01:19.408" v="128" actId="478"/>
        <pc:sldMkLst>
          <pc:docMk/>
          <pc:sldMk cId="495480093" sldId="626"/>
        </pc:sldMkLst>
        <pc:spChg chg="del">
          <ac:chgData name="Димитър Минчев" userId="6da192e4-d32c-454b-8615-bbadf07b6639" providerId="ADAL" clId="{52DDDA8F-9854-447A-BF5C-35334129ECC5}" dt="2024-01-25T13:01:19.408" v="128" actId="478"/>
          <ac:spMkLst>
            <pc:docMk/>
            <pc:sldMk cId="495480093" sldId="626"/>
            <ac:spMk id="5" creationId="{793AC7D2-EAE7-426E-82F0-18C06D9004B7}"/>
          </ac:spMkLst>
        </pc:spChg>
        <pc:spChg chg="mod">
          <ac:chgData name="Димитър Минчев" userId="6da192e4-d32c-454b-8615-bbadf07b6639" providerId="ADAL" clId="{52DDDA8F-9854-447A-BF5C-35334129ECC5}" dt="2024-01-25T12:05:01.065" v="36" actId="27636"/>
          <ac:spMkLst>
            <pc:docMk/>
            <pc:sldMk cId="495480093" sldId="626"/>
            <ac:spMk id="6" creationId="{3F57E69E-8E4D-4BEC-87A2-DF791757944D}"/>
          </ac:spMkLst>
        </pc:spChg>
        <pc:picChg chg="mod">
          <ac:chgData name="Димитър Минчев" userId="6da192e4-d32c-454b-8615-bbadf07b6639" providerId="ADAL" clId="{52DDDA8F-9854-447A-BF5C-35334129ECC5}" dt="2024-01-25T13:01:15.603" v="127"/>
          <ac:picMkLst>
            <pc:docMk/>
            <pc:sldMk cId="495480093" sldId="626"/>
            <ac:picMk id="1028" creationId="{00000000-0000-0000-0000-000000000000}"/>
          </ac:picMkLst>
        </pc:picChg>
      </pc:sldChg>
      <pc:sldChg chg="addSp delSp modSp add mod modAnim">
        <pc:chgData name="Димитър Минчев" userId="6da192e4-d32c-454b-8615-bbadf07b6639" providerId="ADAL" clId="{52DDDA8F-9854-447A-BF5C-35334129ECC5}" dt="2024-01-25T13:03:49.159" v="160" actId="1076"/>
        <pc:sldMkLst>
          <pc:docMk/>
          <pc:sldMk cId="1915900671" sldId="627"/>
        </pc:sldMkLst>
        <pc:spChg chg="add del mod">
          <ac:chgData name="Димитър Минчев" userId="6da192e4-d32c-454b-8615-bbadf07b6639" providerId="ADAL" clId="{52DDDA8F-9854-447A-BF5C-35334129ECC5}" dt="2024-01-25T13:02:53.768" v="147" actId="478"/>
          <ac:spMkLst>
            <pc:docMk/>
            <pc:sldMk cId="1915900671" sldId="627"/>
            <ac:spMk id="3" creationId="{223A65C8-3098-81B7-128B-69A10358AE3D}"/>
          </ac:spMkLst>
        </pc:spChg>
        <pc:spChg chg="del">
          <ac:chgData name="Димитър Минчев" userId="6da192e4-d32c-454b-8615-bbadf07b6639" providerId="ADAL" clId="{52DDDA8F-9854-447A-BF5C-35334129ECC5}" dt="2024-01-25T13:02:52.826" v="146" actId="478"/>
          <ac:spMkLst>
            <pc:docMk/>
            <pc:sldMk cId="1915900671" sldId="627"/>
            <ac:spMk id="4" creationId="{28BC9C9D-66BA-4485-9B33-96D76493CC72}"/>
          </ac:spMkLst>
        </pc:spChg>
        <pc:spChg chg="mod">
          <ac:chgData name="Димитър Минчев" userId="6da192e4-d32c-454b-8615-bbadf07b6639" providerId="ADAL" clId="{52DDDA8F-9854-447A-BF5C-35334129ECC5}" dt="2024-01-25T13:03:39.974" v="157" actId="1076"/>
          <ac:spMkLst>
            <pc:docMk/>
            <pc:sldMk cId="1915900671" sldId="627"/>
            <ac:spMk id="5" creationId="{D40E647C-6B1B-4F2D-9082-2CA84EE17E47}"/>
          </ac:spMkLst>
        </pc:spChg>
        <pc:spChg chg="mod">
          <ac:chgData name="Димитър Минчев" userId="6da192e4-d32c-454b-8615-bbadf07b6639" providerId="ADAL" clId="{52DDDA8F-9854-447A-BF5C-35334129ECC5}" dt="2024-01-25T13:03:39.974" v="157" actId="1076"/>
          <ac:spMkLst>
            <pc:docMk/>
            <pc:sldMk cId="1915900671" sldId="627"/>
            <ac:spMk id="6" creationId="{58D95CAA-3A48-42B7-88FD-3711BBE4B78E}"/>
          </ac:spMkLst>
        </pc:spChg>
        <pc:spChg chg="mod">
          <ac:chgData name="Димитър Минчев" userId="6da192e4-d32c-454b-8615-bbadf07b6639" providerId="ADAL" clId="{52DDDA8F-9854-447A-BF5C-35334129ECC5}" dt="2024-01-25T13:03:39.974" v="157" actId="1076"/>
          <ac:spMkLst>
            <pc:docMk/>
            <pc:sldMk cId="1915900671" sldId="627"/>
            <ac:spMk id="7" creationId="{4C5FEC4B-F8EC-4C34-BFB9-BBC4BC58899A}"/>
          </ac:spMkLst>
        </pc:spChg>
        <pc:spChg chg="mod ord">
          <ac:chgData name="Димитър Минчев" userId="6da192e4-d32c-454b-8615-bbadf07b6639" providerId="ADAL" clId="{52DDDA8F-9854-447A-BF5C-35334129ECC5}" dt="2024-01-25T13:03:39.974" v="157" actId="1076"/>
          <ac:spMkLst>
            <pc:docMk/>
            <pc:sldMk cId="1915900671" sldId="627"/>
            <ac:spMk id="8" creationId="{644A0157-9AF5-48C2-B864-F2ED4D6EEC41}"/>
          </ac:spMkLst>
        </pc:spChg>
        <pc:spChg chg="mod">
          <ac:chgData name="Димитър Минчев" userId="6da192e4-d32c-454b-8615-bbadf07b6639" providerId="ADAL" clId="{52DDDA8F-9854-447A-BF5C-35334129ECC5}" dt="2024-01-25T13:03:39.974" v="157" actId="1076"/>
          <ac:spMkLst>
            <pc:docMk/>
            <pc:sldMk cId="1915900671" sldId="627"/>
            <ac:spMk id="9" creationId="{39084FC0-CA52-4000-9FD1-3455A263A394}"/>
          </ac:spMkLst>
        </pc:spChg>
        <pc:spChg chg="add mod">
          <ac:chgData name="Димитър Минчев" userId="6da192e4-d32c-454b-8615-bbadf07b6639" providerId="ADAL" clId="{52DDDA8F-9854-447A-BF5C-35334129ECC5}" dt="2024-01-25T13:03:49.159" v="160" actId="1076"/>
          <ac:spMkLst>
            <pc:docMk/>
            <pc:sldMk cId="1915900671" sldId="627"/>
            <ac:spMk id="10" creationId="{43F01EA8-5336-59D2-7975-17F9E80BB9CE}"/>
          </ac:spMkLst>
        </pc:spChg>
      </pc:sldChg>
      <pc:sldChg chg="addSp delSp modSp add mod modAnim">
        <pc:chgData name="Димитър Минчев" userId="6da192e4-d32c-454b-8615-bbadf07b6639" providerId="ADAL" clId="{52DDDA8F-9854-447A-BF5C-35334129ECC5}" dt="2024-01-25T13:04:44.971" v="177" actId="1076"/>
        <pc:sldMkLst>
          <pc:docMk/>
          <pc:sldMk cId="2543441013" sldId="628"/>
        </pc:sldMkLst>
        <pc:spChg chg="mod">
          <ac:chgData name="Димитър Минчев" userId="6da192e4-d32c-454b-8615-bbadf07b6639" providerId="ADAL" clId="{52DDDA8F-9854-447A-BF5C-35334129ECC5}" dt="2024-01-25T13:04:44.971" v="177" actId="1076"/>
          <ac:spMkLst>
            <pc:docMk/>
            <pc:sldMk cId="2543441013" sldId="628"/>
            <ac:spMk id="2" creationId="{5AF5BDDB-2B2D-4E68-B5FE-B980FFD5C618}"/>
          </ac:spMkLst>
        </pc:spChg>
        <pc:spChg chg="del mod">
          <ac:chgData name="Димитър Минчев" userId="6da192e4-d32c-454b-8615-bbadf07b6639" providerId="ADAL" clId="{52DDDA8F-9854-447A-BF5C-35334129ECC5}" dt="2024-01-25T13:04:11.402" v="162" actId="478"/>
          <ac:spMkLst>
            <pc:docMk/>
            <pc:sldMk cId="2543441013" sldId="628"/>
            <ac:spMk id="3" creationId="{6854F123-F397-432A-B4D4-A7BE20D52B9F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2543441013" sldId="628"/>
            <ac:spMk id="4" creationId="{1220E7FD-2A0B-4BAC-8993-6ED38082A908}"/>
          </ac:spMkLst>
        </pc:spChg>
        <pc:spChg chg="mod">
          <ac:chgData name="Димитър Минчев" userId="6da192e4-d32c-454b-8615-bbadf07b6639" providerId="ADAL" clId="{52DDDA8F-9854-447A-BF5C-35334129ECC5}" dt="2024-01-25T13:04:44.971" v="177" actId="1076"/>
          <ac:spMkLst>
            <pc:docMk/>
            <pc:sldMk cId="2543441013" sldId="628"/>
            <ac:spMk id="5" creationId="{283A5765-FB98-4178-A06A-5C9C06D3B0BF}"/>
          </ac:spMkLst>
        </pc:spChg>
        <pc:spChg chg="mod">
          <ac:chgData name="Димитър Минчев" userId="6da192e4-d32c-454b-8615-bbadf07b6639" providerId="ADAL" clId="{52DDDA8F-9854-447A-BF5C-35334129ECC5}" dt="2024-01-25T13:04:44.971" v="177" actId="1076"/>
          <ac:spMkLst>
            <pc:docMk/>
            <pc:sldMk cId="2543441013" sldId="628"/>
            <ac:spMk id="6" creationId="{424AF06C-C557-4544-9B4C-BBD4FDA8142E}"/>
          </ac:spMkLst>
        </pc:spChg>
        <pc:spChg chg="add del mod">
          <ac:chgData name="Димитър Минчев" userId="6da192e4-d32c-454b-8615-bbadf07b6639" providerId="ADAL" clId="{52DDDA8F-9854-447A-BF5C-35334129ECC5}" dt="2024-01-25T13:04:13.206" v="163" actId="478"/>
          <ac:spMkLst>
            <pc:docMk/>
            <pc:sldMk cId="2543441013" sldId="628"/>
            <ac:spMk id="8" creationId="{C3B44A7F-1B22-BEA6-7D13-EDC112F25B6D}"/>
          </ac:spMkLst>
        </pc:spChg>
        <pc:spChg chg="add mod">
          <ac:chgData name="Димитър Минчев" userId="6da192e4-d32c-454b-8615-bbadf07b6639" providerId="ADAL" clId="{52DDDA8F-9854-447A-BF5C-35334129ECC5}" dt="2024-01-25T13:04:15.862" v="165" actId="20577"/>
          <ac:spMkLst>
            <pc:docMk/>
            <pc:sldMk cId="2543441013" sldId="628"/>
            <ac:spMk id="9" creationId="{C8F3ACAF-275C-C370-3305-8082285A6188}"/>
          </ac:spMkLst>
        </pc:spChg>
      </pc:sldChg>
      <pc:sldChg chg="delSp modSp add mod">
        <pc:chgData name="Димитър Минчев" userId="6da192e4-d32c-454b-8615-bbadf07b6639" providerId="ADAL" clId="{52DDDA8F-9854-447A-BF5C-35334129ECC5}" dt="2024-01-25T13:05:07.921" v="180" actId="6549"/>
        <pc:sldMkLst>
          <pc:docMk/>
          <pc:sldMk cId="790677858" sldId="629"/>
        </pc:sldMkLst>
        <pc:spChg chg="del">
          <ac:chgData name="Димитър Минчев" userId="6da192e4-d32c-454b-8615-bbadf07b6639" providerId="ADAL" clId="{52DDDA8F-9854-447A-BF5C-35334129ECC5}" dt="2024-01-25T13:04:59.205" v="179" actId="478"/>
          <ac:spMkLst>
            <pc:docMk/>
            <pc:sldMk cId="790677858" sldId="629"/>
            <ac:spMk id="5" creationId="{5C93FE02-C8CC-4307-97D2-38B2977B405C}"/>
          </ac:spMkLst>
        </pc:spChg>
        <pc:spChg chg="mod">
          <ac:chgData name="Димитър Минчев" userId="6da192e4-d32c-454b-8615-bbadf07b6639" providerId="ADAL" clId="{52DDDA8F-9854-447A-BF5C-35334129ECC5}" dt="2024-01-25T13:05:07.921" v="180" actId="6549"/>
          <ac:spMkLst>
            <pc:docMk/>
            <pc:sldMk cId="790677858" sldId="629"/>
            <ac:spMk id="6" creationId="{0DB451EE-CDFA-4CB7-80E5-792070AC6EC5}"/>
          </ac:spMkLst>
        </pc:spChg>
        <pc:spChg chg="mod">
          <ac:chgData name="Димитър Минчев" userId="6da192e4-d32c-454b-8615-bbadf07b6639" providerId="ADAL" clId="{52DDDA8F-9854-447A-BF5C-35334129ECC5}" dt="2024-01-25T13:04:55.136" v="178" actId="1076"/>
          <ac:spMkLst>
            <pc:docMk/>
            <pc:sldMk cId="790677858" sldId="629"/>
            <ac:spMk id="7" creationId="{9B5DC5D4-E332-4F1A-BD80-FC2F66D27682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5:47.828" v="194" actId="20577"/>
        <pc:sldMkLst>
          <pc:docMk/>
          <pc:sldMk cId="2748607654" sldId="630"/>
        </pc:sldMkLst>
        <pc:spChg chg="mod">
          <ac:chgData name="Димитър Минчев" userId="6da192e4-d32c-454b-8615-bbadf07b6639" providerId="ADAL" clId="{52DDDA8F-9854-447A-BF5C-35334129ECC5}" dt="2024-01-25T13:05:47.828" v="194" actId="20577"/>
          <ac:spMkLst>
            <pc:docMk/>
            <pc:sldMk cId="2748607654" sldId="630"/>
            <ac:spMk id="4" creationId="{3DDD4C54-9F7C-4A55-B1CD-6D31BFF4B47A}"/>
          </ac:spMkLst>
        </pc:spChg>
        <pc:spChg chg="mod">
          <ac:chgData name="Димитър Минчев" userId="6da192e4-d32c-454b-8615-bbadf07b6639" providerId="ADAL" clId="{52DDDA8F-9854-447A-BF5C-35334129ECC5}" dt="2024-01-25T12:05:01.083" v="39" actId="27636"/>
          <ac:spMkLst>
            <pc:docMk/>
            <pc:sldMk cId="2748607654" sldId="630"/>
            <ac:spMk id="5" creationId="{90E0DE57-6C9B-431F-9B08-C33D0340AF1E}"/>
          </ac:spMkLst>
        </pc:spChg>
      </pc:sldChg>
      <pc:sldChg chg="add del">
        <pc:chgData name="Димитър Минчев" userId="6da192e4-d32c-454b-8615-bbadf07b6639" providerId="ADAL" clId="{52DDDA8F-9854-447A-BF5C-35334129ECC5}" dt="2024-01-25T13:05:26.866" v="184" actId="47"/>
        <pc:sldMkLst>
          <pc:docMk/>
          <pc:sldMk cId="2574270682" sldId="634"/>
        </pc:sldMkLst>
      </pc:sldChg>
      <pc:sldChg chg="delSp modSp add mod">
        <pc:chgData name="Димитър Минчев" userId="6da192e4-d32c-454b-8615-bbadf07b6639" providerId="ADAL" clId="{52DDDA8F-9854-447A-BF5C-35334129ECC5}" dt="2024-01-25T13:05:37.497" v="186" actId="1076"/>
        <pc:sldMkLst>
          <pc:docMk/>
          <pc:sldMk cId="1777617192" sldId="637"/>
        </pc:sldMkLst>
        <pc:spChg chg="del">
          <ac:chgData name="Димитър Минчев" userId="6da192e4-d32c-454b-8615-bbadf07b6639" providerId="ADAL" clId="{52DDDA8F-9854-447A-BF5C-35334129ECC5}" dt="2024-01-25T13:05:34.421" v="185" actId="478"/>
          <ac:spMkLst>
            <pc:docMk/>
            <pc:sldMk cId="1777617192" sldId="637"/>
            <ac:spMk id="5" creationId="{2B9B9793-1370-4055-86BE-DF3AEA922AAD}"/>
          </ac:spMkLst>
        </pc:spChg>
        <pc:spChg chg="mod">
          <ac:chgData name="Димитър Минчев" userId="6da192e4-d32c-454b-8615-bbadf07b6639" providerId="ADAL" clId="{52DDDA8F-9854-447A-BF5C-35334129ECC5}" dt="2024-01-25T12:05:01.088" v="40" actId="27636"/>
          <ac:spMkLst>
            <pc:docMk/>
            <pc:sldMk cId="1777617192" sldId="637"/>
            <ac:spMk id="7" creationId="{648E853F-8F0A-4B64-A22B-1F89276C9134}"/>
          </ac:spMkLst>
        </pc:spChg>
        <pc:spChg chg="mod">
          <ac:chgData name="Димитър Минчев" userId="6da192e4-d32c-454b-8615-bbadf07b6639" providerId="ADAL" clId="{52DDDA8F-9854-447A-BF5C-35334129ECC5}" dt="2024-01-25T13:05:37.497" v="186" actId="1076"/>
          <ac:spMkLst>
            <pc:docMk/>
            <pc:sldMk cId="1777617192" sldId="637"/>
            <ac:spMk id="9" creationId="{EFE7ED66-DE39-49EC-847D-B383E537F0B6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7:44.026" v="237" actId="20577"/>
        <pc:sldMkLst>
          <pc:docMk/>
          <pc:sldMk cId="2189778449" sldId="638"/>
        </pc:sldMkLst>
        <pc:spChg chg="mod">
          <ac:chgData name="Димитър Минчев" userId="6da192e4-d32c-454b-8615-bbadf07b6639" providerId="ADAL" clId="{52DDDA8F-9854-447A-BF5C-35334129ECC5}" dt="2024-01-25T13:07:44.026" v="237" actId="20577"/>
          <ac:spMkLst>
            <pc:docMk/>
            <pc:sldMk cId="2189778449" sldId="638"/>
            <ac:spMk id="4" creationId="{15BB64A7-257B-4883-9619-C0EB21A582F7}"/>
          </ac:spMkLst>
        </pc:spChg>
        <pc:spChg chg="mod">
          <ac:chgData name="Димитър Минчев" userId="6da192e4-d32c-454b-8615-bbadf07b6639" providerId="ADAL" clId="{52DDDA8F-9854-447A-BF5C-35334129ECC5}" dt="2024-01-25T13:06:22.388" v="209" actId="1076"/>
          <ac:spMkLst>
            <pc:docMk/>
            <pc:sldMk cId="2189778449" sldId="638"/>
            <ac:spMk id="5" creationId="{DA8F5F4D-DAD5-49B7-B10F-CB8E9B3876A1}"/>
          </ac:spMkLst>
        </pc:spChg>
        <pc:picChg chg="mod">
          <ac:chgData name="Димитър Минчев" userId="6da192e4-d32c-454b-8615-bbadf07b6639" providerId="ADAL" clId="{52DDDA8F-9854-447A-BF5C-35334129ECC5}" dt="2024-01-25T13:06:20.693" v="208" actId="1076"/>
          <ac:picMkLst>
            <pc:docMk/>
            <pc:sldMk cId="2189778449" sldId="638"/>
            <ac:picMk id="7" creationId="{A69EBD86-F817-469D-AB85-D3E4996FFB03}"/>
          </ac:picMkLst>
        </pc:picChg>
      </pc:sldChg>
      <pc:sldChg chg="modSp add mod">
        <pc:chgData name="Димитър Минчев" userId="6da192e4-d32c-454b-8615-bbadf07b6639" providerId="ADAL" clId="{52DDDA8F-9854-447A-BF5C-35334129ECC5}" dt="2024-01-25T13:07:48.049" v="243" actId="20577"/>
        <pc:sldMkLst>
          <pc:docMk/>
          <pc:sldMk cId="2032569786" sldId="639"/>
        </pc:sldMkLst>
        <pc:spChg chg="mod">
          <ac:chgData name="Димитър Минчев" userId="6da192e4-d32c-454b-8615-bbadf07b6639" providerId="ADAL" clId="{52DDDA8F-9854-447A-BF5C-35334129ECC5}" dt="2024-01-25T13:07:48.049" v="243" actId="20577"/>
          <ac:spMkLst>
            <pc:docMk/>
            <pc:sldMk cId="2032569786" sldId="639"/>
            <ac:spMk id="3" creationId="{4C8E06F8-FB45-414E-9E0B-A7E61EF5047E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2032569786" sldId="639"/>
            <ac:spMk id="4" creationId="{68B8551D-A09C-4508-AC06-8FD26D2A31D8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7:53.436" v="249" actId="20577"/>
        <pc:sldMkLst>
          <pc:docMk/>
          <pc:sldMk cId="2708656939" sldId="640"/>
        </pc:sldMkLst>
        <pc:spChg chg="mod">
          <ac:chgData name="Димитър Минчев" userId="6da192e4-d32c-454b-8615-bbadf07b6639" providerId="ADAL" clId="{52DDDA8F-9854-447A-BF5C-35334129ECC5}" dt="2024-01-25T13:06:37.171" v="212" actId="1076"/>
          <ac:spMkLst>
            <pc:docMk/>
            <pc:sldMk cId="2708656939" sldId="640"/>
            <ac:spMk id="2" creationId="{0C8A1DAE-933A-4F52-B933-C98FB2DA37E3}"/>
          </ac:spMkLst>
        </pc:spChg>
        <pc:spChg chg="mod">
          <ac:chgData name="Димитър Минчев" userId="6da192e4-d32c-454b-8615-bbadf07b6639" providerId="ADAL" clId="{52DDDA8F-9854-447A-BF5C-35334129ECC5}" dt="2024-01-25T13:07:53.436" v="249" actId="20577"/>
          <ac:spMkLst>
            <pc:docMk/>
            <pc:sldMk cId="2708656939" sldId="640"/>
            <ac:spMk id="3" creationId="{20C6D19A-5BE7-4A3B-8283-637601651373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2708656939" sldId="640"/>
            <ac:spMk id="4" creationId="{23328727-6502-433E-8755-CB44793755A3}"/>
          </ac:spMkLst>
        </pc:spChg>
        <pc:picChg chg="mod">
          <ac:chgData name="Димитър Минчев" userId="6da192e4-d32c-454b-8615-bbadf07b6639" providerId="ADAL" clId="{52DDDA8F-9854-447A-BF5C-35334129ECC5}" dt="2024-01-25T13:06:41.479" v="215" actId="1076"/>
          <ac:picMkLst>
            <pc:docMk/>
            <pc:sldMk cId="2708656939" sldId="640"/>
            <ac:picMk id="6" creationId="{BF9A0795-8DBC-409A-90F5-E9405776D4E4}"/>
          </ac:picMkLst>
        </pc:picChg>
      </pc:sldChg>
      <pc:sldChg chg="modSp add mod">
        <pc:chgData name="Димитър Минчев" userId="6da192e4-d32c-454b-8615-bbadf07b6639" providerId="ADAL" clId="{52DDDA8F-9854-447A-BF5C-35334129ECC5}" dt="2024-01-25T13:08:00.510" v="255" actId="20577"/>
        <pc:sldMkLst>
          <pc:docMk/>
          <pc:sldMk cId="3655178849" sldId="641"/>
        </pc:sldMkLst>
        <pc:spChg chg="mod">
          <ac:chgData name="Димитър Минчев" userId="6da192e4-d32c-454b-8615-bbadf07b6639" providerId="ADAL" clId="{52DDDA8F-9854-447A-BF5C-35334129ECC5}" dt="2024-01-25T13:07:34.239" v="231" actId="1076"/>
          <ac:spMkLst>
            <pc:docMk/>
            <pc:sldMk cId="3655178849" sldId="641"/>
            <ac:spMk id="2" creationId="{338451E5-B2A6-4E9B-9C5B-51982288ADE7}"/>
          </ac:spMkLst>
        </pc:spChg>
        <pc:spChg chg="mod">
          <ac:chgData name="Димитър Минчев" userId="6da192e4-d32c-454b-8615-bbadf07b6639" providerId="ADAL" clId="{52DDDA8F-9854-447A-BF5C-35334129ECC5}" dt="2024-01-25T13:08:00.510" v="255" actId="20577"/>
          <ac:spMkLst>
            <pc:docMk/>
            <pc:sldMk cId="3655178849" sldId="641"/>
            <ac:spMk id="3" creationId="{53269B0F-801E-4F05-A411-B3AB9F754F19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3655178849" sldId="641"/>
            <ac:spMk id="4" creationId="{D07C1AE2-D2B4-4AFB-8AB5-38E4C05223D0}"/>
          </ac:spMkLst>
        </pc:spChg>
        <pc:spChg chg="mod">
          <ac:chgData name="Димитър Минчев" userId="6da192e4-d32c-454b-8615-bbadf07b6639" providerId="ADAL" clId="{52DDDA8F-9854-447A-BF5C-35334129ECC5}" dt="2024-01-25T13:07:34.239" v="231" actId="1076"/>
          <ac:spMkLst>
            <pc:docMk/>
            <pc:sldMk cId="3655178849" sldId="641"/>
            <ac:spMk id="5" creationId="{3FA0F3B5-9022-4D12-98FD-F773128EB11D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8:22.644" v="258" actId="1076"/>
        <pc:sldMkLst>
          <pc:docMk/>
          <pc:sldMk cId="1981251499" sldId="642"/>
        </pc:sldMkLst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1981251499" sldId="642"/>
            <ac:spMk id="4" creationId="{CE1C3FAA-D813-40E5-9441-35964A76A5F2}"/>
          </ac:spMkLst>
        </pc:spChg>
        <pc:picChg chg="mod">
          <ac:chgData name="Димитър Минчев" userId="6da192e4-d32c-454b-8615-bbadf07b6639" providerId="ADAL" clId="{52DDDA8F-9854-447A-BF5C-35334129ECC5}" dt="2024-01-25T13:08:22.644" v="258" actId="1076"/>
          <ac:picMkLst>
            <pc:docMk/>
            <pc:sldMk cId="1981251499" sldId="642"/>
            <ac:picMk id="9" creationId="{D0FADEFE-4DBB-4EF5-A480-02E550C2C36F}"/>
          </ac:picMkLst>
        </pc:picChg>
      </pc:sldChg>
      <pc:sldChg chg="delSp modSp add mod">
        <pc:chgData name="Димитър Минчев" userId="6da192e4-d32c-454b-8615-bbadf07b6639" providerId="ADAL" clId="{52DDDA8F-9854-447A-BF5C-35334129ECC5}" dt="2024-01-25T13:06:52.289" v="217" actId="478"/>
        <pc:sldMkLst>
          <pc:docMk/>
          <pc:sldMk cId="3425801233" sldId="643"/>
        </pc:sldMkLst>
        <pc:spChg chg="del">
          <ac:chgData name="Димитър Минчев" userId="6da192e4-d32c-454b-8615-bbadf07b6639" providerId="ADAL" clId="{52DDDA8F-9854-447A-BF5C-35334129ECC5}" dt="2024-01-25T13:06:52.289" v="217" actId="478"/>
          <ac:spMkLst>
            <pc:docMk/>
            <pc:sldMk cId="3425801233" sldId="643"/>
            <ac:spMk id="5" creationId="{900D7678-6B89-4CD0-A9AC-60904E92C837}"/>
          </ac:spMkLst>
        </pc:spChg>
        <pc:spChg chg="mod">
          <ac:chgData name="Димитър Минчев" userId="6da192e4-d32c-454b-8615-bbadf07b6639" providerId="ADAL" clId="{52DDDA8F-9854-447A-BF5C-35334129ECC5}" dt="2024-01-25T12:05:01.102" v="42" actId="27636"/>
          <ac:spMkLst>
            <pc:docMk/>
            <pc:sldMk cId="3425801233" sldId="643"/>
            <ac:spMk id="6" creationId="{1601CB28-8E8B-4D9C-A3FC-B50A0719B3F5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8:16.603" v="257" actId="207"/>
        <pc:sldMkLst>
          <pc:docMk/>
          <pc:sldMk cId="4195564652" sldId="659"/>
        </pc:sldMkLst>
        <pc:spChg chg="mod">
          <ac:chgData name="Димитър Минчев" userId="6da192e4-d32c-454b-8615-bbadf07b6639" providerId="ADAL" clId="{52DDDA8F-9854-447A-BF5C-35334129ECC5}" dt="2024-01-25T13:08:16.603" v="257" actId="207"/>
          <ac:spMkLst>
            <pc:docMk/>
            <pc:sldMk cId="4195564652" sldId="659"/>
            <ac:spMk id="2" creationId="{E0C5A607-1716-4833-A87D-40605629B03C}"/>
          </ac:spMkLst>
        </pc:spChg>
        <pc:spChg chg="mod">
          <ac:chgData name="Димитър Минчев" userId="6da192e4-d32c-454b-8615-bbadf07b6639" providerId="ADAL" clId="{52DDDA8F-9854-447A-BF5C-35334129ECC5}" dt="2024-01-25T12:05:00.949" v="32"/>
          <ac:spMkLst>
            <pc:docMk/>
            <pc:sldMk cId="4195564652" sldId="659"/>
            <ac:spMk id="4" creationId="{B3C9DBD7-98D4-46B3-A84F-D624EA81A715}"/>
          </ac:spMkLst>
        </pc:spChg>
      </pc:sldChg>
      <pc:sldChg chg="modSp add mod">
        <pc:chgData name="Димитър Минчев" userId="6da192e4-d32c-454b-8615-bbadf07b6639" providerId="ADAL" clId="{52DDDA8F-9854-447A-BF5C-35334129ECC5}" dt="2024-01-25T13:08:44.478" v="278" actId="20577"/>
        <pc:sldMkLst>
          <pc:docMk/>
          <pc:sldMk cId="4232608244" sldId="660"/>
        </pc:sldMkLst>
        <pc:spChg chg="mod">
          <ac:chgData name="Димитър Минчев" userId="6da192e4-d32c-454b-8615-bbadf07b6639" providerId="ADAL" clId="{52DDDA8F-9854-447A-BF5C-35334129ECC5}" dt="2024-01-25T13:08:44.478" v="278" actId="20577"/>
          <ac:spMkLst>
            <pc:docMk/>
            <pc:sldMk cId="4232608244" sldId="660"/>
            <ac:spMk id="2" creationId="{1386E7D1-00BC-4CD3-B9CB-9685ABD080EC}"/>
          </ac:spMkLst>
        </pc:spChg>
      </pc:sldChg>
      <pc:sldChg chg="modSp add del mod">
        <pc:chgData name="Димитър Минчев" userId="6da192e4-d32c-454b-8615-bbadf07b6639" providerId="ADAL" clId="{52DDDA8F-9854-447A-BF5C-35334129ECC5}" dt="2024-01-25T13:08:08.681" v="256" actId="47"/>
        <pc:sldMkLst>
          <pc:docMk/>
          <pc:sldMk cId="1141146402" sldId="663"/>
        </pc:sldMkLst>
        <pc:spChg chg="mod">
          <ac:chgData name="Димитър Минчев" userId="6da192e4-d32c-454b-8615-bbadf07b6639" providerId="ADAL" clId="{52DDDA8F-9854-447A-BF5C-35334129ECC5}" dt="2024-01-25T12:05:01.106" v="43" actId="27636"/>
          <ac:spMkLst>
            <pc:docMk/>
            <pc:sldMk cId="1141146402" sldId="663"/>
            <ac:spMk id="7" creationId="{F956F89C-5872-4661-AE51-6BAD78599990}"/>
          </ac:spMkLst>
        </pc:spChg>
      </pc:sldChg>
      <pc:sldChg chg="modSp add del mod">
        <pc:chgData name="Димитър Минчев" userId="6da192e4-d32c-454b-8615-bbadf07b6639" providerId="ADAL" clId="{52DDDA8F-9854-447A-BF5C-35334129ECC5}" dt="2024-01-25T13:06:45.990" v="216" actId="47"/>
        <pc:sldMkLst>
          <pc:docMk/>
          <pc:sldMk cId="1125222306" sldId="664"/>
        </pc:sldMkLst>
        <pc:spChg chg="mod">
          <ac:chgData name="Димитър Минчев" userId="6da192e4-d32c-454b-8615-bbadf07b6639" providerId="ADAL" clId="{52DDDA8F-9854-447A-BF5C-35334129ECC5}" dt="2024-01-25T12:05:01.098" v="41" actId="27636"/>
          <ac:spMkLst>
            <pc:docMk/>
            <pc:sldMk cId="1125222306" sldId="664"/>
            <ac:spMk id="7" creationId="{09198E92-A1A5-422F-8DA7-3DC1704846CD}"/>
          </ac:spMkLst>
        </pc:spChg>
      </pc:sldChg>
      <pc:sldChg chg="modSp add del mod">
        <pc:chgData name="Димитър Минчев" userId="6da192e4-d32c-454b-8615-bbadf07b6639" providerId="ADAL" clId="{52DDDA8F-9854-447A-BF5C-35334129ECC5}" dt="2024-01-25T13:02:32.730" v="137" actId="47"/>
        <pc:sldMkLst>
          <pc:docMk/>
          <pc:sldMk cId="2354305086" sldId="665"/>
        </pc:sldMkLst>
        <pc:spChg chg="mod">
          <ac:chgData name="Димитър Минчев" userId="6da192e4-d32c-454b-8615-bbadf07b6639" providerId="ADAL" clId="{52DDDA8F-9854-447A-BF5C-35334129ECC5}" dt="2024-01-25T12:05:01.074" v="37" actId="27636"/>
          <ac:spMkLst>
            <pc:docMk/>
            <pc:sldMk cId="2354305086" sldId="665"/>
            <ac:spMk id="9" creationId="{11314928-1498-43B1-8DC8-04A3967A3D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336"/>
            <a:ext cx="9144000" cy="2387600"/>
          </a:xfrm>
        </p:spPr>
        <p:txBody>
          <a:bodyPr>
            <a:normAutofit/>
          </a:bodyPr>
          <a:lstStyle/>
          <a:p>
            <a:r>
              <a:rPr lang="bg-BG" dirty="0">
                <a:latin typeface="Comfortaa" pitchFamily="2" charset="0"/>
              </a:rPr>
              <a:t>Сигурност на уеб приложенията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Security</a:t>
            </a:r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0E7FD-2A0B-4BAC-8993-6ED38082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5BDDB-2B2D-4E68-B5FE-B980FFD5C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454" y="1360998"/>
            <a:ext cx="10630286" cy="5164004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Оригинална </a:t>
            </a:r>
            <a:r>
              <a:rPr lang="en-US" dirty="0"/>
              <a:t>SQL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Задаване на потребителско име на </a:t>
            </a:r>
            <a:r>
              <a:rPr lang="en-US" dirty="0"/>
              <a:t>John &amp; </a:t>
            </a:r>
            <a:r>
              <a:rPr lang="bg-BG" dirty="0"/>
              <a:t>парола на </a:t>
            </a:r>
            <a:r>
              <a:rPr lang="en-US" dirty="0"/>
              <a:t>' OR '1'= ‘1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Резултатът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Потребителят с потребителско име – </a:t>
            </a:r>
            <a:r>
              <a:rPr lang="en-US" dirty="0"/>
              <a:t>"Admin"</a:t>
            </a:r>
            <a:r>
              <a:rPr lang="ru-RU" dirty="0"/>
              <a:t> ще влезе БЕЗ парола</a:t>
            </a:r>
            <a:endParaRPr lang="en-US" dirty="0"/>
          </a:p>
          <a:p>
            <a:pPr lvl="1"/>
            <a:r>
              <a:rPr lang="bg-BG" dirty="0"/>
              <a:t>Заявката за преминаване ще се превърне в bool израз, който винаги е верен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3A5765-FB98-4178-A06A-5C9C06D3B0BF}"/>
              </a:ext>
            </a:extLst>
          </p:cNvPr>
          <p:cNvSpPr>
            <a:spLocks noGrp="1"/>
          </p:cNvSpPr>
          <p:nvPr/>
        </p:nvSpPr>
        <p:spPr>
          <a:xfrm>
            <a:off x="710650" y="1860036"/>
            <a:ext cx="10854338" cy="83078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bg1"/>
                </a:solidFill>
                <a:effectLst/>
              </a:rPr>
              <a:t>string sqlQuery = "SELECT * FROM user WHERE name = '" + username + "' AND pass='" + password + "'";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24AF06C-C557-4544-9B4C-BBD4FDA8142E}"/>
              </a:ext>
            </a:extLst>
          </p:cNvPr>
          <p:cNvSpPr txBox="1">
            <a:spLocks/>
          </p:cNvSpPr>
          <p:nvPr/>
        </p:nvSpPr>
        <p:spPr>
          <a:xfrm>
            <a:off x="710650" y="3664739"/>
            <a:ext cx="10854337" cy="83078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noProof="1">
                <a:solidFill>
                  <a:schemeClr val="bg1"/>
                </a:solidFill>
                <a:effectLst/>
              </a:rPr>
              <a:t>string sqlQuery = "SELECT * FROM user WHERE name = 'Admin' AND </a:t>
            </a:r>
            <a:br>
              <a:rPr lang="en-US" sz="2399" noProof="1">
                <a:solidFill>
                  <a:schemeClr val="bg1"/>
                </a:solidFill>
                <a:effectLst/>
              </a:rPr>
            </a:br>
            <a:r>
              <a:rPr lang="en-US" sz="2399" noProof="1">
                <a:solidFill>
                  <a:schemeClr val="bg1"/>
                </a:solidFill>
                <a:effectLst/>
              </a:rPr>
              <a:t>pass='' OR '1'='1'"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C8F3ACAF-275C-C370-3305-8082285A6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4" y="357967"/>
            <a:ext cx="10630286" cy="754452"/>
          </a:xfrm>
        </p:spPr>
        <p:txBody>
          <a:bodyPr/>
          <a:lstStyle/>
          <a:p>
            <a:r>
              <a:rPr lang="en-US" dirty="0"/>
              <a:t>SQL Injection [2/2]</a:t>
            </a:r>
          </a:p>
        </p:txBody>
      </p:sp>
    </p:spTree>
    <p:extLst>
      <p:ext uri="{BB962C8B-B14F-4D97-AF65-F5344CB8AC3E}">
        <p14:creationId xmlns:p14="http://schemas.microsoft.com/office/powerpoint/2010/main" val="2543441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DB451EE-CDFA-4CB7-80E5-792070AC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 Site Scripting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A0AE2-3B11-4032-87A5-72DE2FFE5C8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5DC5D4-E332-4F1A-BD80-FC2F66D27682}"/>
              </a:ext>
            </a:extLst>
          </p:cNvPr>
          <p:cNvSpPr txBox="1"/>
          <p:nvPr/>
        </p:nvSpPr>
        <p:spPr>
          <a:xfrm>
            <a:off x="3505199" y="1441980"/>
            <a:ext cx="5181602" cy="288756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600" b="1" dirty="0"/>
              <a:t>XSS</a:t>
            </a:r>
          </a:p>
        </p:txBody>
      </p:sp>
    </p:spTree>
    <p:extLst>
      <p:ext uri="{BB962C8B-B14F-4D97-AF65-F5344CB8AC3E}">
        <p14:creationId xmlns:p14="http://schemas.microsoft.com/office/powerpoint/2010/main" val="79067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0DE57-6C9B-431F-9B08-C33D0340A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Cross-site scripting (XSS) </a:t>
            </a:r>
            <a:r>
              <a:rPr lang="ru-RU" dirty="0"/>
              <a:t>е често срещана уязвимост в </a:t>
            </a:r>
            <a:br>
              <a:rPr lang="ru-RU" dirty="0"/>
            </a:br>
            <a:r>
              <a:rPr lang="ru-RU" dirty="0"/>
              <a:t>уеб приложенията</a:t>
            </a:r>
            <a:endParaRPr lang="en-US" dirty="0"/>
          </a:p>
          <a:p>
            <a:r>
              <a:rPr lang="ru-RU" dirty="0"/>
              <a:t>Уеб приложенията показват JavaScript код</a:t>
            </a:r>
            <a:endParaRPr lang="en-US" dirty="0"/>
          </a:p>
          <a:p>
            <a:pPr lvl="1"/>
            <a:r>
              <a:rPr lang="ru-RU" dirty="0"/>
              <a:t>Изпълнява се в браузъра на клиента</a:t>
            </a:r>
            <a:endParaRPr lang="en-US" dirty="0"/>
          </a:p>
          <a:p>
            <a:pPr lvl="1"/>
            <a:r>
              <a:rPr lang="bg-BG" dirty="0"/>
              <a:t>Хакерите </a:t>
            </a:r>
            <a:r>
              <a:rPr lang="ru-RU" dirty="0"/>
              <a:t>могат да поемат контрол над сесиите, бисквитките, </a:t>
            </a:r>
            <a:br>
              <a:rPr lang="ru-RU" dirty="0"/>
            </a:br>
            <a:r>
              <a:rPr lang="ru-RU" dirty="0"/>
              <a:t>паролите и т.н.</a:t>
            </a:r>
            <a:endParaRPr lang="en-US" dirty="0"/>
          </a:p>
          <a:p>
            <a:r>
              <a:rPr lang="bg-BG" dirty="0"/>
              <a:t>Как да се предпазим от </a:t>
            </a:r>
            <a:r>
              <a:rPr lang="en-US" dirty="0"/>
              <a:t>XSS?</a:t>
            </a:r>
          </a:p>
          <a:p>
            <a:pPr lvl="1"/>
            <a:r>
              <a:rPr lang="bg-BG" dirty="0"/>
              <a:t>Проверете потребителския вход </a:t>
            </a:r>
            <a:r>
              <a:rPr lang="en-US" dirty="0"/>
              <a:t>(</a:t>
            </a:r>
            <a:r>
              <a:rPr lang="bg-BG" dirty="0"/>
              <a:t>вградено в </a:t>
            </a:r>
            <a:r>
              <a:rPr lang="en-US" dirty="0"/>
              <a:t>ASP.NET Core)</a:t>
            </a:r>
          </a:p>
          <a:p>
            <a:pPr lvl="1"/>
            <a:r>
              <a:rPr lang="bg-BG" dirty="0"/>
              <a:t>Изпълнявайте </a:t>
            </a:r>
            <a:r>
              <a:rPr lang="en-US" dirty="0"/>
              <a:t>HTML escaping </a:t>
            </a:r>
            <a:r>
              <a:rPr lang="bg-BG" dirty="0"/>
              <a:t>при показване на текстови данни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DDD4C54-9F7C-4A55-B1CD-6D31BFF4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[1/2]</a:t>
            </a:r>
          </a:p>
        </p:txBody>
      </p:sp>
    </p:spTree>
    <p:extLst>
      <p:ext uri="{BB962C8B-B14F-4D97-AF65-F5344CB8AC3E}">
        <p14:creationId xmlns:p14="http://schemas.microsoft.com/office/powerpoint/2010/main" val="274860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48B2B36-144B-42C0-9B85-5E66C2A6B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065" y="994831"/>
            <a:ext cx="2140350" cy="18621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065" y="2066890"/>
            <a:ext cx="10515600" cy="4351338"/>
          </a:xfrm>
        </p:spPr>
        <p:txBody>
          <a:bodyPr/>
          <a:lstStyle/>
          <a:p>
            <a:r>
              <a:rPr lang="en-US" dirty="0"/>
              <a:t>Cross-site scripting </a:t>
            </a:r>
            <a:r>
              <a:rPr lang="bg-BG" dirty="0"/>
              <a:t>атака:</a:t>
            </a:r>
            <a:endParaRPr lang="en-US" dirty="0"/>
          </a:p>
          <a:p>
            <a:pPr lvl="1"/>
            <a:r>
              <a:rPr lang="bg-BG" dirty="0"/>
              <a:t>Кражба на бисквитки</a:t>
            </a:r>
          </a:p>
          <a:p>
            <a:pPr lvl="1"/>
            <a:r>
              <a:rPr lang="bg-BG" dirty="0"/>
              <a:t>Кражба на акаунт</a:t>
            </a:r>
            <a:endParaRPr lang="en-US" dirty="0"/>
          </a:p>
          <a:p>
            <a:pPr lvl="1"/>
            <a:r>
              <a:rPr lang="bg-BG" dirty="0"/>
              <a:t>Промяна на съдържанието</a:t>
            </a:r>
          </a:p>
          <a:p>
            <a:pPr lvl="1"/>
            <a:r>
              <a:rPr lang="bg-BG" dirty="0"/>
              <a:t>Променете потребителските настройки</a:t>
            </a:r>
            <a:endParaRPr lang="en-US" dirty="0"/>
          </a:p>
          <a:p>
            <a:pPr lvl="1"/>
            <a:r>
              <a:rPr lang="bg-BG" dirty="0"/>
              <a:t>Изтеглете зловреден софтуер</a:t>
            </a:r>
          </a:p>
          <a:p>
            <a:pPr lvl="1"/>
            <a:r>
              <a:rPr lang="bg-BG" dirty="0"/>
              <a:t>Изпращане на </a:t>
            </a:r>
            <a:r>
              <a:rPr lang="en-US" dirty="0"/>
              <a:t>CRSF</a:t>
            </a:r>
            <a:r>
              <a:rPr lang="bg-BG" dirty="0"/>
              <a:t> атаки</a:t>
            </a:r>
            <a:endParaRPr lang="en-US" dirty="0"/>
          </a:p>
          <a:p>
            <a:pPr lvl="1"/>
            <a:r>
              <a:rPr lang="bg-BG" dirty="0"/>
              <a:t>Подсказване на парола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XSS [2/2]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7982" y="1067423"/>
            <a:ext cx="1905219" cy="19052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98" y="4736643"/>
            <a:ext cx="1905219" cy="1905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142" y="2965009"/>
            <a:ext cx="2313765" cy="236942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20293797">
            <a:off x="7554889" y="4069937"/>
            <a:ext cx="2666720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999" dirty="0"/>
              <a:t>Изпраща скрипт в неподсигурена форма</a:t>
            </a:r>
            <a:endParaRPr lang="en-US" sz="1999" dirty="0"/>
          </a:p>
        </p:txBody>
      </p:sp>
      <p:sp>
        <p:nvSpPr>
          <p:cNvPr id="16" name="TextBox 15"/>
          <p:cNvSpPr txBox="1"/>
          <p:nvPr/>
        </p:nvSpPr>
        <p:spPr>
          <a:xfrm rot="1857215">
            <a:off x="8062252" y="2030945"/>
            <a:ext cx="273786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Изпъление на скритпа</a:t>
            </a:r>
            <a:endParaRPr lang="en-US" sz="1999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60B63C-C69C-4329-B359-8C001BA0B13A}"/>
              </a:ext>
            </a:extLst>
          </p:cNvPr>
          <p:cNvSpPr/>
          <p:nvPr/>
        </p:nvSpPr>
        <p:spPr bwMode="auto">
          <a:xfrm rot="20228161">
            <a:off x="8352688" y="4813270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DFF019F-4062-4C20-AD60-00D710446770}"/>
              </a:ext>
            </a:extLst>
          </p:cNvPr>
          <p:cNvSpPr/>
          <p:nvPr/>
        </p:nvSpPr>
        <p:spPr bwMode="auto">
          <a:xfrm rot="12704494">
            <a:off x="8400067" y="2679325"/>
            <a:ext cx="1607179" cy="355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1896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6" grpId="1"/>
      <p:bldP spid="14" grpId="0" animBg="1"/>
      <p:bldP spid="14" grpId="1" animBg="1"/>
      <p:bldP spid="17" grpId="0" animBg="1"/>
      <p:bldP spid="17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48E853F-8F0A-4B64-A22B-1F89276C9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Cross-Site Request Forgery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91E63-DF9B-41E6-8ADC-4908C717964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7ED66-DE39-49EC-847D-B383E537F0B6}"/>
              </a:ext>
            </a:extLst>
          </p:cNvPr>
          <p:cNvSpPr txBox="1"/>
          <p:nvPr/>
        </p:nvSpPr>
        <p:spPr>
          <a:xfrm>
            <a:off x="3250035" y="1243592"/>
            <a:ext cx="5334002" cy="2533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400" b="1" dirty="0"/>
              <a:t>CSRF</a:t>
            </a:r>
          </a:p>
        </p:txBody>
      </p:sp>
    </p:spTree>
    <p:extLst>
      <p:ext uri="{BB962C8B-B14F-4D97-AF65-F5344CB8AC3E}">
        <p14:creationId xmlns:p14="http://schemas.microsoft.com/office/powerpoint/2010/main" val="177761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F5F4D-DAD5-49B7-B10F-CB8E9B38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Това е атака на уеб сигурност над HTTP протокола</a:t>
            </a:r>
            <a:endParaRPr lang="en-US" dirty="0"/>
          </a:p>
          <a:p>
            <a:pPr lvl="1"/>
            <a:r>
              <a:rPr lang="ru-RU" dirty="0"/>
              <a:t>Позволява изпълнението на неоторизирани команди от името на някой потребител</a:t>
            </a:r>
            <a:endParaRPr lang="en-US" dirty="0"/>
          </a:p>
          <a:p>
            <a:pPr lvl="1"/>
            <a:r>
              <a:rPr lang="ru-RU" dirty="0"/>
              <a:t>Потребителят има валидни разрешения за изпълнение </a:t>
            </a:r>
            <a:br>
              <a:rPr lang="en-US" dirty="0"/>
            </a:br>
            <a:r>
              <a:rPr lang="ru-RU" dirty="0"/>
              <a:t>на заявената команда</a:t>
            </a:r>
            <a:endParaRPr lang="en-US" dirty="0"/>
          </a:p>
          <a:p>
            <a:pPr lvl="1"/>
            <a:r>
              <a:rPr lang="bg-BG" dirty="0"/>
              <a:t>Нападателят използва тези разрешения злонамерено, без знанието на</a:t>
            </a:r>
            <a:r>
              <a:rPr lang="en-US" dirty="0"/>
              <a:t> </a:t>
            </a:r>
            <a:r>
              <a:rPr lang="bg-BG" dirty="0"/>
              <a:t>потребителя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BB64A7-257B-4883-9619-C0EB21A5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[1/4]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EBD86-F817-469D-AB85-D3E4996F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934" y="4937391"/>
            <a:ext cx="7700132" cy="163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778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8551D-A09C-4508-AC06-8FD26D2A3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46D8F9-F038-4FFA-B254-B06CC2F8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Процесът не е толкова сложен за разбиране:</a:t>
            </a:r>
            <a:endParaRPr lang="en-US" dirty="0"/>
          </a:p>
          <a:p>
            <a:pPr lvl="1"/>
            <a:r>
              <a:rPr lang="ru-RU" dirty="0"/>
              <a:t>Потребителят има валидна бисквитка </a:t>
            </a:r>
            <a:r>
              <a:rPr lang="bg-BG" dirty="0"/>
              <a:t>за автентикация до </a:t>
            </a:r>
            <a:br>
              <a:rPr lang="en-US" dirty="0"/>
            </a:br>
            <a:r>
              <a:rPr lang="en-US" dirty="0"/>
              <a:t>victim.org</a:t>
            </a:r>
          </a:p>
          <a:p>
            <a:pPr lvl="2"/>
            <a:r>
              <a:rPr lang="bg-BG" dirty="0"/>
              <a:t>Съхранява се в браузъра</a:t>
            </a:r>
            <a:endParaRPr lang="en-US" dirty="0"/>
          </a:p>
          <a:p>
            <a:pPr lvl="1"/>
            <a:r>
              <a:rPr lang="ru-RU" dirty="0"/>
              <a:t>Нападателят моли потребителя да посети http://evilsite.com</a:t>
            </a:r>
            <a:endParaRPr lang="en-US" dirty="0"/>
          </a:p>
          <a:p>
            <a:pPr lvl="2"/>
            <a:r>
              <a:rPr lang="bg-BG" dirty="0"/>
              <a:t>Нападателят взема съхранената бисквитка</a:t>
            </a:r>
            <a:endParaRPr lang="en-US" dirty="0"/>
          </a:p>
          <a:p>
            <a:pPr lvl="1"/>
            <a:r>
              <a:rPr lang="ru-RU" dirty="0"/>
              <a:t>Злият сайт изпраща HTTP Заявка до </a:t>
            </a:r>
            <a:r>
              <a:rPr lang="en-US" dirty="0"/>
              <a:t>victim</a:t>
            </a:r>
            <a:r>
              <a:rPr lang="ru-RU" dirty="0"/>
              <a:t>.org чрез бисквитката</a:t>
            </a:r>
            <a:endParaRPr lang="en-US" dirty="0"/>
          </a:p>
          <a:p>
            <a:pPr lvl="1"/>
            <a:r>
              <a:rPr lang="en-US" dirty="0"/>
              <a:t>victim.org </a:t>
            </a:r>
            <a:r>
              <a:rPr lang="ru-RU" dirty="0"/>
              <a:t>извършва действия от името на потребителя</a:t>
            </a:r>
            <a:endParaRPr lang="en-US" dirty="0"/>
          </a:p>
          <a:p>
            <a:pPr lvl="2"/>
            <a:r>
              <a:rPr lang="bg-BG" dirty="0"/>
              <a:t>Д</a:t>
            </a:r>
            <a:r>
              <a:rPr lang="ru-RU" dirty="0"/>
              <a:t>ействията се извършват с данните на потребителя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8E06F8-FB45-414E-9E0B-A7E61EF5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[2/4]</a:t>
            </a:r>
          </a:p>
        </p:txBody>
      </p:sp>
    </p:spTree>
    <p:extLst>
      <p:ext uri="{BB962C8B-B14F-4D97-AF65-F5344CB8AC3E}">
        <p14:creationId xmlns:p14="http://schemas.microsoft.com/office/powerpoint/2010/main" val="203256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28727-6502-433E-8755-CB4479375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C8A1DAE-933A-4F52-B933-C98FB2DA3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802"/>
            <a:ext cx="10515600" cy="4351338"/>
          </a:xfrm>
        </p:spPr>
        <p:txBody>
          <a:bodyPr/>
          <a:lstStyle/>
          <a:p>
            <a:r>
              <a:rPr lang="bg-BG" dirty="0"/>
              <a:t>Как</a:t>
            </a:r>
            <a:r>
              <a:rPr lang="en-US" dirty="0"/>
              <a:t> </a:t>
            </a:r>
            <a:r>
              <a:rPr lang="bg-BG" dirty="0"/>
              <a:t>изглежда най-често</a:t>
            </a:r>
            <a:r>
              <a:rPr lang="en-US" dirty="0"/>
              <a:t>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6D19A-5BE7-4A3B-8283-63760165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[3/2]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A0795-8DBC-409A-90F5-E9405776D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2" y="2061884"/>
            <a:ext cx="8932040" cy="446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5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C1AE2-D2B4-4AFB-8AB5-38E4C0522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8451E5-B2A6-4E9B-9C5B-51982288A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443"/>
            <a:ext cx="10515600" cy="4836432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</a:t>
            </a:r>
            <a:r>
              <a:rPr lang="en-US" dirty="0"/>
              <a:t> </a:t>
            </a:r>
            <a:r>
              <a:rPr lang="bg-BG" dirty="0"/>
              <a:t>е всъщност </a:t>
            </a:r>
            <a:r>
              <a:rPr lang="en-US" dirty="0"/>
              <a:t>Cross-Site Request Forgery: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Потребителят дори може грешно да кликне бутона</a:t>
            </a:r>
            <a:endParaRPr lang="en-US" dirty="0"/>
          </a:p>
          <a:p>
            <a:pPr lvl="1"/>
            <a:r>
              <a:rPr lang="bg-BG" dirty="0"/>
              <a:t>Това ще активира атаката</a:t>
            </a:r>
            <a:endParaRPr lang="en-US" dirty="0"/>
          </a:p>
          <a:p>
            <a:pPr lvl="1"/>
            <a:r>
              <a:rPr lang="ru-RU" dirty="0"/>
              <a:t>Сигурността срещу подобни атаки е необходима</a:t>
            </a:r>
            <a:endParaRPr lang="en-US" dirty="0"/>
          </a:p>
          <a:p>
            <a:pPr lvl="2"/>
            <a:r>
              <a:rPr lang="ru-RU" dirty="0"/>
              <a:t>Защитава както вашето приложение, така и вашите клиенти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269B0F-801E-4F05-A411-B3AB9F75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Cross-Site Request Forgery [4/4]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3FA0F3B5-9022-4D12-98FD-F773128EB11D}"/>
              </a:ext>
            </a:extLst>
          </p:cNvPr>
          <p:cNvSpPr>
            <a:spLocks noGrp="1"/>
          </p:cNvSpPr>
          <p:nvPr/>
        </p:nvSpPr>
        <p:spPr>
          <a:xfrm>
            <a:off x="1170917" y="2268180"/>
            <a:ext cx="9134844" cy="175355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20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99" noProof="1">
                <a:solidFill>
                  <a:schemeClr val="bg1"/>
                </a:solidFill>
                <a:effectLst/>
              </a:rPr>
              <a:t>&lt;!-- SOME MULTI-COLOR USELESS CLICKBAIT CONTENT --&gt;</a:t>
            </a:r>
            <a:br>
              <a:rPr lang="en-US" sz="1799" noProof="1">
                <a:solidFill>
                  <a:schemeClr val="bg1"/>
                </a:solidFill>
                <a:effectLst/>
              </a:rPr>
            </a:br>
            <a:r>
              <a:rPr lang="en-US" sz="1799" noProof="1">
                <a:solidFill>
                  <a:schemeClr val="bg1"/>
                </a:solidFill>
                <a:effectLst/>
              </a:rPr>
              <a:t>&lt;form action="http://good-banking-site.com/api/account" method="post"&gt;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&lt;input type="hidden" name="Transaction" value="withdraw"&gt;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&lt;input type="hidden" name="Amount" value="1000000"&gt;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    &lt;input type="submit" value="Click to collect your prize!"&gt;</a:t>
            </a:r>
          </a:p>
          <a:p>
            <a:r>
              <a:rPr lang="en-US" sz="1799" noProof="1">
                <a:solidFill>
                  <a:schemeClr val="bg1"/>
                </a:solidFill>
                <a:effectLst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36551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01CB28-8E8B-4D9C-A3FC-B50A0719B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 Tampering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D9A50-4F83-4B36-8F82-67571047263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264C94-EB4F-4AB1-92EB-BB65FC85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31" y="1219201"/>
            <a:ext cx="8886539" cy="34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Основи на сигурността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Най-често срещаните акати: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Injection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XSS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CSRF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Parameter Tampering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C3FAA-D813-40E5-9441-35964A76A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3EE718-3E78-4872-9E47-7A1526379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 Tampering </a:t>
            </a:r>
            <a:r>
              <a:rPr lang="ru-RU" dirty="0"/>
              <a:t>е манипулиране на параметри, обменяни между клиент и сървър</a:t>
            </a:r>
            <a:endParaRPr lang="en-US" dirty="0"/>
          </a:p>
          <a:p>
            <a:pPr lvl="1"/>
            <a:r>
              <a:rPr lang="bg-BG" dirty="0"/>
              <a:t>Променени низове за запитвания</a:t>
            </a:r>
            <a:r>
              <a:rPr lang="en-US" dirty="0"/>
              <a:t>, </a:t>
            </a:r>
            <a:r>
              <a:rPr lang="bg-BG" dirty="0"/>
              <a:t>тяло на заявка</a:t>
            </a:r>
            <a:r>
              <a:rPr lang="en-US" dirty="0"/>
              <a:t>, </a:t>
            </a:r>
            <a:r>
              <a:rPr lang="bg-BG" dirty="0"/>
              <a:t>бисквитки</a:t>
            </a:r>
            <a:endParaRPr lang="en-US" dirty="0"/>
          </a:p>
          <a:p>
            <a:pPr lvl="1"/>
            <a:r>
              <a:rPr lang="ru-RU" dirty="0"/>
              <a:t>Пропуснати валидации на данните, инжектирани допълнителни параметри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E9534-6114-4A57-8D94-082BA3FB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Tampering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FADEFE-4DBB-4EF5-A480-02E550C2C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867" y="4372100"/>
            <a:ext cx="6973460" cy="20208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81251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C9DBD7-98D4-46B3-A84F-D624EA81A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5A607-1716-4833-A87D-40605629B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Семантични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URL/HTTP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атаки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(URL/HTTP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манипулация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pPr lvl="1"/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Винаги проверявайте данните от страна на сървъра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Man in the Middle (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винаги ползвайте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SSL)</a:t>
            </a:r>
          </a:p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Недостатъчен контрол на достъпа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Други видове инжектиране на данни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винаги санирайте данните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DoS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DDoS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Brute Force attacks (CAPTCHA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Firewall)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Phishing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Social Engineering (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образовайте потребителите си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  <a:p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Пропуски в сигурността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на други софтуери </a:t>
            </a:r>
            <a:b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bg-BG" dirty="0">
                <a:solidFill>
                  <a:schemeClr val="tx1">
                    <a:lumMod val="95000"/>
                    <a:lumOff val="5000"/>
                  </a:schemeClr>
                </a:solidFill>
              </a:rPr>
              <a:t>използвайте последните версии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BE82F7-27C7-453F-BA77-AD3A4296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заплахи за сигурността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64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Основи на сигурността</a:t>
            </a:r>
          </a:p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bg-BG" dirty="0"/>
              <a:t>Най-често срещаните акати: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SQL Injection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XSS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CSRF</a:t>
            </a:r>
          </a:p>
          <a:p>
            <a:pPr marL="747659" lvl="1" indent="-442913">
              <a:lnSpc>
                <a:spcPct val="100000"/>
              </a:lnSpc>
              <a:spcBef>
                <a:spcPts val="500"/>
              </a:spcBef>
              <a:buFontTx/>
              <a:buAutoNum type="arabicPeriod"/>
            </a:pPr>
            <a:r>
              <a:rPr lang="en-US" dirty="0"/>
              <a:t>Parameter Tampering</a:t>
            </a:r>
          </a:p>
        </p:txBody>
      </p:sp>
    </p:spTree>
    <p:extLst>
      <p:ext uri="{BB962C8B-B14F-4D97-AF65-F5344CB8AC3E}">
        <p14:creationId xmlns:p14="http://schemas.microsoft.com/office/powerpoint/2010/main" val="42326082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BE12F1-DC46-47B2-80BB-3B2F17B77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12" y="4182666"/>
            <a:ext cx="10071576" cy="1572303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Основи на сигурността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F8ED4-954B-4487-8A7B-2E900733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bg-BG" dirty="0"/>
              <a:t>Концепциите за уеб сигурност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95B00C-598E-43A3-BDB5-1C26A2EF8F5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B15700-04E1-43A6-B170-57DEB38539DE}"/>
              </a:ext>
            </a:extLst>
          </p:cNvPr>
          <p:cNvGrpSpPr/>
          <p:nvPr/>
        </p:nvGrpSpPr>
        <p:grpSpPr>
          <a:xfrm>
            <a:off x="4300855" y="1533309"/>
            <a:ext cx="3232361" cy="2447191"/>
            <a:chOff x="7727565" y="3320930"/>
            <a:chExt cx="1956819" cy="1279152"/>
          </a:xfrm>
        </p:grpSpPr>
        <p:pic>
          <p:nvPicPr>
            <p:cNvPr id="10" name="Graphic 9" descr="Lock">
              <a:extLst>
                <a:ext uri="{FF2B5EF4-FFF2-40B4-BE49-F238E27FC236}">
                  <a16:creationId xmlns:a16="http://schemas.microsoft.com/office/drawing/2014/main" id="{88E9D4B8-E898-4E3B-A00D-75021CFD4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60948" y="3320930"/>
              <a:ext cx="1223436" cy="1223436"/>
            </a:xfrm>
            <a:prstGeom prst="rect">
              <a:avLst/>
            </a:prstGeom>
          </p:spPr>
        </p:pic>
        <p:pic>
          <p:nvPicPr>
            <p:cNvPr id="14" name="Graphic 13" descr="Key">
              <a:extLst>
                <a:ext uri="{FF2B5EF4-FFF2-40B4-BE49-F238E27FC236}">
                  <a16:creationId xmlns:a16="http://schemas.microsoft.com/office/drawing/2014/main" id="{0EB26A18-D7F7-4C1F-BB51-43E39FAE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27565" y="3666804"/>
              <a:ext cx="933278" cy="9332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8945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8B4696-58D8-4FC2-9DF5-C8EC336D0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5388" y="1861251"/>
            <a:ext cx="10615551" cy="2918567"/>
          </a:xfrm>
        </p:spPr>
        <p:txBody>
          <a:bodyPr/>
          <a:lstStyle/>
          <a:p>
            <a:r>
              <a:rPr lang="ru-RU" dirty="0"/>
              <a:t>Уеб </a:t>
            </a:r>
            <a:r>
              <a:rPr lang="bg-BG" dirty="0"/>
              <a:t>с</a:t>
            </a:r>
            <a:r>
              <a:rPr lang="ru-RU" dirty="0" err="1"/>
              <a:t>игурността</a:t>
            </a:r>
            <a:r>
              <a:rPr lang="ru-RU" dirty="0"/>
              <a:t> включва мерки за подобряване на сигурността на </a:t>
            </a:r>
            <a:r>
              <a:rPr lang="ru-RU" dirty="0" err="1"/>
              <a:t>приложението</a:t>
            </a:r>
            <a:endParaRPr lang="en-US" dirty="0"/>
          </a:p>
          <a:p>
            <a:pPr lvl="1"/>
            <a:r>
              <a:rPr lang="ru-RU" dirty="0"/>
              <a:t>Често се прави чрез поправяне и предотвратяване на уязвимости в сигурността</a:t>
            </a:r>
            <a:endParaRPr lang="en-US" dirty="0"/>
          </a:p>
          <a:p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</a:rPr>
              <a:t>Уязвимостите се развиват непрекъснато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8AB82D-FF5D-4C4C-AD0D-702284235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Основи на сигурността </a:t>
            </a:r>
            <a:r>
              <a:rPr lang="en-US" dirty="0"/>
              <a:t>[</a:t>
            </a:r>
            <a:r>
              <a:rPr lang="bg-BG" dirty="0"/>
              <a:t>1/4</a:t>
            </a:r>
            <a:r>
              <a:rPr lang="en-US" dirty="0"/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3D67CD-26E3-4670-9652-06D270C5F14D}"/>
              </a:ext>
            </a:extLst>
          </p:cNvPr>
          <p:cNvSpPr txBox="1"/>
          <p:nvPr/>
        </p:nvSpPr>
        <p:spPr>
          <a:xfrm>
            <a:off x="998515" y="4244140"/>
            <a:ext cx="10093038" cy="16118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i="1" dirty="0">
                <a:latin typeface="Comfortaa" pitchFamily="2" charset="0"/>
              </a:rPr>
              <a:t>"</a:t>
            </a:r>
            <a:r>
              <a:rPr lang="ru-RU" sz="2800" i="1" dirty="0">
                <a:latin typeface="Comfortaa" pitchFamily="2" charset="0"/>
              </a:rPr>
              <a:t>Едно нещо се счита за сигурно, когато разходите за пробив струват повече от стойността, получена по този начин</a:t>
            </a:r>
            <a:r>
              <a:rPr lang="en-US" sz="2800" i="1" dirty="0">
                <a:latin typeface="Comfortaa" pitchFamily="2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4556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A450B-D756-4798-87F3-6C9FE72517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6FAB4F-F304-45B2-8A5E-352F056E4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Нарушенията на сигурността често се случват спонтанно</a:t>
            </a:r>
          </a:p>
          <a:p>
            <a:pPr lvl="1"/>
            <a:r>
              <a:rPr lang="ru-RU" sz="2000" dirty="0"/>
              <a:t>Уязвимостта може да бъде напълно непреднамерена</a:t>
            </a:r>
            <a:endParaRPr lang="en-US" sz="2000" dirty="0"/>
          </a:p>
          <a:p>
            <a:r>
              <a:rPr lang="ru-RU" sz="2400" dirty="0"/>
              <a:t>Нарушенията на сигурността са резултат от злонамерени атаки</a:t>
            </a:r>
          </a:p>
          <a:p>
            <a:pPr lvl="1"/>
            <a:r>
              <a:rPr lang="ru-RU" sz="2000" dirty="0"/>
              <a:t>Тези атаки може да имат много мотиви, които ги подкрепят</a:t>
            </a:r>
            <a:endParaRPr lang="en-US" sz="2000" dirty="0"/>
          </a:p>
          <a:p>
            <a:pPr lvl="1"/>
            <a:r>
              <a:rPr lang="ru-RU" sz="2000" dirty="0"/>
              <a:t>Предизвикателство, любопитство, вандализиране, кражба</a:t>
            </a:r>
            <a:endParaRPr lang="en-US" sz="2000" dirty="0"/>
          </a:p>
          <a:p>
            <a:r>
              <a:rPr lang="ru-RU" sz="2400" dirty="0"/>
              <a:t>Нарушенията на сигурността могат да бъдат напълно дискретни</a:t>
            </a:r>
            <a:endParaRPr lang="en-US" sz="2400" dirty="0"/>
          </a:p>
          <a:p>
            <a:pPr lvl="1"/>
            <a:r>
              <a:rPr lang="ru-RU" sz="2000" dirty="0"/>
              <a:t>Силно опитни нападатели няма да оставят следа</a:t>
            </a:r>
            <a:endParaRPr lang="en-US" sz="2000" dirty="0"/>
          </a:p>
          <a:p>
            <a:pPr lvl="1"/>
            <a:r>
              <a:rPr lang="ru-RU" sz="2000" dirty="0"/>
              <a:t>Най-вероятно ще разберете, че сте били нападнати доста </a:t>
            </a:r>
            <a:br>
              <a:rPr lang="ru-RU" sz="2000" dirty="0"/>
            </a:br>
            <a:r>
              <a:rPr lang="ru-RU" sz="2000" dirty="0"/>
              <a:t>по-късно</a:t>
            </a:r>
            <a:endParaRPr lang="en-US" sz="2000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131E5B65-98D8-C8BA-9D4D-1184F196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Основи на сигурността </a:t>
            </a:r>
            <a:r>
              <a:rPr lang="en-US" dirty="0"/>
              <a:t>[2</a:t>
            </a:r>
            <a:r>
              <a:rPr lang="bg-BG" dirty="0"/>
              <a:t>/4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78476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D1D0-A435-4682-92F8-2DE27DF15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F27821-A4A2-429C-BEB4-B91A78E8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8317675" cy="798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Съществува широк спектър от известни видове заплахи и атаки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E0D5CA-6529-4EC4-9A9C-9F2460613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606293"/>
              </p:ext>
            </p:extLst>
          </p:nvPr>
        </p:nvGraphicFramePr>
        <p:xfrm>
          <a:off x="897609" y="2330072"/>
          <a:ext cx="10152381" cy="416280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61856">
                  <a:extLst>
                    <a:ext uri="{9D8B030D-6E8A-4147-A177-3AD203B41FA5}">
                      <a16:colId xmlns:a16="http://schemas.microsoft.com/office/drawing/2014/main" val="1661651054"/>
                    </a:ext>
                  </a:extLst>
                </a:gridCol>
                <a:gridCol w="6790525">
                  <a:extLst>
                    <a:ext uri="{9D8B030D-6E8A-4147-A177-3AD203B41FA5}">
                      <a16:colId xmlns:a16="http://schemas.microsoft.com/office/drawing/2014/main" val="71406584"/>
                    </a:ext>
                  </a:extLst>
                </a:gridCol>
              </a:tblGrid>
              <a:tr h="402845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Категория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Атаки</a:t>
                      </a:r>
                      <a:endParaRPr lang="en-US" sz="1800" b="1" dirty="0">
                        <a:solidFill>
                          <a:schemeClr val="bg2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112022657"/>
                  </a:ext>
                </a:extLst>
              </a:tr>
              <a:tr h="402845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Валидиране на входа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Comfortaa" pitchFamily="2" charset="0"/>
                        </a:rPr>
                        <a:t>Преливане на буфер, скриптове, SQL </a:t>
                      </a:r>
                      <a:r>
                        <a:rPr lang="bg-BG" sz="1400" dirty="0">
                          <a:latin typeface="Comfortaa" pitchFamily="2" charset="0"/>
                        </a:rPr>
                        <a:t>инжекция</a:t>
                      </a:r>
                      <a:r>
                        <a:rPr lang="ru-RU" sz="1400" dirty="0">
                          <a:latin typeface="Comfortaa" pitchFamily="2" charset="0"/>
                        </a:rPr>
                        <a:t>, канонизация</a:t>
                      </a:r>
                      <a:endParaRPr lang="en-US" sz="1400" dirty="0"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387095663"/>
                  </a:ext>
                </a:extLst>
              </a:tr>
              <a:tr h="886285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Подправяне на </a:t>
                      </a:r>
                      <a:br>
                        <a:rPr lang="bg-BG" sz="1800" dirty="0">
                          <a:latin typeface="Comfortaa" pitchFamily="2" charset="0"/>
                        </a:rPr>
                      </a:br>
                      <a:r>
                        <a:rPr lang="bg-BG" sz="1800" dirty="0">
                          <a:latin typeface="Comfortaa" pitchFamily="2" charset="0"/>
                        </a:rPr>
                        <a:t>параметри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Comfortaa" pitchFamily="2" charset="0"/>
                        </a:rPr>
                        <a:t>Манипулиране на низове за заявки, манипулация на полето на формуляра, манипулиране на бисквитки, манипулация на HTTP хедъри</a:t>
                      </a:r>
                      <a:endParaRPr lang="en-US" sz="1400" dirty="0"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661629136"/>
                  </a:ext>
                </a:extLst>
              </a:tr>
              <a:tr h="402845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Управление на сесиите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bg-BG" sz="1400" dirty="0">
                          <a:latin typeface="Comfortaa" pitchFamily="2" charset="0"/>
                        </a:rPr>
                        <a:t>Открадване на сесия</a:t>
                      </a:r>
                      <a:r>
                        <a:rPr lang="en-US" sz="1400" dirty="0">
                          <a:latin typeface="Comfortaa" pitchFamily="2" charset="0"/>
                        </a:rPr>
                        <a:t>, session replay, man-in-the-middle</a:t>
                      </a: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3241112085"/>
                  </a:ext>
                </a:extLst>
              </a:tr>
              <a:tr h="617707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Криптография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Comfortaa" pitchFamily="2" charset="0"/>
                        </a:rPr>
                        <a:t>Лошо генериране на ключове или управление на ключове, слабо или персонализирано криптиране</a:t>
                      </a:r>
                      <a:endParaRPr lang="en-US" sz="1400" dirty="0"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2426731824"/>
                  </a:ext>
                </a:extLst>
              </a:tr>
              <a:tr h="725138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Чувствителна </a:t>
                      </a:r>
                      <a:br>
                        <a:rPr lang="bg-BG" sz="1800" dirty="0">
                          <a:latin typeface="Comfortaa" pitchFamily="2" charset="0"/>
                        </a:rPr>
                      </a:br>
                      <a:r>
                        <a:rPr lang="bg-BG" sz="1800" dirty="0">
                          <a:latin typeface="Comfortaa" pitchFamily="2" charset="0"/>
                        </a:rPr>
                        <a:t>информация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Comfortaa" pitchFamily="2" charset="0"/>
                        </a:rPr>
                        <a:t>Достъп до чувствителен код или данни в хранилището, подслушване на мрежата, подправяне на код / данни, администраторска парола</a:t>
                      </a:r>
                      <a:endParaRPr lang="en-US" sz="14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818835601"/>
                  </a:ext>
                </a:extLst>
              </a:tr>
              <a:tr h="725138">
                <a:tc>
                  <a:txBody>
                    <a:bodyPr/>
                    <a:lstStyle/>
                    <a:p>
                      <a:pPr algn="ctr"/>
                      <a:r>
                        <a:rPr lang="bg-BG" sz="1800" dirty="0">
                          <a:latin typeface="Comfortaa" pitchFamily="2" charset="0"/>
                        </a:rPr>
                        <a:t>Управление на изключенията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tc>
                  <a:txBody>
                    <a:bodyPr/>
                    <a:lstStyle/>
                    <a:p>
                      <a:r>
                        <a:rPr lang="ru-RU" sz="1400" dirty="0">
                          <a:latin typeface="Comfortaa" pitchFamily="2" charset="0"/>
                        </a:rPr>
                        <a:t>Разкриване на информация, отказ на услугата</a:t>
                      </a:r>
                      <a:endParaRPr lang="en-US" sz="1400" dirty="0">
                        <a:latin typeface="Comfortaa" pitchFamily="2" charset="0"/>
                      </a:endParaRPr>
                    </a:p>
                  </a:txBody>
                  <a:tcPr marL="83501" marR="83501" marT="41750" marB="41750"/>
                </a:tc>
                <a:extLst>
                  <a:ext uri="{0D108BD9-81ED-4DB2-BD59-A6C34878D82A}">
                    <a16:rowId xmlns:a16="http://schemas.microsoft.com/office/drawing/2014/main" val="1704623815"/>
                  </a:ext>
                </a:extLst>
              </a:tr>
            </a:tbl>
          </a:graphicData>
        </a:graphic>
      </p:graphicFrame>
      <p:sp>
        <p:nvSpPr>
          <p:cNvPr id="8" name="Title 5">
            <a:extLst>
              <a:ext uri="{FF2B5EF4-FFF2-40B4-BE49-F238E27FC236}">
                <a16:creationId xmlns:a16="http://schemas.microsoft.com/office/drawing/2014/main" id="{0F819F6A-9493-9562-C85B-9165DBCD2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Основи на сигурността </a:t>
            </a:r>
            <a:r>
              <a:rPr lang="en-US" dirty="0"/>
              <a:t>[3</a:t>
            </a:r>
            <a:r>
              <a:rPr lang="bg-BG" dirty="0"/>
              <a:t>/4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5279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C4CC-6FCD-4823-9112-CBB3E50EA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FAD76C-A732-4825-84AF-BA65DC58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Някои от най-добрите действия, които един програмист може </a:t>
            </a:r>
            <a:br>
              <a:rPr lang="ru-RU" dirty="0"/>
            </a:br>
            <a:r>
              <a:rPr lang="ru-RU" dirty="0"/>
              <a:t>да предприеме, за подсигуряване на приложението:</a:t>
            </a:r>
            <a:endParaRPr lang="en-US" dirty="0"/>
          </a:p>
          <a:p>
            <a:pPr lvl="1"/>
            <a:r>
              <a:rPr lang="bg-BG" dirty="0"/>
              <a:t>Максимална простота</a:t>
            </a:r>
            <a:endParaRPr lang="en-US" dirty="0"/>
          </a:p>
          <a:p>
            <a:pPr lvl="1"/>
            <a:r>
              <a:rPr lang="bg-BG" dirty="0"/>
              <a:t>Подсигуряване на най-слабата връзка</a:t>
            </a:r>
            <a:endParaRPr lang="en-US" dirty="0"/>
          </a:p>
          <a:p>
            <a:pPr lvl="1"/>
            <a:r>
              <a:rPr lang="ru-RU" dirty="0"/>
              <a:t>Ограничаване на публично достъпните ресурси</a:t>
            </a:r>
            <a:endParaRPr lang="en-US" dirty="0"/>
          </a:p>
          <a:p>
            <a:pPr lvl="1"/>
            <a:r>
              <a:rPr lang="ru-RU" dirty="0"/>
              <a:t>Неправилно, докато не се докаже правилно</a:t>
            </a:r>
            <a:endParaRPr lang="en-US" dirty="0"/>
          </a:p>
          <a:p>
            <a:pPr lvl="1"/>
            <a:r>
              <a:rPr lang="bg-BG" dirty="0"/>
              <a:t>Принципът</a:t>
            </a:r>
            <a:r>
              <a:rPr lang="en-US" dirty="0"/>
              <a:t> "Weakest Privilege"</a:t>
            </a:r>
          </a:p>
          <a:p>
            <a:pPr lvl="1"/>
            <a:r>
              <a:rPr lang="bg-BG" dirty="0"/>
              <a:t>Сигурност при грешки</a:t>
            </a:r>
            <a:endParaRPr lang="en-US" dirty="0"/>
          </a:p>
          <a:p>
            <a:pPr lvl="1"/>
            <a:r>
              <a:rPr lang="bg-BG" dirty="0"/>
              <a:t>Осигуряване на постоянна защита</a:t>
            </a:r>
            <a:endParaRPr lang="en-US" dirty="0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39E9A5F6-40AE-D2DA-E5DF-10959296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Основи на сигурността </a:t>
            </a:r>
            <a:r>
              <a:rPr lang="en-US" dirty="0"/>
              <a:t>[4</a:t>
            </a:r>
            <a:r>
              <a:rPr lang="bg-BG" dirty="0"/>
              <a:t>/4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588068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57E69E-8E4D-4BEC-87A2-DF7917579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SQL Injection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96C72-1351-4922-8BC7-16F9C0A1BD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397625"/>
            <a:ext cx="428625" cy="306388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 rotWithShape="1"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5730"/>
          <a:stretch/>
        </p:blipFill>
        <p:spPr bwMode="auto">
          <a:xfrm>
            <a:off x="2729832" y="1752600"/>
            <a:ext cx="6732336" cy="263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48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44A0157-9AF5-48C2-B864-F2ED4D6E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71" y="5289605"/>
            <a:ext cx="10822769" cy="119994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LIKE '%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'; INSERT INTO Messages(MessageText, MessageDate) VALUES ('Hacked!!!', '1.1.1980') --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%'"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0E647C-6B1B-4F2D-9082-2CA84EE17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76" y="1193559"/>
            <a:ext cx="11248286" cy="4929248"/>
          </a:xfrm>
        </p:spPr>
        <p:txBody>
          <a:bodyPr/>
          <a:lstStyle/>
          <a:p>
            <a:r>
              <a:rPr lang="ru-RU" dirty="0"/>
              <a:t>Следните SQL команди се изпълняват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Обичайно търсене</a:t>
            </a:r>
            <a:r>
              <a:rPr lang="en-US" dirty="0"/>
              <a:t>(</a:t>
            </a:r>
            <a:r>
              <a:rPr lang="bg-BG" dirty="0"/>
              <a:t>без</a:t>
            </a:r>
            <a:r>
              <a:rPr lang="en-US" dirty="0"/>
              <a:t> SQL </a:t>
            </a:r>
            <a:r>
              <a:rPr lang="bg-BG" dirty="0"/>
              <a:t>инжектиране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Търсене 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(</a:t>
            </a:r>
            <a:r>
              <a:rPr lang="bg-BG" dirty="0"/>
              <a:t>съвпада с всички записи</a:t>
            </a:r>
            <a:r>
              <a:rPr lang="en-US" dirty="0"/>
              <a:t>):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bg-BG" dirty="0"/>
              <a:t>Команда за вмъкване със </a:t>
            </a:r>
            <a:r>
              <a:rPr lang="en-US" dirty="0"/>
              <a:t>SQL </a:t>
            </a:r>
            <a:r>
              <a:rPr lang="bg-BG" dirty="0"/>
              <a:t>инжектиране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8D95CAA-3A48-42B7-88FD-3711BBE4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71" y="2150452"/>
            <a:ext cx="10822769" cy="46153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'%Nikolay.IT%'"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C5FEC4B-F8EC-4C34-BFB9-BBC4BC588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71" y="3335306"/>
            <a:ext cx="10822769" cy="46153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'%%%%'"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084FC0-CA52-4000-9FD1-3455A263A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171" y="4514765"/>
            <a:ext cx="10822769" cy="46153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SELECT * FROM Messages WHERE MessageText LIKE '%' or 1=1 --%'"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43F01EA8-5336-59D2-7975-17F9E80B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54" y="357967"/>
            <a:ext cx="10630286" cy="754452"/>
          </a:xfrm>
        </p:spPr>
        <p:txBody>
          <a:bodyPr/>
          <a:lstStyle/>
          <a:p>
            <a:r>
              <a:rPr lang="en-US" dirty="0"/>
              <a:t>SQL Injection [1/2]</a:t>
            </a:r>
          </a:p>
        </p:txBody>
      </p:sp>
    </p:spTree>
    <p:extLst>
      <p:ext uri="{BB962C8B-B14F-4D97-AF65-F5344CB8AC3E}">
        <p14:creationId xmlns:p14="http://schemas.microsoft.com/office/powerpoint/2010/main" val="1915900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/>
    </mc:Choice>
    <mc:Fallback xmlns="">
      <p:transition spd="slow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218</TotalTime>
  <Words>1106</Words>
  <Application>Microsoft Office PowerPoint</Application>
  <PresentationFormat>Widescreen</PresentationFormat>
  <Paragraphs>185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Comfortaa</vt:lpstr>
      <vt:lpstr>Consolas</vt:lpstr>
      <vt:lpstr>Office Theme</vt:lpstr>
      <vt:lpstr>Сигурност на уеб приложенията</vt:lpstr>
      <vt:lpstr>Съдържание</vt:lpstr>
      <vt:lpstr>Основи на сигурността</vt:lpstr>
      <vt:lpstr>Основи на сигурността [1/4]</vt:lpstr>
      <vt:lpstr>Основи на сигурността [2/4]</vt:lpstr>
      <vt:lpstr>Основи на сигурността [3/4]</vt:lpstr>
      <vt:lpstr>Основи на сигурността [4/4]</vt:lpstr>
      <vt:lpstr>SQL Injection</vt:lpstr>
      <vt:lpstr>SQL Injection [1/2]</vt:lpstr>
      <vt:lpstr>SQL Injection [2/2]</vt:lpstr>
      <vt:lpstr>Cross Site Scripting</vt:lpstr>
      <vt:lpstr>XSS [1/2]</vt:lpstr>
      <vt:lpstr>XSS [2/2]</vt:lpstr>
      <vt:lpstr>Cross-Site Request Forgery</vt:lpstr>
      <vt:lpstr>Cross-Site Request Forgery [1/4]</vt:lpstr>
      <vt:lpstr>Cross-Site Request Forgery [2/4]</vt:lpstr>
      <vt:lpstr>Cross-Site Request Forgery [3/2]</vt:lpstr>
      <vt:lpstr>Cross-Site Request Forgery [4/4]</vt:lpstr>
      <vt:lpstr>Parameter Tampering</vt:lpstr>
      <vt:lpstr>Parameter Tampering</vt:lpstr>
      <vt:lpstr>Други заплахи за сигурността</vt:lpstr>
      <vt:lpstr>Обобщение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2024-01-25T13:08:46Z</dcterms:modified>
</cp:coreProperties>
</file>