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8" r:id="rId2"/>
    <p:sldId id="573" r:id="rId3"/>
    <p:sldId id="623" r:id="rId4"/>
    <p:sldId id="621" r:id="rId5"/>
    <p:sldId id="624" r:id="rId6"/>
    <p:sldId id="625" r:id="rId7"/>
    <p:sldId id="626" r:id="rId8"/>
    <p:sldId id="627" r:id="rId9"/>
    <p:sldId id="628" r:id="rId10"/>
    <p:sldId id="629" r:id="rId11"/>
    <p:sldId id="630" r:id="rId12"/>
    <p:sldId id="631" r:id="rId13"/>
    <p:sldId id="632" r:id="rId14"/>
    <p:sldId id="633" r:id="rId15"/>
    <p:sldId id="634" r:id="rId16"/>
    <p:sldId id="635" r:id="rId17"/>
    <p:sldId id="636" r:id="rId18"/>
    <p:sldId id="637" r:id="rId19"/>
    <p:sldId id="574" r:id="rId20"/>
    <p:sldId id="5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Въведение" id="{0B0C01F3-1F60-4ADB-AC1E-9589654EAEF3}">
          <p14:sldIdLst>
            <p14:sldId id="623"/>
            <p14:sldId id="621"/>
            <p14:sldId id="624"/>
            <p14:sldId id="625"/>
            <p14:sldId id="626"/>
          </p14:sldIdLst>
        </p14:section>
        <p14:section name="Типове Данни" id="{C6E6E82C-5353-45E1-B2B7-CB0EFD4ACCDC}">
          <p14:sldIdLst>
            <p14:sldId id="627"/>
            <p14:sldId id="628"/>
            <p14:sldId id="629"/>
            <p14:sldId id="630"/>
            <p14:sldId id="631"/>
            <p14:sldId id="632"/>
          </p14:sldIdLst>
        </p14:section>
        <p14:section name="Оператори" id="{AF822C85-CDEC-4D7D-8AF4-F0F37B4CF0ED}">
          <p14:sldIdLst>
            <p14:sldId id="633"/>
            <p14:sldId id="634"/>
            <p14:sldId id="635"/>
          </p14:sldIdLst>
        </p14:section>
        <p14:section name="Функции" id="{72EF13DA-8F08-4B86-A73C-6E4A8FCD8A80}">
          <p14:sldIdLst>
            <p14:sldId id="636"/>
            <p14:sldId id="637"/>
          </p14:sldIdLst>
        </p14:section>
        <p14:section name="Заключение" id="{9315BEE7-605C-4839-996A-A4EEA70921D9}">
          <p14:sldIdLst>
            <p14:sldId id="574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EE6C72C7-B048-41AD-9251-AA9C21829C3A}"/>
    <pc:docChg chg="undo custSel addSld delSld modSld sldOrd addSection modSection">
      <pc:chgData name="Димитър Минчев" userId="6da192e4-d32c-454b-8615-bbadf07b6639" providerId="ADAL" clId="{EE6C72C7-B048-41AD-9251-AA9C21829C3A}" dt="2024-01-31T10:50:08.573" v="327" actId="207"/>
      <pc:docMkLst>
        <pc:docMk/>
      </pc:docMkLst>
      <pc:sldChg chg="modSp mod">
        <pc:chgData name="Димитър Минчев" userId="6da192e4-d32c-454b-8615-bbadf07b6639" providerId="ADAL" clId="{EE6C72C7-B048-41AD-9251-AA9C21829C3A}" dt="2024-01-31T09:41:12.059" v="90" actId="14100"/>
        <pc:sldMkLst>
          <pc:docMk/>
          <pc:sldMk cId="2386959723" sldId="258"/>
        </pc:sldMkLst>
        <pc:spChg chg="mod">
          <ac:chgData name="Димитър Минчев" userId="6da192e4-d32c-454b-8615-bbadf07b6639" providerId="ADAL" clId="{EE6C72C7-B048-41AD-9251-AA9C21829C3A}" dt="2024-01-31T09:40:20.560" v="59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EE6C72C7-B048-41AD-9251-AA9C21829C3A}" dt="2024-01-31T09:41:12.059" v="90" actId="14100"/>
          <ac:spMkLst>
            <pc:docMk/>
            <pc:sldMk cId="2386959723" sldId="258"/>
            <ac:spMk id="5" creationId="{FD72CEAD-2598-2D6F-7FF9-AF95330D8A09}"/>
          </ac:spMkLst>
        </pc:spChg>
      </pc:sldChg>
      <pc:sldChg chg="modSp mod ord">
        <pc:chgData name="Димитър Минчев" userId="6da192e4-d32c-454b-8615-bbadf07b6639" providerId="ADAL" clId="{EE6C72C7-B048-41AD-9251-AA9C21829C3A}" dt="2024-01-31T09:40:06.250" v="58" actId="6549"/>
        <pc:sldMkLst>
          <pc:docMk/>
          <pc:sldMk cId="3452212417" sldId="573"/>
        </pc:sldMkLst>
        <pc:spChg chg="mod">
          <ac:chgData name="Димитър Минчев" userId="6da192e4-d32c-454b-8615-bbadf07b6639" providerId="ADAL" clId="{EE6C72C7-B048-41AD-9251-AA9C21829C3A}" dt="2024-01-31T09:40:06.250" v="58" actId="6549"/>
          <ac:spMkLst>
            <pc:docMk/>
            <pc:sldMk cId="3452212417" sldId="573"/>
            <ac:spMk id="3" creationId="{CBA1A5CB-723C-4F28-BBCE-7147BCDF670A}"/>
          </ac:spMkLst>
        </pc:spChg>
      </pc:sldChg>
      <pc:sldChg chg="modSp add mod ord">
        <pc:chgData name="Димитър Минчев" userId="6da192e4-d32c-454b-8615-bbadf07b6639" providerId="ADAL" clId="{EE6C72C7-B048-41AD-9251-AA9C21829C3A}" dt="2024-01-31T09:56:35.309" v="199" actId="12"/>
        <pc:sldMkLst>
          <pc:docMk/>
          <pc:sldMk cId="300332108" sldId="574"/>
        </pc:sldMkLst>
        <pc:spChg chg="mod">
          <ac:chgData name="Димитър Минчев" userId="6da192e4-d32c-454b-8615-bbadf07b6639" providerId="ADAL" clId="{EE6C72C7-B048-41AD-9251-AA9C21829C3A}" dt="2024-01-31T09:38:22.188" v="39" actId="20577"/>
          <ac:spMkLst>
            <pc:docMk/>
            <pc:sldMk cId="300332108" sldId="574"/>
            <ac:spMk id="2" creationId="{1386E7D1-00BC-4CD3-B9CB-9685ABD080EC}"/>
          </ac:spMkLst>
        </pc:spChg>
        <pc:spChg chg="mod">
          <ac:chgData name="Димитър Минчев" userId="6da192e4-d32c-454b-8615-bbadf07b6639" providerId="ADAL" clId="{EE6C72C7-B048-41AD-9251-AA9C21829C3A}" dt="2024-01-31T09:56:35.309" v="199" actId="12"/>
          <ac:spMkLst>
            <pc:docMk/>
            <pc:sldMk cId="300332108" sldId="574"/>
            <ac:spMk id="3" creationId="{CBA1A5CB-723C-4F28-BBCE-7147BCDF670A}"/>
          </ac:spMkLst>
        </pc:spChg>
      </pc:sldChg>
      <pc:sldChg chg="modSp add del mod">
        <pc:chgData name="Димитър Минчев" userId="6da192e4-d32c-454b-8615-bbadf07b6639" providerId="ADAL" clId="{EE6C72C7-B048-41AD-9251-AA9C21829C3A}" dt="2024-01-31T09:55:55.863" v="182" actId="47"/>
        <pc:sldMkLst>
          <pc:docMk/>
          <pc:sldMk cId="1756853866" sldId="614"/>
        </pc:sldMkLst>
        <pc:spChg chg="mod">
          <ac:chgData name="Димитър Минчев" userId="6da192e4-d32c-454b-8615-bbadf07b6639" providerId="ADAL" clId="{EE6C72C7-B048-41AD-9251-AA9C21829C3A}" dt="2024-01-31T09:55:50.724" v="180" actId="21"/>
          <ac:spMkLst>
            <pc:docMk/>
            <pc:sldMk cId="1756853866" sldId="614"/>
            <ac:spMk id="5" creationId="{00000000-0000-0000-0000-000000000000}"/>
          </ac:spMkLst>
        </pc:spChg>
      </pc:sldChg>
      <pc:sldChg chg="addSp delSp modSp add mod">
        <pc:chgData name="Димитър Минчев" userId="6da192e4-d32c-454b-8615-bbadf07b6639" providerId="ADAL" clId="{EE6C72C7-B048-41AD-9251-AA9C21829C3A}" dt="2024-01-31T09:49:38.275" v="133" actId="1076"/>
        <pc:sldMkLst>
          <pc:docMk/>
          <pc:sldMk cId="439230483" sldId="621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439230483" sldId="621"/>
            <ac:spMk id="2" creationId="{8A838C5F-9822-47A6-8096-137204BC98E3}"/>
          </ac:spMkLst>
        </pc:spChg>
        <pc:spChg chg="mod">
          <ac:chgData name="Димитър Минчев" userId="6da192e4-d32c-454b-8615-bbadf07b6639" providerId="ADAL" clId="{EE6C72C7-B048-41AD-9251-AA9C21829C3A}" dt="2024-01-31T09:41:49.082" v="111" actId="1076"/>
          <ac:spMkLst>
            <pc:docMk/>
            <pc:sldMk cId="439230483" sldId="621"/>
            <ac:spMk id="5" creationId="{142CF364-02E9-4680-B7C8-1081D02F18EF}"/>
          </ac:spMkLst>
        </pc:spChg>
        <pc:spChg chg="mod">
          <ac:chgData name="Димитър Минчев" userId="6da192e4-d32c-454b-8615-bbadf07b6639" providerId="ADAL" clId="{EE6C72C7-B048-41AD-9251-AA9C21829C3A}" dt="2024-01-31T09:42:04.550" v="114" actId="27636"/>
          <ac:spMkLst>
            <pc:docMk/>
            <pc:sldMk cId="439230483" sldId="621"/>
            <ac:spMk id="6" creationId="{DA9B137E-0E3F-483E-BFCE-F21A633FD816}"/>
          </ac:spMkLst>
        </pc:spChg>
        <pc:picChg chg="add del mod">
          <ac:chgData name="Димитър Минчев" userId="6da192e4-d32c-454b-8615-bbadf07b6639" providerId="ADAL" clId="{EE6C72C7-B048-41AD-9251-AA9C21829C3A}" dt="2024-01-31T09:49:04.673" v="125" actId="478"/>
          <ac:picMkLst>
            <pc:docMk/>
            <pc:sldMk cId="439230483" sldId="621"/>
            <ac:picMk id="4" creationId="{4F4CAA33-272A-1D7D-0FA5-8E1A46563BB5}"/>
          </ac:picMkLst>
        </pc:picChg>
        <pc:picChg chg="del mod">
          <ac:chgData name="Димитър Минчев" userId="6da192e4-d32c-454b-8615-bbadf07b6639" providerId="ADAL" clId="{EE6C72C7-B048-41AD-9251-AA9C21829C3A}" dt="2024-01-31T09:48:16.440" v="117" actId="478"/>
          <ac:picMkLst>
            <pc:docMk/>
            <pc:sldMk cId="439230483" sldId="621"/>
            <ac:picMk id="7" creationId="{F7BDA322-B0B5-4F67-BC56-ED350964D5C9}"/>
          </ac:picMkLst>
        </pc:picChg>
        <pc:picChg chg="add mod">
          <ac:chgData name="Димитър Минчев" userId="6da192e4-d32c-454b-8615-bbadf07b6639" providerId="ADAL" clId="{EE6C72C7-B048-41AD-9251-AA9C21829C3A}" dt="2024-01-31T09:49:38.275" v="133" actId="1076"/>
          <ac:picMkLst>
            <pc:docMk/>
            <pc:sldMk cId="439230483" sldId="621"/>
            <ac:picMk id="9" creationId="{63780918-A97A-AA86-3AE9-F31DCFA4A381}"/>
          </ac:picMkLst>
        </pc:picChg>
      </pc:sldChg>
      <pc:sldChg chg="modSp add mod">
        <pc:chgData name="Димитър Минчев" userId="6da192e4-d32c-454b-8615-bbadf07b6639" providerId="ADAL" clId="{EE6C72C7-B048-41AD-9251-AA9C21829C3A}" dt="2024-01-31T09:54:02.151" v="159" actId="1366"/>
        <pc:sldMkLst>
          <pc:docMk/>
          <pc:sldMk cId="406382047" sldId="623"/>
        </pc:sldMkLst>
        <pc:spChg chg="mod">
          <ac:chgData name="Димитър Минчев" userId="6da192e4-d32c-454b-8615-bbadf07b6639" providerId="ADAL" clId="{EE6C72C7-B048-41AD-9251-AA9C21829C3A}" dt="2024-01-31T09:41:33.383" v="94" actId="20577"/>
          <ac:spMkLst>
            <pc:docMk/>
            <pc:sldMk cId="406382047" sldId="623"/>
            <ac:spMk id="5" creationId="{9D10A225-2F5A-4E3E-B8CA-3BE079807579}"/>
          </ac:spMkLst>
        </pc:spChg>
        <pc:picChg chg="mod">
          <ac:chgData name="Димитър Минчев" userId="6da192e4-d32c-454b-8615-bbadf07b6639" providerId="ADAL" clId="{EE6C72C7-B048-41AD-9251-AA9C21829C3A}" dt="2024-01-31T09:54:02.151" v="159" actId="1366"/>
          <ac:picMkLst>
            <pc:docMk/>
            <pc:sldMk cId="406382047" sldId="623"/>
            <ac:picMk id="8" creationId="{901C73BA-4423-405D-AB7C-D4E0C5A8A3D8}"/>
          </ac:picMkLst>
        </pc:picChg>
      </pc:sldChg>
      <pc:sldChg chg="addSp delSp modSp add mod">
        <pc:chgData name="Димитър Минчев" userId="6da192e4-d32c-454b-8615-bbadf07b6639" providerId="ADAL" clId="{EE6C72C7-B048-41AD-9251-AA9C21829C3A}" dt="2024-01-31T09:53:29.626" v="155" actId="1076"/>
        <pc:sldMkLst>
          <pc:docMk/>
          <pc:sldMk cId="3877931790" sldId="624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3877931790" sldId="624"/>
            <ac:spMk id="2" creationId="{5AFD63C7-435B-44E7-8A21-DF96246F7BCE}"/>
          </ac:spMkLst>
        </pc:spChg>
        <pc:spChg chg="mod">
          <ac:chgData name="Димитър Минчев" userId="6da192e4-d32c-454b-8615-bbadf07b6639" providerId="ADAL" clId="{EE6C72C7-B048-41AD-9251-AA9C21829C3A}" dt="2024-01-31T09:53:29.626" v="155" actId="1076"/>
          <ac:spMkLst>
            <pc:docMk/>
            <pc:sldMk cId="3877931790" sldId="624"/>
            <ac:spMk id="3" creationId="{4D51CD0A-06F4-419E-A69C-834ECA84D898}"/>
          </ac:spMkLst>
        </pc:spChg>
        <pc:spChg chg="del">
          <ac:chgData name="Димитър Минчев" userId="6da192e4-d32c-454b-8615-bbadf07b6639" providerId="ADAL" clId="{EE6C72C7-B048-41AD-9251-AA9C21829C3A}" dt="2024-01-31T09:48:37.499" v="121" actId="478"/>
          <ac:spMkLst>
            <pc:docMk/>
            <pc:sldMk cId="3877931790" sldId="624"/>
            <ac:spMk id="4" creationId="{9660EDB9-B143-4316-94D6-CF655854A54C}"/>
          </ac:spMkLst>
        </pc:spChg>
        <pc:spChg chg="add del mod">
          <ac:chgData name="Димитър Минчев" userId="6da192e4-d32c-454b-8615-bbadf07b6639" providerId="ADAL" clId="{EE6C72C7-B048-41AD-9251-AA9C21829C3A}" dt="2024-01-31T09:48:41.748" v="122" actId="478"/>
          <ac:spMkLst>
            <pc:docMk/>
            <pc:sldMk cId="3877931790" sldId="624"/>
            <ac:spMk id="8" creationId="{C4637623-9EE7-3294-6EF7-A4EA8E9B6364}"/>
          </ac:spMkLst>
        </pc:spChg>
        <pc:spChg chg="add mod">
          <ac:chgData name="Димитър Минчев" userId="6da192e4-d32c-454b-8615-bbadf07b6639" providerId="ADAL" clId="{EE6C72C7-B048-41AD-9251-AA9C21829C3A}" dt="2024-01-31T09:48:44.622" v="124" actId="20577"/>
          <ac:spMkLst>
            <pc:docMk/>
            <pc:sldMk cId="3877931790" sldId="624"/>
            <ac:spMk id="9" creationId="{906D1A04-DB2F-04E7-CF8A-9C438D055D2C}"/>
          </ac:spMkLst>
        </pc:spChg>
        <pc:picChg chg="del">
          <ac:chgData name="Димитър Минчев" userId="6da192e4-d32c-454b-8615-bbadf07b6639" providerId="ADAL" clId="{EE6C72C7-B048-41AD-9251-AA9C21829C3A}" dt="2024-01-31T09:52:43.056" v="142" actId="478"/>
          <ac:picMkLst>
            <pc:docMk/>
            <pc:sldMk cId="3877931790" sldId="624"/>
            <ac:picMk id="5" creationId="{7CE576E1-29E4-42F2-BC38-FDCA2A811707}"/>
          </ac:picMkLst>
        </pc:picChg>
        <pc:picChg chg="del">
          <ac:chgData name="Димитър Минчев" userId="6da192e4-d32c-454b-8615-bbadf07b6639" providerId="ADAL" clId="{EE6C72C7-B048-41AD-9251-AA9C21829C3A}" dt="2024-01-31T09:50:46.371" v="135" actId="478"/>
          <ac:picMkLst>
            <pc:docMk/>
            <pc:sldMk cId="3877931790" sldId="624"/>
            <ac:picMk id="6" creationId="{E670AE5B-4F45-4688-AE76-2958D0FE7FB1}"/>
          </ac:picMkLst>
        </pc:picChg>
        <pc:picChg chg="add mod">
          <ac:chgData name="Димитър Минчев" userId="6da192e4-d32c-454b-8615-bbadf07b6639" providerId="ADAL" clId="{EE6C72C7-B048-41AD-9251-AA9C21829C3A}" dt="2024-01-31T09:51:07.941" v="139" actId="1076"/>
          <ac:picMkLst>
            <pc:docMk/>
            <pc:sldMk cId="3877931790" sldId="624"/>
            <ac:picMk id="11" creationId="{639FF7BE-60AF-2083-B5DF-D4AB4DBE5085}"/>
          </ac:picMkLst>
        </pc:picChg>
        <pc:picChg chg="add mod">
          <ac:chgData name="Димитър Минчев" userId="6da192e4-d32c-454b-8615-bbadf07b6639" providerId="ADAL" clId="{EE6C72C7-B048-41AD-9251-AA9C21829C3A}" dt="2024-01-31T09:53:05.568" v="149" actId="1076"/>
          <ac:picMkLst>
            <pc:docMk/>
            <pc:sldMk cId="3877931790" sldId="624"/>
            <ac:picMk id="13" creationId="{6DC77089-44B4-3463-70C4-FE1589CDA81A}"/>
          </ac:picMkLst>
        </pc:picChg>
      </pc:sldChg>
      <pc:sldChg chg="addSp delSp modSp add mod">
        <pc:chgData name="Димитър Минчев" userId="6da192e4-d32c-454b-8615-bbadf07b6639" providerId="ADAL" clId="{EE6C72C7-B048-41AD-9251-AA9C21829C3A}" dt="2024-01-31T09:54:20.116" v="164" actId="207"/>
        <pc:sldMkLst>
          <pc:docMk/>
          <pc:sldMk cId="2893211341" sldId="625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2893211341" sldId="625"/>
            <ac:spMk id="2" creationId="{B9E44D36-F989-480F-B1C8-F60CBA3524ED}"/>
          </ac:spMkLst>
        </pc:spChg>
        <pc:spChg chg="mod">
          <ac:chgData name="Димитър Минчев" userId="6da192e4-d32c-454b-8615-bbadf07b6639" providerId="ADAL" clId="{EE6C72C7-B048-41AD-9251-AA9C21829C3A}" dt="2024-01-31T09:54:20.116" v="164" actId="207"/>
          <ac:spMkLst>
            <pc:docMk/>
            <pc:sldMk cId="2893211341" sldId="625"/>
            <ac:spMk id="3" creationId="{E7009A10-9D8C-4371-AEF0-4C39F149202B}"/>
          </ac:spMkLst>
        </pc:spChg>
        <pc:spChg chg="del">
          <ac:chgData name="Димитър Минчев" userId="6da192e4-d32c-454b-8615-bbadf07b6639" providerId="ADAL" clId="{EE6C72C7-B048-41AD-9251-AA9C21829C3A}" dt="2024-01-31T09:53:48.436" v="156" actId="478"/>
          <ac:spMkLst>
            <pc:docMk/>
            <pc:sldMk cId="2893211341" sldId="625"/>
            <ac:spMk id="4" creationId="{4C77E53A-9220-4467-8FD9-6D22DB7FD738}"/>
          </ac:spMkLst>
        </pc:spChg>
        <pc:spChg chg="add del mod">
          <ac:chgData name="Димитър Минчев" userId="6da192e4-d32c-454b-8615-bbadf07b6639" providerId="ADAL" clId="{EE6C72C7-B048-41AD-9251-AA9C21829C3A}" dt="2024-01-31T09:53:50.388" v="157" actId="478"/>
          <ac:spMkLst>
            <pc:docMk/>
            <pc:sldMk cId="2893211341" sldId="625"/>
            <ac:spMk id="6" creationId="{CCB72EB9-4174-0034-7CA8-9971FAA2C39D}"/>
          </ac:spMkLst>
        </pc:spChg>
        <pc:spChg chg="add mod">
          <ac:chgData name="Димитър Минчев" userId="6da192e4-d32c-454b-8615-bbadf07b6639" providerId="ADAL" clId="{EE6C72C7-B048-41AD-9251-AA9C21829C3A}" dt="2024-01-31T09:54:09.556" v="160" actId="20577"/>
          <ac:spMkLst>
            <pc:docMk/>
            <pc:sldMk cId="2893211341" sldId="625"/>
            <ac:spMk id="7" creationId="{10D86DF2-F10A-7FF9-7BD4-5905F9B9FAE6}"/>
          </ac:spMkLst>
        </pc:spChg>
      </pc:sldChg>
      <pc:sldChg chg="addSp delSp modSp add mod">
        <pc:chgData name="Димитър Минчев" userId="6da192e4-d32c-454b-8615-bbadf07b6639" providerId="ADAL" clId="{EE6C72C7-B048-41AD-9251-AA9C21829C3A}" dt="2024-01-31T09:54:55.515" v="169" actId="207"/>
        <pc:sldMkLst>
          <pc:docMk/>
          <pc:sldMk cId="352715105" sldId="626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352715105" sldId="626"/>
            <ac:spMk id="2" creationId="{3F41A534-7A98-4788-81F6-B7059ACF211D}"/>
          </ac:spMkLst>
        </pc:spChg>
        <pc:spChg chg="mod">
          <ac:chgData name="Димитър Минчев" userId="6da192e4-d32c-454b-8615-bbadf07b6639" providerId="ADAL" clId="{EE6C72C7-B048-41AD-9251-AA9C21829C3A}" dt="2024-01-31T09:54:55.515" v="169" actId="207"/>
          <ac:spMkLst>
            <pc:docMk/>
            <pc:sldMk cId="352715105" sldId="626"/>
            <ac:spMk id="3" creationId="{A81E56C3-FED0-42A0-961D-CBE8DD911ACF}"/>
          </ac:spMkLst>
        </pc:spChg>
        <pc:spChg chg="del">
          <ac:chgData name="Димитър Минчев" userId="6da192e4-d32c-454b-8615-bbadf07b6639" providerId="ADAL" clId="{EE6C72C7-B048-41AD-9251-AA9C21829C3A}" dt="2024-01-31T09:54:28.817" v="165" actId="478"/>
          <ac:spMkLst>
            <pc:docMk/>
            <pc:sldMk cId="352715105" sldId="626"/>
            <ac:spMk id="4" creationId="{C00EF87C-EBFC-475A-B629-F8CD9DEFEBB1}"/>
          </ac:spMkLst>
        </pc:spChg>
        <pc:spChg chg="add del mod">
          <ac:chgData name="Димитър Минчев" userId="6da192e4-d32c-454b-8615-bbadf07b6639" providerId="ADAL" clId="{EE6C72C7-B048-41AD-9251-AA9C21829C3A}" dt="2024-01-31T09:54:29.832" v="166" actId="478"/>
          <ac:spMkLst>
            <pc:docMk/>
            <pc:sldMk cId="352715105" sldId="626"/>
            <ac:spMk id="6" creationId="{38E70B65-6BD7-52F7-63AF-5D749E868316}"/>
          </ac:spMkLst>
        </pc:spChg>
        <pc:spChg chg="add mod">
          <ac:chgData name="Димитър Минчев" userId="6da192e4-d32c-454b-8615-bbadf07b6639" providerId="ADAL" clId="{EE6C72C7-B048-41AD-9251-AA9C21829C3A}" dt="2024-01-31T09:54:33.566" v="168" actId="20577"/>
          <ac:spMkLst>
            <pc:docMk/>
            <pc:sldMk cId="352715105" sldId="626"/>
            <ac:spMk id="7" creationId="{B668D17B-06A7-249B-25EA-7760613ECA7F}"/>
          </ac:spMkLst>
        </pc:spChg>
      </pc:sldChg>
      <pc:sldChg chg="modSp add mod">
        <pc:chgData name="Димитър Минчев" userId="6da192e4-d32c-454b-8615-bbadf07b6639" providerId="ADAL" clId="{EE6C72C7-B048-41AD-9251-AA9C21829C3A}" dt="2024-01-31T09:55:09.013" v="170" actId="1076"/>
        <pc:sldMkLst>
          <pc:docMk/>
          <pc:sldMk cId="2759458331" sldId="627"/>
        </pc:sldMkLst>
        <pc:spChg chg="mod">
          <ac:chgData name="Димитър Минчев" userId="6da192e4-d32c-454b-8615-bbadf07b6639" providerId="ADAL" clId="{EE6C72C7-B048-41AD-9251-AA9C21829C3A}" dt="2024-01-31T09:38:49.778" v="43" actId="27636"/>
          <ac:spMkLst>
            <pc:docMk/>
            <pc:sldMk cId="2759458331" sldId="627"/>
            <ac:spMk id="5" creationId="{688E80AA-542F-441B-B280-273DB6B2AC02}"/>
          </ac:spMkLst>
        </pc:spChg>
        <pc:picChg chg="mod">
          <ac:chgData name="Димитър Минчев" userId="6da192e4-d32c-454b-8615-bbadf07b6639" providerId="ADAL" clId="{EE6C72C7-B048-41AD-9251-AA9C21829C3A}" dt="2024-01-31T09:55:09.013" v="170" actId="1076"/>
          <ac:picMkLst>
            <pc:docMk/>
            <pc:sldMk cId="2759458331" sldId="627"/>
            <ac:picMk id="10" creationId="{C1536F7C-F553-48DF-A8E0-D9E52701633A}"/>
          </ac:picMkLst>
        </pc:picChg>
      </pc:sldChg>
      <pc:sldChg chg="modSp add mod">
        <pc:chgData name="Димитър Минчев" userId="6da192e4-d32c-454b-8615-bbadf07b6639" providerId="ADAL" clId="{EE6C72C7-B048-41AD-9251-AA9C21829C3A}" dt="2024-01-31T09:57:19.270" v="203" actId="207"/>
        <pc:sldMkLst>
          <pc:docMk/>
          <pc:sldMk cId="1783627768" sldId="628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1783627768" sldId="628"/>
            <ac:spMk id="2" creationId="{CDB87BDC-0D19-4192-BDE6-0A42AD6A4541}"/>
          </ac:spMkLst>
        </pc:spChg>
        <pc:spChg chg="mod">
          <ac:chgData name="Димитър Минчев" userId="6da192e4-d32c-454b-8615-bbadf07b6639" providerId="ADAL" clId="{EE6C72C7-B048-41AD-9251-AA9C21829C3A}" dt="2024-01-31T09:57:19.270" v="203" actId="207"/>
          <ac:spMkLst>
            <pc:docMk/>
            <pc:sldMk cId="1783627768" sldId="628"/>
            <ac:spMk id="3" creationId="{E49A5A15-7B62-46A4-8406-72AE6B0E62AF}"/>
          </ac:spMkLst>
        </pc:spChg>
      </pc:sldChg>
      <pc:sldChg chg="modSp add mod modAnim">
        <pc:chgData name="Димитър Минчев" userId="6da192e4-d32c-454b-8615-bbadf07b6639" providerId="ADAL" clId="{EE6C72C7-B048-41AD-9251-AA9C21829C3A}" dt="2024-01-31T10:42:05.462" v="235" actId="20577"/>
        <pc:sldMkLst>
          <pc:docMk/>
          <pc:sldMk cId="3630227649" sldId="629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3630227649" sldId="629"/>
            <ac:spMk id="2" creationId="{60BFBB16-1FAC-468B-A28D-EA9CC6989F61}"/>
          </ac:spMkLst>
        </pc:spChg>
        <pc:spChg chg="mod">
          <ac:chgData name="Димитър Минчев" userId="6da192e4-d32c-454b-8615-bbadf07b6639" providerId="ADAL" clId="{EE6C72C7-B048-41AD-9251-AA9C21829C3A}" dt="2024-01-31T09:57:45.609" v="210" actId="207"/>
          <ac:spMkLst>
            <pc:docMk/>
            <pc:sldMk cId="3630227649" sldId="629"/>
            <ac:spMk id="3" creationId="{7DCE8952-FDF4-4701-B760-8BC9CA9BBEFD}"/>
          </ac:spMkLst>
        </pc:spChg>
        <pc:spChg chg="mod">
          <ac:chgData name="Димитър Минчев" userId="6da192e4-d32c-454b-8615-bbadf07b6639" providerId="ADAL" clId="{EE6C72C7-B048-41AD-9251-AA9C21829C3A}" dt="2024-01-31T10:42:05.462" v="235" actId="20577"/>
          <ac:spMkLst>
            <pc:docMk/>
            <pc:sldMk cId="3630227649" sldId="629"/>
            <ac:spMk id="4" creationId="{B9178789-D8C9-4188-9F3C-80DD81C82D58}"/>
          </ac:spMkLst>
        </pc:spChg>
        <pc:spChg chg="mod">
          <ac:chgData name="Димитър Минчев" userId="6da192e4-d32c-454b-8615-bbadf07b6639" providerId="ADAL" clId="{EE6C72C7-B048-41AD-9251-AA9C21829C3A}" dt="2024-01-31T10:41:06.972" v="212" actId="207"/>
          <ac:spMkLst>
            <pc:docMk/>
            <pc:sldMk cId="3630227649" sldId="629"/>
            <ac:spMk id="6" creationId="{7697E145-B68D-4DCC-821F-DA6EA017EB79}"/>
          </ac:spMkLst>
        </pc:spChg>
        <pc:spChg chg="mod">
          <ac:chgData name="Димитър Минчев" userId="6da192e4-d32c-454b-8615-bbadf07b6639" providerId="ADAL" clId="{EE6C72C7-B048-41AD-9251-AA9C21829C3A}" dt="2024-01-31T10:41:06.972" v="212" actId="207"/>
          <ac:spMkLst>
            <pc:docMk/>
            <pc:sldMk cId="3630227649" sldId="629"/>
            <ac:spMk id="7" creationId="{AAE683B9-098B-47A8-894C-46AC6C8A7DD9}"/>
          </ac:spMkLst>
        </pc:spChg>
      </pc:sldChg>
      <pc:sldChg chg="modSp add mod modAnim">
        <pc:chgData name="Димитър Минчев" userId="6da192e4-d32c-454b-8615-bbadf07b6639" providerId="ADAL" clId="{EE6C72C7-B048-41AD-9251-AA9C21829C3A}" dt="2024-01-31T10:44:11.177" v="263" actId="14100"/>
        <pc:sldMkLst>
          <pc:docMk/>
          <pc:sldMk cId="1914749248" sldId="630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1914749248" sldId="630"/>
            <ac:spMk id="2" creationId="{0AFBBE7A-0BEF-4210-BD7C-B8E85A71A9AA}"/>
          </ac:spMkLst>
        </pc:spChg>
        <pc:spChg chg="mod">
          <ac:chgData name="Димитър Минчев" userId="6da192e4-d32c-454b-8615-bbadf07b6639" providerId="ADAL" clId="{EE6C72C7-B048-41AD-9251-AA9C21829C3A}" dt="2024-01-31T10:44:02.866" v="261" actId="207"/>
          <ac:spMkLst>
            <pc:docMk/>
            <pc:sldMk cId="1914749248" sldId="630"/>
            <ac:spMk id="3" creationId="{F01990D5-951F-42AF-B025-AD7C6671F751}"/>
          </ac:spMkLst>
        </pc:spChg>
        <pc:spChg chg="mod">
          <ac:chgData name="Димитър Минчев" userId="6da192e4-d32c-454b-8615-bbadf07b6639" providerId="ADAL" clId="{EE6C72C7-B048-41AD-9251-AA9C21829C3A}" dt="2024-01-31T10:42:13.602" v="237" actId="20577"/>
          <ac:spMkLst>
            <pc:docMk/>
            <pc:sldMk cId="1914749248" sldId="630"/>
            <ac:spMk id="4" creationId="{9C0F53C0-24C9-4128-80D3-625124CCD7E7}"/>
          </ac:spMkLst>
        </pc:spChg>
        <pc:spChg chg="mod">
          <ac:chgData name="Димитър Минчев" userId="6da192e4-d32c-454b-8615-bbadf07b6639" providerId="ADAL" clId="{EE6C72C7-B048-41AD-9251-AA9C21829C3A}" dt="2024-01-31T10:44:11.177" v="263" actId="14100"/>
          <ac:spMkLst>
            <pc:docMk/>
            <pc:sldMk cId="1914749248" sldId="630"/>
            <ac:spMk id="5" creationId="{3765A8D8-A1F5-43AA-88AE-565721D13AA4}"/>
          </ac:spMkLst>
        </pc:spChg>
        <pc:spChg chg="mod">
          <ac:chgData name="Димитър Минчев" userId="6da192e4-d32c-454b-8615-bbadf07b6639" providerId="ADAL" clId="{EE6C72C7-B048-41AD-9251-AA9C21829C3A}" dt="2024-01-31T10:44:11.177" v="263" actId="14100"/>
          <ac:spMkLst>
            <pc:docMk/>
            <pc:sldMk cId="1914749248" sldId="630"/>
            <ac:spMk id="6" creationId="{59201BC0-EB0F-4805-BA88-68164A472294}"/>
          </ac:spMkLst>
        </pc:spChg>
        <pc:spChg chg="mod">
          <ac:chgData name="Димитър Минчев" userId="6da192e4-d32c-454b-8615-bbadf07b6639" providerId="ADAL" clId="{EE6C72C7-B048-41AD-9251-AA9C21829C3A}" dt="2024-01-31T10:44:11.177" v="263" actId="14100"/>
          <ac:spMkLst>
            <pc:docMk/>
            <pc:sldMk cId="1914749248" sldId="630"/>
            <ac:spMk id="7" creationId="{75255C84-74BD-4D86-903E-9B6605C2997D}"/>
          </ac:spMkLst>
        </pc:spChg>
      </pc:sldChg>
      <pc:sldChg chg="modSp add mod">
        <pc:chgData name="Димитър Минчев" userId="6da192e4-d32c-454b-8615-bbadf07b6639" providerId="ADAL" clId="{EE6C72C7-B048-41AD-9251-AA9C21829C3A}" dt="2024-01-31T10:45:36.305" v="280" actId="1076"/>
        <pc:sldMkLst>
          <pc:docMk/>
          <pc:sldMk cId="791255114" sldId="631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791255114" sldId="631"/>
            <ac:spMk id="2" creationId="{5963BC31-9F2C-4064-9FF7-A3E67BBC05CA}"/>
          </ac:spMkLst>
        </pc:spChg>
        <pc:spChg chg="mod">
          <ac:chgData name="Димитър Минчев" userId="6da192e4-d32c-454b-8615-bbadf07b6639" providerId="ADAL" clId="{EE6C72C7-B048-41AD-9251-AA9C21829C3A}" dt="2024-01-31T10:45:33.008" v="279" actId="1076"/>
          <ac:spMkLst>
            <pc:docMk/>
            <pc:sldMk cId="791255114" sldId="631"/>
            <ac:spMk id="3" creationId="{309ED810-2239-41BA-B066-F7852C262BAA}"/>
          </ac:spMkLst>
        </pc:spChg>
        <pc:spChg chg="mod">
          <ac:chgData name="Димитър Минчев" userId="6da192e4-d32c-454b-8615-bbadf07b6639" providerId="ADAL" clId="{EE6C72C7-B048-41AD-9251-AA9C21829C3A}" dt="2024-01-31T10:44:39.031" v="266" actId="6549"/>
          <ac:spMkLst>
            <pc:docMk/>
            <pc:sldMk cId="791255114" sldId="631"/>
            <ac:spMk id="4" creationId="{0FE56B6A-1ED4-41FD-967A-B8EF54F2C9F0}"/>
          </ac:spMkLst>
        </pc:spChg>
        <pc:spChg chg="mod">
          <ac:chgData name="Димитър Минчев" userId="6da192e4-d32c-454b-8615-bbadf07b6639" providerId="ADAL" clId="{EE6C72C7-B048-41AD-9251-AA9C21829C3A}" dt="2024-01-31T10:45:36.305" v="280" actId="1076"/>
          <ac:spMkLst>
            <pc:docMk/>
            <pc:sldMk cId="791255114" sldId="631"/>
            <ac:spMk id="5" creationId="{9F854715-2055-4025-81F2-0A2E8BA0E985}"/>
          </ac:spMkLst>
        </pc:spChg>
      </pc:sldChg>
      <pc:sldChg chg="modSp add mod">
        <pc:chgData name="Димитър Минчев" userId="6da192e4-d32c-454b-8615-bbadf07b6639" providerId="ADAL" clId="{EE6C72C7-B048-41AD-9251-AA9C21829C3A}" dt="2024-01-31T10:46:38.717" v="294" actId="207"/>
        <pc:sldMkLst>
          <pc:docMk/>
          <pc:sldMk cId="3976050210" sldId="632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3976050210" sldId="632"/>
            <ac:spMk id="2" creationId="{07EF9C4A-94A7-4D0F-82BD-5350A9D02E14}"/>
          </ac:spMkLst>
        </pc:spChg>
        <pc:spChg chg="mod">
          <ac:chgData name="Димитър Минчев" userId="6da192e4-d32c-454b-8615-bbadf07b6639" providerId="ADAL" clId="{EE6C72C7-B048-41AD-9251-AA9C21829C3A}" dt="2024-01-31T10:46:05.143" v="289" actId="1076"/>
          <ac:spMkLst>
            <pc:docMk/>
            <pc:sldMk cId="3976050210" sldId="632"/>
            <ac:spMk id="3" creationId="{BAFBC9BE-5E10-486B-BAD2-1796A5A91EDD}"/>
          </ac:spMkLst>
        </pc:spChg>
        <pc:spChg chg="mod">
          <ac:chgData name="Димитър Минчев" userId="6da192e4-d32c-454b-8615-bbadf07b6639" providerId="ADAL" clId="{EE6C72C7-B048-41AD-9251-AA9C21829C3A}" dt="2024-01-31T10:46:07.408" v="290" actId="1076"/>
          <ac:spMkLst>
            <pc:docMk/>
            <pc:sldMk cId="3976050210" sldId="632"/>
            <ac:spMk id="4" creationId="{7A6AC980-880E-4E26-9119-4F7892DC4B3A}"/>
          </ac:spMkLst>
        </pc:spChg>
        <pc:spChg chg="mod">
          <ac:chgData name="Димитър Минчев" userId="6da192e4-d32c-454b-8615-bbadf07b6639" providerId="ADAL" clId="{EE6C72C7-B048-41AD-9251-AA9C21829C3A}" dt="2024-01-31T10:46:38.717" v="294" actId="207"/>
          <ac:spMkLst>
            <pc:docMk/>
            <pc:sldMk cId="3976050210" sldId="632"/>
            <ac:spMk id="5" creationId="{88CDEC44-393B-4F6C-8D50-74398D4AFD81}"/>
          </ac:spMkLst>
        </pc:spChg>
      </pc:sldChg>
      <pc:sldChg chg="modSp add mod">
        <pc:chgData name="Димитър Минчев" userId="6da192e4-d32c-454b-8615-bbadf07b6639" providerId="ADAL" clId="{EE6C72C7-B048-41AD-9251-AA9C21829C3A}" dt="2024-01-31T09:38:49.841" v="45" actId="27636"/>
        <pc:sldMkLst>
          <pc:docMk/>
          <pc:sldMk cId="2966865132" sldId="633"/>
        </pc:sldMkLst>
        <pc:spChg chg="mod">
          <ac:chgData name="Димитър Минчев" userId="6da192e4-d32c-454b-8615-bbadf07b6639" providerId="ADAL" clId="{EE6C72C7-B048-41AD-9251-AA9C21829C3A}" dt="2024-01-31T09:38:49.841" v="45" actId="27636"/>
          <ac:spMkLst>
            <pc:docMk/>
            <pc:sldMk cId="2966865132" sldId="633"/>
            <ac:spMk id="5" creationId="{BE924C5E-754A-410C-BFA2-AECA2F02DFD5}"/>
          </ac:spMkLst>
        </pc:spChg>
      </pc:sldChg>
      <pc:sldChg chg="delSp modSp add mod">
        <pc:chgData name="Димитър Минчев" userId="6da192e4-d32c-454b-8615-bbadf07b6639" providerId="ADAL" clId="{EE6C72C7-B048-41AD-9251-AA9C21829C3A}" dt="2024-01-31T10:48:43.883" v="309" actId="1076"/>
        <pc:sldMkLst>
          <pc:docMk/>
          <pc:sldMk cId="2827507892" sldId="634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2827507892" sldId="634"/>
            <ac:spMk id="2" creationId="{04EDBA73-94A5-47E9-9D28-A2CC8494F747}"/>
          </ac:spMkLst>
        </pc:spChg>
        <pc:spChg chg="mod">
          <ac:chgData name="Димитър Минчев" userId="6da192e4-d32c-454b-8615-bbadf07b6639" providerId="ADAL" clId="{EE6C72C7-B048-41AD-9251-AA9C21829C3A}" dt="2024-01-31T10:48:43.883" v="309" actId="1076"/>
          <ac:spMkLst>
            <pc:docMk/>
            <pc:sldMk cId="2827507892" sldId="634"/>
            <ac:spMk id="5" creationId="{D6EF9899-8769-483C-BF37-93B6CAFB9D52}"/>
          </ac:spMkLst>
        </pc:spChg>
        <pc:picChg chg="del">
          <ac:chgData name="Димитър Минчев" userId="6da192e4-d32c-454b-8615-bbadf07b6639" providerId="ADAL" clId="{EE6C72C7-B048-41AD-9251-AA9C21829C3A}" dt="2024-01-31T10:47:10.242" v="295" actId="478"/>
          <ac:picMkLst>
            <pc:docMk/>
            <pc:sldMk cId="2827507892" sldId="634"/>
            <ac:picMk id="6" creationId="{6BDE3DFB-0FDE-468B-B939-20D284B867A9}"/>
          </ac:picMkLst>
        </pc:picChg>
      </pc:sldChg>
      <pc:sldChg chg="modSp add mod">
        <pc:chgData name="Димитър Минчев" userId="6da192e4-d32c-454b-8615-bbadf07b6639" providerId="ADAL" clId="{EE6C72C7-B048-41AD-9251-AA9C21829C3A}" dt="2024-01-31T10:48:26.744" v="308" actId="207"/>
        <pc:sldMkLst>
          <pc:docMk/>
          <pc:sldMk cId="230921773" sldId="635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230921773" sldId="635"/>
            <ac:spMk id="2" creationId="{531F0B04-93CF-4CCE-94C8-00A1A33B7EB3}"/>
          </ac:spMkLst>
        </pc:spChg>
        <pc:spChg chg="mod">
          <ac:chgData name="Димитър Минчев" userId="6da192e4-d32c-454b-8615-bbadf07b6639" providerId="ADAL" clId="{EE6C72C7-B048-41AD-9251-AA9C21829C3A}" dt="2024-01-31T10:48:12.809" v="304" actId="1076"/>
          <ac:spMkLst>
            <pc:docMk/>
            <pc:sldMk cId="230921773" sldId="635"/>
            <ac:spMk id="3" creationId="{8B6ECE2F-6029-48D8-B503-4613556232AC}"/>
          </ac:spMkLst>
        </pc:spChg>
        <pc:spChg chg="mod">
          <ac:chgData name="Димитър Минчев" userId="6da192e4-d32c-454b-8615-bbadf07b6639" providerId="ADAL" clId="{EE6C72C7-B048-41AD-9251-AA9C21829C3A}" dt="2024-01-31T10:48:16.230" v="305" actId="1076"/>
          <ac:spMkLst>
            <pc:docMk/>
            <pc:sldMk cId="230921773" sldId="635"/>
            <ac:spMk id="4" creationId="{595A275D-8F9E-4705-9CAE-71A5D82C409C}"/>
          </ac:spMkLst>
        </pc:spChg>
        <pc:spChg chg="mod">
          <ac:chgData name="Димитър Минчев" userId="6da192e4-d32c-454b-8615-bbadf07b6639" providerId="ADAL" clId="{EE6C72C7-B048-41AD-9251-AA9C21829C3A}" dt="2024-01-31T10:48:26.744" v="308" actId="207"/>
          <ac:spMkLst>
            <pc:docMk/>
            <pc:sldMk cId="230921773" sldId="635"/>
            <ac:spMk id="5" creationId="{AB4B0FF6-F089-4390-96CD-7280A73C1DDE}"/>
          </ac:spMkLst>
        </pc:spChg>
        <pc:spChg chg="mod">
          <ac:chgData name="Димитър Минчев" userId="6da192e4-d32c-454b-8615-bbadf07b6639" providerId="ADAL" clId="{EE6C72C7-B048-41AD-9251-AA9C21829C3A}" dt="2024-01-31T10:48:26.744" v="308" actId="207"/>
          <ac:spMkLst>
            <pc:docMk/>
            <pc:sldMk cId="230921773" sldId="635"/>
            <ac:spMk id="6" creationId="{52EDAC05-395A-478A-95BC-984243204A5D}"/>
          </ac:spMkLst>
        </pc:spChg>
      </pc:sldChg>
      <pc:sldChg chg="modSp add mod">
        <pc:chgData name="Димитър Минчев" userId="6da192e4-d32c-454b-8615-bbadf07b6639" providerId="ADAL" clId="{EE6C72C7-B048-41AD-9251-AA9C21829C3A}" dt="2024-01-31T09:55:39.960" v="177" actId="1076"/>
        <pc:sldMkLst>
          <pc:docMk/>
          <pc:sldMk cId="1161862679" sldId="636"/>
        </pc:sldMkLst>
        <pc:spChg chg="mod">
          <ac:chgData name="Димитър Минчев" userId="6da192e4-d32c-454b-8615-bbadf07b6639" providerId="ADAL" clId="{EE6C72C7-B048-41AD-9251-AA9C21829C3A}" dt="2024-01-31T09:55:37.367" v="176" actId="1076"/>
          <ac:spMkLst>
            <pc:docMk/>
            <pc:sldMk cId="1161862679" sldId="636"/>
            <ac:spMk id="5" creationId="{44509D0F-E296-4F08-B0F5-FFC3DB20B808}"/>
          </ac:spMkLst>
        </pc:spChg>
        <pc:picChg chg="mod">
          <ac:chgData name="Димитър Минчев" userId="6da192e4-d32c-454b-8615-bbadf07b6639" providerId="ADAL" clId="{EE6C72C7-B048-41AD-9251-AA9C21829C3A}" dt="2024-01-31T09:55:39.960" v="177" actId="1076"/>
          <ac:picMkLst>
            <pc:docMk/>
            <pc:sldMk cId="1161862679" sldId="636"/>
            <ac:picMk id="7" creationId="{ECF8F718-B748-4355-8342-B41A7167FAFD}"/>
          </ac:picMkLst>
        </pc:picChg>
      </pc:sldChg>
      <pc:sldChg chg="modSp add mod modAnim">
        <pc:chgData name="Димитър Минчев" userId="6da192e4-d32c-454b-8615-bbadf07b6639" providerId="ADAL" clId="{EE6C72C7-B048-41AD-9251-AA9C21829C3A}" dt="2024-01-31T10:50:08.573" v="327" actId="207"/>
        <pc:sldMkLst>
          <pc:docMk/>
          <pc:sldMk cId="1005592895" sldId="637"/>
        </pc:sldMkLst>
        <pc:spChg chg="mod">
          <ac:chgData name="Димитър Минчев" userId="6da192e4-d32c-454b-8615-bbadf07b6639" providerId="ADAL" clId="{EE6C72C7-B048-41AD-9251-AA9C21829C3A}" dt="2024-01-31T09:38:49.607" v="40"/>
          <ac:spMkLst>
            <pc:docMk/>
            <pc:sldMk cId="1005592895" sldId="637"/>
            <ac:spMk id="2" creationId="{6055E077-309C-4B88-B5F6-457A69669BE1}"/>
          </ac:spMkLst>
        </pc:spChg>
        <pc:spChg chg="mod">
          <ac:chgData name="Димитър Минчев" userId="6da192e4-d32c-454b-8615-bbadf07b6639" providerId="ADAL" clId="{EE6C72C7-B048-41AD-9251-AA9C21829C3A}" dt="2024-01-31T10:49:52.857" v="325" actId="6549"/>
          <ac:spMkLst>
            <pc:docMk/>
            <pc:sldMk cId="1005592895" sldId="637"/>
            <ac:spMk id="3" creationId="{7D26BA97-019C-400C-B88B-32D6CECAF23F}"/>
          </ac:spMkLst>
        </pc:spChg>
        <pc:spChg chg="mod">
          <ac:chgData name="Димитър Минчев" userId="6da192e4-d32c-454b-8615-bbadf07b6639" providerId="ADAL" clId="{EE6C72C7-B048-41AD-9251-AA9C21829C3A}" dt="2024-01-31T10:48:55.115" v="310" actId="1076"/>
          <ac:spMkLst>
            <pc:docMk/>
            <pc:sldMk cId="1005592895" sldId="637"/>
            <ac:spMk id="4" creationId="{B5A71C43-0700-4C8C-9933-351225AFA415}"/>
          </ac:spMkLst>
        </pc:spChg>
        <pc:spChg chg="mod">
          <ac:chgData name="Димитър Минчев" userId="6da192e4-d32c-454b-8615-bbadf07b6639" providerId="ADAL" clId="{EE6C72C7-B048-41AD-9251-AA9C21829C3A}" dt="2024-01-31T10:50:08.573" v="327" actId="207"/>
          <ac:spMkLst>
            <pc:docMk/>
            <pc:sldMk cId="1005592895" sldId="637"/>
            <ac:spMk id="5" creationId="{57B63076-3E88-49E5-8002-740C0C26FD5A}"/>
          </ac:spMkLst>
        </pc:spChg>
        <pc:spChg chg="mod">
          <ac:chgData name="Димитър Минчев" userId="6da192e4-d32c-454b-8615-bbadf07b6639" providerId="ADAL" clId="{EE6C72C7-B048-41AD-9251-AA9C21829C3A}" dt="2024-01-31T10:50:08.573" v="327" actId="207"/>
          <ac:spMkLst>
            <pc:docMk/>
            <pc:sldMk cId="1005592895" sldId="637"/>
            <ac:spMk id="6" creationId="{96CF40C1-A7DB-4B24-B028-1C64F6FC19E0}"/>
          </ac:spMkLst>
        </pc:spChg>
      </pc:sldChg>
      <pc:sldChg chg="new del">
        <pc:chgData name="Димитър Минчев" userId="6da192e4-d32c-454b-8615-bbadf07b6639" providerId="ADAL" clId="{EE6C72C7-B048-41AD-9251-AA9C21829C3A}" dt="2024-01-31T09:39:37.817" v="54" actId="680"/>
        <pc:sldMkLst>
          <pc:docMk/>
          <pc:sldMk cId="1761614119" sldId="6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9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en-US" dirty="0"/>
              <a:t>JavaScript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083" y="4577101"/>
            <a:ext cx="7369834" cy="1517178"/>
          </a:xfrm>
        </p:spPr>
        <p:txBody>
          <a:bodyPr>
            <a:normAutofit/>
          </a:bodyPr>
          <a:lstStyle/>
          <a:p>
            <a:r>
              <a:rPr lang="ru-RU" sz="2400" dirty="0"/>
              <a:t>Въведение, типове данни, оператори, особености, </a:t>
            </a:r>
            <a:r>
              <a:rPr lang="ru-RU" dirty="0"/>
              <a:t>ф</a:t>
            </a:r>
            <a:r>
              <a:rPr lang="ru-RU" sz="2400" dirty="0"/>
              <a:t>ункции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FBB16-1FAC-468B-A28D-EA9CC6989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8952-FDF4-4701-B760-8BC9CA9B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38" y="1601245"/>
            <a:ext cx="10444369" cy="4421542"/>
          </a:xfrm>
        </p:spPr>
        <p:txBody>
          <a:bodyPr/>
          <a:lstStyle/>
          <a:p>
            <a:r>
              <a:rPr lang="ru-RU" dirty="0" err="1"/>
              <a:t>Променливите</a:t>
            </a:r>
            <a:r>
              <a:rPr lang="ru-RU" dirty="0"/>
              <a:t>, на </a:t>
            </a:r>
            <a:r>
              <a:rPr lang="ru-RU" dirty="0" err="1"/>
              <a:t>които</a:t>
            </a:r>
            <a:r>
              <a:rPr lang="ru-RU" dirty="0"/>
              <a:t> е присвоена </a:t>
            </a:r>
            <a:r>
              <a:rPr lang="ru-RU" dirty="0" err="1"/>
              <a:t>непримитивна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r>
              <a:rPr lang="ru-RU" dirty="0"/>
              <a:t>, </a:t>
            </a:r>
            <a:r>
              <a:rPr lang="ru-RU" dirty="0" err="1"/>
              <a:t>получават</a:t>
            </a:r>
            <a:r>
              <a:rPr lang="ru-RU" dirty="0"/>
              <a:t> референция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тази</a:t>
            </a:r>
            <a:r>
              <a:rPr lang="ru-RU" dirty="0"/>
              <a:t> </a:t>
            </a:r>
            <a:r>
              <a:rPr lang="ru-RU" dirty="0" err="1"/>
              <a:t>стойност</a:t>
            </a:r>
            <a:endParaRPr lang="ru-RU" dirty="0"/>
          </a:p>
          <a:p>
            <a:r>
              <a:rPr lang="en-US" b="1" dirty="0">
                <a:solidFill>
                  <a:srgbClr val="00B0F0"/>
                </a:solidFill>
              </a:rPr>
              <a:t>Undefined</a:t>
            </a:r>
            <a:r>
              <a:rPr lang="ru-RU" dirty="0"/>
              <a:t> променлива е декларирана с ключова дума, но не й е дадена стойност</a:t>
            </a:r>
            <a:endParaRPr lang="en-US" dirty="0"/>
          </a:p>
          <a:p>
            <a:endParaRPr lang="en-US" dirty="0"/>
          </a:p>
          <a:p>
            <a:pPr marL="0" indent="0">
              <a:spcBef>
                <a:spcPts val="2400"/>
              </a:spcBef>
              <a:buNone/>
            </a:pP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Undeclared</a:t>
            </a:r>
            <a:r>
              <a:rPr lang="ru-RU" dirty="0"/>
              <a:t> </a:t>
            </a:r>
            <a:r>
              <a:rPr lang="ru-RU" dirty="0" err="1"/>
              <a:t>променли</a:t>
            </a:r>
            <a:r>
              <a:rPr lang="bg-BG" dirty="0"/>
              <a:t>ва</a:t>
            </a:r>
            <a:r>
              <a:rPr lang="ru-RU" dirty="0"/>
              <a:t> </a:t>
            </a:r>
            <a:r>
              <a:rPr lang="ru-RU" dirty="0" err="1"/>
              <a:t>изобщо</a:t>
            </a:r>
            <a:r>
              <a:rPr lang="ru-RU" dirty="0"/>
              <a:t> не е </a:t>
            </a:r>
            <a:r>
              <a:rPr lang="ru-RU" dirty="0" err="1"/>
              <a:t>декларирана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178789-D8C9-4188-9F3C-80DD81C8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Стойности на променливи </a:t>
            </a:r>
            <a:r>
              <a:rPr lang="en-US" dirty="0"/>
              <a:t>[1/2]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7E145-B68D-4DCC-821F-DA6EA017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82" y="3812016"/>
            <a:ext cx="5867400" cy="89255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 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console.log(a) // undefined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E683B9-098B-47A8-894C-46AC6C8A7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93" y="5561555"/>
            <a:ext cx="9677400" cy="89255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console.log(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undeclaredVariable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//</a:t>
            </a:r>
            <a:r>
              <a:rPr lang="bg-BG" sz="26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ReferenceError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: </a:t>
            </a:r>
            <a:r>
              <a:rPr lang="en-US" sz="2600" b="1" dirty="0" err="1">
                <a:solidFill>
                  <a:schemeClr val="bg1"/>
                </a:solidFill>
                <a:latin typeface="Consolas" pitchFamily="49" charset="0"/>
              </a:rPr>
              <a:t>undeclaredVariable</a:t>
            </a:r>
            <a:r>
              <a:rPr lang="en-US" sz="2600" b="1" dirty="0">
                <a:solidFill>
                  <a:schemeClr val="bg1"/>
                </a:solidFill>
                <a:latin typeface="Consolas" pitchFamily="49" charset="0"/>
              </a:rPr>
              <a:t> is not defined</a:t>
            </a:r>
          </a:p>
        </p:txBody>
      </p:sp>
    </p:spTree>
    <p:extLst>
      <p:ext uri="{BB962C8B-B14F-4D97-AF65-F5344CB8AC3E}">
        <p14:creationId xmlns:p14="http://schemas.microsoft.com/office/powerpoint/2010/main" val="363022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FBBE7A-0BEF-4210-BD7C-B8E85A71A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990D5-951F-42AF-B025-AD7C6671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806"/>
            <a:ext cx="10643558" cy="4615840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00B0F0"/>
                </a:solidFill>
              </a:rPr>
              <a:t>let</a:t>
            </a:r>
            <a:r>
              <a:rPr lang="ru-RU" sz="2400" dirty="0"/>
              <a:t>, </a:t>
            </a:r>
            <a:r>
              <a:rPr lang="ru-RU" sz="2400" b="1" dirty="0">
                <a:solidFill>
                  <a:srgbClr val="00B0F0"/>
                </a:solidFill>
              </a:rPr>
              <a:t>const</a:t>
            </a:r>
            <a:r>
              <a:rPr lang="ru-RU" sz="2400" dirty="0"/>
              <a:t> и </a:t>
            </a:r>
            <a:r>
              <a:rPr lang="ru-RU" sz="2400" b="1" dirty="0">
                <a:solidFill>
                  <a:srgbClr val="00B0F0"/>
                </a:solidFill>
              </a:rPr>
              <a:t>var</a:t>
            </a:r>
            <a:r>
              <a:rPr lang="ru-RU" sz="2400" dirty="0"/>
              <a:t> се използват за деклариране на променливи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</a:rPr>
              <a:t>let</a:t>
            </a:r>
            <a:r>
              <a:rPr lang="en-US" sz="2000" dirty="0"/>
              <a:t> – </a:t>
            </a:r>
            <a:r>
              <a:rPr lang="bg-BG" sz="2000" dirty="0"/>
              <a:t>за променливи, чиято стойност се презаписва</a:t>
            </a:r>
            <a:endParaRPr lang="en-US" sz="2000" dirty="0"/>
          </a:p>
          <a:p>
            <a:pPr lvl="1"/>
            <a:endParaRPr lang="bg-BG" sz="2000" dirty="0"/>
          </a:p>
          <a:p>
            <a:pPr marL="0" indent="0">
              <a:spcBef>
                <a:spcPts val="1800"/>
              </a:spcBef>
              <a:buNone/>
            </a:pPr>
            <a:endParaRPr lang="bg-BG" sz="2400" dirty="0"/>
          </a:p>
          <a:p>
            <a:pPr lvl="1"/>
            <a:r>
              <a:rPr lang="en-US" sz="2000" b="1" dirty="0">
                <a:solidFill>
                  <a:srgbClr val="00B0F0"/>
                </a:solidFill>
              </a:rPr>
              <a:t>const</a:t>
            </a:r>
            <a:r>
              <a:rPr lang="en-US" sz="2000" dirty="0"/>
              <a:t> - </a:t>
            </a:r>
            <a:r>
              <a:rPr lang="ru-RU" sz="2000" dirty="0"/>
              <a:t>след като бъде присвоена, не може да се променя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ru-RU" sz="2000" b="1" dirty="0" err="1">
                <a:solidFill>
                  <a:srgbClr val="00B0F0"/>
                </a:solidFill>
              </a:rPr>
              <a:t>var</a:t>
            </a:r>
            <a:r>
              <a:rPr lang="ru-RU" sz="2000" dirty="0"/>
              <a:t> - </a:t>
            </a:r>
            <a:r>
              <a:rPr lang="ru-RU" sz="2000" dirty="0" err="1"/>
              <a:t>дефинира</a:t>
            </a:r>
            <a:r>
              <a:rPr lang="ru-RU" sz="2000" dirty="0"/>
              <a:t> </a:t>
            </a:r>
            <a:r>
              <a:rPr lang="ru-RU" sz="2000" dirty="0" err="1"/>
              <a:t>променлива</a:t>
            </a:r>
            <a:r>
              <a:rPr lang="ru-RU" sz="2000" dirty="0"/>
              <a:t> в </a:t>
            </a:r>
            <a:r>
              <a:rPr lang="ru-RU" sz="2000" dirty="0" err="1"/>
              <a:t>лексикалния</a:t>
            </a:r>
            <a:r>
              <a:rPr lang="ru-RU" sz="2000" dirty="0"/>
              <a:t> обхват, независимо от обхвата на блока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0F53C0-24C9-4128-80D3-625124CC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Стойности на променливи </a:t>
            </a:r>
            <a:r>
              <a:rPr lang="en-US" dirty="0"/>
              <a:t>[2/2]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5A8D8-A1F5-43AA-88AE-565721D13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18" y="2369237"/>
            <a:ext cx="8471140" cy="83099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let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name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"Peter";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= "Maria";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201BC0-EB0F-4805-BA88-68164A472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18" y="3607842"/>
            <a:ext cx="8471140" cy="83099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const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name = "George";  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 = "Maria";  // TypeError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55C84-74BD-4D86-903E-9B6605C29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403" y="5111227"/>
            <a:ext cx="8471140" cy="83099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name = "George";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 = "Maria";</a:t>
            </a:r>
          </a:p>
        </p:txBody>
      </p:sp>
    </p:spTree>
    <p:extLst>
      <p:ext uri="{BB962C8B-B14F-4D97-AF65-F5344CB8AC3E}">
        <p14:creationId xmlns:p14="http://schemas.microsoft.com/office/powerpoint/2010/main" val="191474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63BC31-9F2C-4064-9FF7-A3E67BBC0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D810-2239-41BA-B066-F7852C262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36" y="1989527"/>
            <a:ext cx="10307128" cy="1935492"/>
          </a:xfrm>
        </p:spPr>
        <p:txBody>
          <a:bodyPr/>
          <a:lstStyle/>
          <a:p>
            <a:r>
              <a:rPr lang="bg-BG" dirty="0"/>
              <a:t>Фиксирани стойности – литерали</a:t>
            </a:r>
          </a:p>
          <a:p>
            <a:pPr lvl="1"/>
            <a:r>
              <a:rPr lang="ru-RU" b="1" dirty="0" err="1">
                <a:solidFill>
                  <a:srgbClr val="00B0F0"/>
                </a:solidFill>
              </a:rPr>
              <a:t>Масивни</a:t>
            </a:r>
            <a:r>
              <a:rPr lang="ru-RU" b="1" dirty="0">
                <a:solidFill>
                  <a:srgbClr val="00B0F0"/>
                </a:solidFill>
              </a:rPr>
              <a:t> </a:t>
            </a:r>
            <a:r>
              <a:rPr lang="ru-RU" b="1" dirty="0" err="1">
                <a:solidFill>
                  <a:srgbClr val="00B0F0"/>
                </a:solidFill>
              </a:rPr>
              <a:t>литерали</a:t>
            </a:r>
            <a:r>
              <a:rPr lang="ru-RU" dirty="0"/>
              <a:t>: </a:t>
            </a:r>
            <a:r>
              <a:rPr lang="ru-RU" dirty="0" err="1"/>
              <a:t>списък</a:t>
            </a:r>
            <a:r>
              <a:rPr lang="ru-RU" dirty="0"/>
              <a:t> с </a:t>
            </a:r>
            <a:r>
              <a:rPr lang="ru-RU" dirty="0" err="1"/>
              <a:t>нулеви</a:t>
            </a:r>
            <a:r>
              <a:rPr lang="ru-RU" dirty="0"/>
              <a:t> или </a:t>
            </a:r>
            <a:r>
              <a:rPr lang="ru-RU" dirty="0" err="1"/>
              <a:t>повече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от </a:t>
            </a:r>
            <a:r>
              <a:rPr lang="ru-RU" dirty="0" err="1"/>
              <a:t>масив</a:t>
            </a:r>
            <a:r>
              <a:rPr lang="ru-RU" dirty="0"/>
              <a:t>, затворен в </a:t>
            </a:r>
            <a:r>
              <a:rPr lang="ru-RU" dirty="0" err="1"/>
              <a:t>квадратни</a:t>
            </a:r>
            <a:r>
              <a:rPr lang="ru-RU" dirty="0"/>
              <a:t> скоби (</a:t>
            </a:r>
            <a:r>
              <a:rPr lang="ru-RU" b="1" dirty="0">
                <a:solidFill>
                  <a:srgbClr val="00B0F0"/>
                </a:solidFill>
                <a:latin typeface="Consolas" panose="020B0609020204030204" pitchFamily="49" charset="0"/>
              </a:rPr>
              <a:t>[]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E56B6A-1ED4-41FD-967A-B8EF54F2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Фиксирани стойности</a:t>
            </a:r>
            <a:r>
              <a:rPr lang="en-US" dirty="0"/>
              <a:t>. </a:t>
            </a:r>
            <a:r>
              <a:rPr lang="bg-BG" dirty="0"/>
              <a:t>Масиви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54715-2055-4025-81F2-0A2E8BA0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094" y="3577527"/>
            <a:ext cx="8962845" cy="129266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 cars = 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"Ford", "BMW", "Peugeot"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</a:rPr>
              <a:t>]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 arrayLength = cars.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</a:rPr>
              <a:t>length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  // 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 secondCar = cars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</a:rPr>
              <a:t>[1]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        // "BMW"</a:t>
            </a:r>
          </a:p>
        </p:txBody>
      </p:sp>
    </p:spTree>
    <p:extLst>
      <p:ext uri="{BB962C8B-B14F-4D97-AF65-F5344CB8AC3E}">
        <p14:creationId xmlns:p14="http://schemas.microsoft.com/office/powerpoint/2010/main" val="791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F9C4A-94A7-4D0F-82BD-5350A9D02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C9BE-5E10-486B-BAD2-1796A5A9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11" y="1724608"/>
            <a:ext cx="11097101" cy="1236753"/>
          </a:xfrm>
        </p:spPr>
        <p:txBody>
          <a:bodyPr>
            <a:normAutofit/>
          </a:bodyPr>
          <a:lstStyle/>
          <a:p>
            <a:r>
              <a:rPr lang="ru-RU" sz="2400" dirty="0" err="1"/>
              <a:t>Списък</a:t>
            </a:r>
            <a:r>
              <a:rPr lang="ru-RU" sz="2400" dirty="0"/>
              <a:t> с </a:t>
            </a:r>
            <a:r>
              <a:rPr lang="ru-RU" sz="2400" dirty="0" err="1"/>
              <a:t>нула</a:t>
            </a:r>
            <a:r>
              <a:rPr lang="ru-RU" sz="2400" dirty="0"/>
              <a:t> или </a:t>
            </a:r>
            <a:r>
              <a:rPr lang="ru-RU" sz="2400" dirty="0" err="1"/>
              <a:t>повече</a:t>
            </a:r>
            <a:r>
              <a:rPr lang="ru-RU" sz="2400" dirty="0"/>
              <a:t> двойки имена на свойства</a:t>
            </a:r>
          </a:p>
          <a:p>
            <a:r>
              <a:rPr lang="ru-RU" sz="2400" dirty="0" err="1"/>
              <a:t>Свързани</a:t>
            </a:r>
            <a:r>
              <a:rPr lang="ru-RU" sz="2400" dirty="0"/>
              <a:t> </a:t>
            </a:r>
            <a:r>
              <a:rPr lang="ru-RU" sz="2400" dirty="0" err="1"/>
              <a:t>стойности</a:t>
            </a:r>
            <a:r>
              <a:rPr lang="ru-RU" sz="2400" dirty="0"/>
              <a:t> на </a:t>
            </a:r>
            <a:r>
              <a:rPr lang="ru-RU" sz="2400" dirty="0" err="1"/>
              <a:t>обект</a:t>
            </a:r>
            <a:r>
              <a:rPr lang="ru-RU" sz="2400" dirty="0"/>
              <a:t>, </a:t>
            </a:r>
            <a:r>
              <a:rPr lang="ru-RU" sz="2400" dirty="0" err="1"/>
              <a:t>затворени</a:t>
            </a:r>
            <a:r>
              <a:rPr lang="ru-RU" sz="2400" dirty="0"/>
              <a:t> в </a:t>
            </a:r>
            <a:r>
              <a:rPr lang="ru-RU" sz="2400" dirty="0" err="1"/>
              <a:t>къдрави</a:t>
            </a:r>
            <a:r>
              <a:rPr lang="ru-RU" sz="2400" dirty="0"/>
              <a:t> скоби {}</a:t>
            </a:r>
          </a:p>
          <a:p>
            <a:pPr lvl="1"/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6AC980-880E-4E26-9119-4F7892DC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11" y="326346"/>
            <a:ext cx="10515600" cy="1325563"/>
          </a:xfrm>
        </p:spPr>
        <p:txBody>
          <a:bodyPr/>
          <a:lstStyle/>
          <a:p>
            <a:r>
              <a:rPr lang="bg-BG" dirty="0"/>
              <a:t>Фиксирани стойности</a:t>
            </a:r>
            <a:r>
              <a:rPr lang="en-US" dirty="0"/>
              <a:t>.</a:t>
            </a:r>
            <a:r>
              <a:rPr lang="bg-BG" dirty="0"/>
              <a:t> Обекти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DEC44-393B-4F6C-8D50-74398D4AF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95" y="3004749"/>
            <a:ext cx="11230809" cy="329320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 car = { 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type: "Infinity"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 model: "QX80", color: "blue" 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 carType = car.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</a:rPr>
              <a:t>type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 carType = car</a:t>
            </a:r>
            <a:r>
              <a:rPr lang="en-US" sz="2600" b="1" noProof="1">
                <a:solidFill>
                  <a:srgbClr val="00B0F0"/>
                </a:solidFill>
                <a:latin typeface="Consolas" pitchFamily="49" charset="0"/>
              </a:rPr>
              <a:t>["type"]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// Access property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car.year = 2018;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car["year"] = 2018; // Add new property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car.color = "black";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car["color"] = "black"; // Correct existing property</a:t>
            </a:r>
          </a:p>
        </p:txBody>
      </p:sp>
    </p:spTree>
    <p:extLst>
      <p:ext uri="{BB962C8B-B14F-4D97-AF65-F5344CB8AC3E}">
        <p14:creationId xmlns:p14="http://schemas.microsoft.com/office/powerpoint/2010/main" val="39760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924C5E-754A-410C-BFA2-AECA2F02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Оператори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E9D5A5-41B1-4ADC-B15F-15A93F3A4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Някои Особености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15B2DB-9561-4F40-A8BF-B7A3DAF75D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310DB-87B6-4413-AAE1-4FA724540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7" y="1828797"/>
            <a:ext cx="3200407" cy="3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6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DBA73-94A5-47E9-9D28-A2CC8494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25091-5C77-4CF2-92C6-B9B5B973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Сравнява по стойност и тип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460DF-C272-4AAB-8B7C-E97A6482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Стриктно Равенство (===)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EF9899-8769-483C-BF37-93B6CAFB9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017" y="2585051"/>
            <a:ext cx="3886200" cy="329320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a = 10;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b = "10";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== b  //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=== b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!= b  // false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!== b // true</a:t>
            </a:r>
          </a:p>
        </p:txBody>
      </p:sp>
    </p:spTree>
    <p:extLst>
      <p:ext uri="{BB962C8B-B14F-4D97-AF65-F5344CB8AC3E}">
        <p14:creationId xmlns:p14="http://schemas.microsoft.com/office/powerpoint/2010/main" val="282750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1F0B04-93CF-4CCE-94C8-00A1A33B7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CE2F-6029-48D8-B503-461355623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738" y="1690688"/>
            <a:ext cx="11451676" cy="1484499"/>
          </a:xfrm>
        </p:spPr>
        <p:txBody>
          <a:bodyPr>
            <a:normAutofit/>
          </a:bodyPr>
          <a:lstStyle/>
          <a:p>
            <a:r>
              <a:rPr lang="bg-BG" sz="2400" dirty="0"/>
              <a:t>Стойност е "</a:t>
            </a:r>
            <a:r>
              <a:rPr lang="en-US" sz="2400" b="1" dirty="0">
                <a:solidFill>
                  <a:srgbClr val="00B0F0"/>
                </a:solidFill>
              </a:rPr>
              <a:t>truthy</a:t>
            </a:r>
            <a:r>
              <a:rPr lang="en-US" sz="2400" dirty="0"/>
              <a:t>" </a:t>
            </a:r>
            <a:r>
              <a:rPr lang="bg-BG" sz="2400" dirty="0"/>
              <a:t>в </a:t>
            </a:r>
            <a:r>
              <a:rPr lang="en-US" sz="2400" dirty="0"/>
              <a:t>JavaScript</a:t>
            </a:r>
            <a:r>
              <a:rPr lang="bg-BG" sz="2400" dirty="0"/>
              <a:t>, когато стойността се превръща в </a:t>
            </a:r>
            <a:r>
              <a:rPr lang="en-US" sz="2400" b="1" dirty="0">
                <a:solidFill>
                  <a:srgbClr val="00B0F0"/>
                </a:solidFill>
              </a:rPr>
              <a:t>true</a:t>
            </a:r>
            <a:r>
              <a:rPr lang="en-US" sz="2400" dirty="0"/>
              <a:t>, </a:t>
            </a:r>
            <a:r>
              <a:rPr lang="bg-BG" sz="2400" dirty="0"/>
              <a:t>когато се използва в булев контекст</a:t>
            </a:r>
          </a:p>
          <a:p>
            <a:r>
              <a:rPr lang="bg-BG" sz="2400" dirty="0"/>
              <a:t>Има само шест "</a:t>
            </a:r>
            <a:r>
              <a:rPr lang="en-US" sz="2400" b="1" dirty="0" err="1">
                <a:solidFill>
                  <a:srgbClr val="00B0F0"/>
                </a:solidFill>
              </a:rPr>
              <a:t>falsy</a:t>
            </a:r>
            <a:r>
              <a:rPr lang="bg-BG" sz="2400" dirty="0"/>
              <a:t>" стойности - </a:t>
            </a:r>
            <a:r>
              <a:rPr lang="en-US" sz="2400" b="1" dirty="0">
                <a:solidFill>
                  <a:srgbClr val="00B0F0"/>
                </a:solidFill>
              </a:rPr>
              <a:t>false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null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undefined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B0F0"/>
                </a:solidFill>
              </a:rPr>
              <a:t>NaN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0</a:t>
            </a:r>
            <a:r>
              <a:rPr lang="en-US" sz="2400" dirty="0"/>
              <a:t> </a:t>
            </a:r>
            <a:r>
              <a:rPr lang="bg-BG" sz="2400" dirty="0"/>
              <a:t>и </a:t>
            </a:r>
            <a:r>
              <a:rPr lang="bg-BG" sz="2400" b="1" dirty="0">
                <a:solidFill>
                  <a:srgbClr val="00B0F0"/>
                </a:solidFill>
              </a:rPr>
              <a:t>""</a:t>
            </a:r>
            <a:endParaRPr lang="en-US" sz="2400" b="1" dirty="0">
              <a:solidFill>
                <a:srgbClr val="00B0F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5A275D-8F9E-4705-9CAE-71A5D82C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49" y="365125"/>
            <a:ext cx="10515600" cy="1325563"/>
          </a:xfrm>
        </p:spPr>
        <p:txBody>
          <a:bodyPr/>
          <a:lstStyle/>
          <a:p>
            <a:r>
              <a:rPr lang="en-US" dirty="0"/>
              <a:t>Truthy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dirty="0" err="1"/>
              <a:t>Falsy</a:t>
            </a:r>
            <a:r>
              <a:rPr lang="en-US" dirty="0"/>
              <a:t> </a:t>
            </a:r>
            <a:r>
              <a:rPr lang="bg-BG" dirty="0"/>
              <a:t>Стойности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B0FF6-F089-4390-96CD-7280A73C1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49" y="3209880"/>
            <a:ext cx="4953000" cy="246221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 logTruthiness (val)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if (val)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 console.log("Truthy!");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} else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 console.log("Falsy.");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EDAC05-395A-478A-95BC-984243204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237" y="3209880"/>
            <a:ext cx="5884764" cy="313932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logTruthiness (3.14); 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logTruthiness ({});   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logTruthiness (NaN);      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logTruthiness ("NaN");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logTruthiness ([]);        //Truthy!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logTruthiness (null);     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logTruthiness ("");       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logTruthiness (undefined); //Falsy.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logTruthiness (0);         //Falsy.</a:t>
            </a:r>
          </a:p>
        </p:txBody>
      </p:sp>
    </p:spTree>
    <p:extLst>
      <p:ext uri="{BB962C8B-B14F-4D97-AF65-F5344CB8AC3E}">
        <p14:creationId xmlns:p14="http://schemas.microsoft.com/office/powerpoint/2010/main" val="23092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509D0F-E296-4F08-B0F5-FFC3DB20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795" y="3429000"/>
            <a:ext cx="9144000" cy="2387600"/>
          </a:xfrm>
        </p:spPr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5E077-309C-4B88-B5F6-457A69669B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8F718-B748-4355-8342-B41A7167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747" y="2063303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5E077-309C-4B88-B5F6-457A69669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BA97-019C-400C-B88B-32D6CECA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189" y="1480820"/>
            <a:ext cx="10515600" cy="4351338"/>
          </a:xfrm>
        </p:spPr>
        <p:txBody>
          <a:bodyPr>
            <a:normAutofit/>
          </a:bodyPr>
          <a:lstStyle/>
          <a:p>
            <a:r>
              <a:rPr lang="bg-BG" sz="2400" b="1" dirty="0">
                <a:solidFill>
                  <a:srgbClr val="00B0F0"/>
                </a:solidFill>
              </a:rPr>
              <a:t>Функция</a:t>
            </a:r>
            <a:r>
              <a:rPr lang="bg-BG" sz="2400" dirty="0"/>
              <a:t> – </a:t>
            </a:r>
            <a:r>
              <a:rPr lang="bg-BG" sz="2400" dirty="0" err="1"/>
              <a:t>именован</a:t>
            </a:r>
            <a:r>
              <a:rPr lang="bg-BG" sz="2400" dirty="0"/>
              <a:t> </a:t>
            </a:r>
            <a:r>
              <a:rPr lang="ru-RU" sz="2400" dirty="0"/>
              <a:t>списък с инструкции</a:t>
            </a:r>
            <a:endParaRPr lang="ru-RU" sz="2400" dirty="0">
              <a:solidFill>
                <a:srgbClr val="FF0000"/>
              </a:solidFill>
            </a:endParaRPr>
          </a:p>
          <a:p>
            <a:r>
              <a:rPr lang="ru-RU" sz="2400" dirty="0" err="1"/>
              <a:t>Може</a:t>
            </a:r>
            <a:r>
              <a:rPr lang="ru-RU" sz="2400" dirty="0"/>
              <a:t> да приема </a:t>
            </a:r>
            <a:r>
              <a:rPr lang="ru-RU" sz="2400" b="1" dirty="0" err="1">
                <a:solidFill>
                  <a:srgbClr val="00B0F0"/>
                </a:solidFill>
              </a:rPr>
              <a:t>параметри</a:t>
            </a:r>
            <a:r>
              <a:rPr lang="ru-RU" sz="2400" dirty="0"/>
              <a:t> и да </a:t>
            </a:r>
            <a:r>
              <a:rPr lang="ru-RU" sz="2400" dirty="0" err="1"/>
              <a:t>връща</a:t>
            </a:r>
            <a:r>
              <a:rPr lang="ru-RU" sz="2400" dirty="0"/>
              <a:t> </a:t>
            </a:r>
            <a:r>
              <a:rPr lang="ru-RU" sz="2400" b="1" dirty="0" err="1">
                <a:solidFill>
                  <a:srgbClr val="00B0F0"/>
                </a:solidFill>
              </a:rPr>
              <a:t>резултат</a:t>
            </a:r>
            <a:endParaRPr lang="ru-RU" sz="2400" b="1" dirty="0">
              <a:solidFill>
                <a:srgbClr val="00B0F0"/>
              </a:solidFill>
            </a:endParaRPr>
          </a:p>
          <a:p>
            <a:pPr lvl="1"/>
            <a:r>
              <a:rPr lang="ru-RU" sz="2000" dirty="0" err="1"/>
              <a:t>Имената</a:t>
            </a:r>
            <a:r>
              <a:rPr lang="ru-RU" sz="2000" dirty="0"/>
              <a:t> и параметрите на </a:t>
            </a:r>
            <a:r>
              <a:rPr lang="ru-RU" sz="2000" dirty="0" err="1"/>
              <a:t>функциите</a:t>
            </a:r>
            <a:r>
              <a:rPr lang="ru-RU" sz="2000" dirty="0"/>
              <a:t> </a:t>
            </a:r>
            <a:r>
              <a:rPr lang="ru-RU" sz="2000" dirty="0" err="1"/>
              <a:t>използват</a:t>
            </a:r>
            <a:r>
              <a:rPr lang="ru-RU" sz="2000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camelCase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</a:rPr>
              <a:t>{</a:t>
            </a:r>
            <a:r>
              <a:rPr lang="en-US" sz="2000" dirty="0"/>
              <a:t> </a:t>
            </a:r>
            <a:r>
              <a:rPr lang="bg-BG" sz="2000" dirty="0"/>
              <a:t>стои на същия ред</a:t>
            </a:r>
            <a:endParaRPr lang="en-US" sz="2000" dirty="0"/>
          </a:p>
          <a:p>
            <a:pPr lvl="1"/>
            <a:endParaRPr lang="bg-BG" sz="2000" dirty="0"/>
          </a:p>
          <a:p>
            <a:pPr marL="377887" lvl="1" indent="0">
              <a:buNone/>
            </a:pPr>
            <a:endParaRPr lang="bg-BG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bg-BG" sz="2000" dirty="0"/>
              <a:t>Извикване на функция</a:t>
            </a:r>
          </a:p>
          <a:p>
            <a:pPr lvl="1"/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71C43-0700-4C8C-9933-351225AF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656"/>
            <a:ext cx="10515600" cy="1325563"/>
          </a:xfrm>
        </p:spPr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63076-3E88-49E5-8002-740C0C26F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16" y="3183214"/>
            <a:ext cx="8785156" cy="129266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function printStars(count) 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console.log("*".repeat(count));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CF40C1-A7DB-4B24-B028-1C64F6FC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68" y="5130958"/>
            <a:ext cx="8785156" cy="49244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printStars(10);</a:t>
            </a:r>
          </a:p>
        </p:txBody>
      </p:sp>
    </p:spTree>
    <p:extLst>
      <p:ext uri="{BB962C8B-B14F-4D97-AF65-F5344CB8AC3E}">
        <p14:creationId xmlns:p14="http://schemas.microsoft.com/office/powerpoint/2010/main" val="10055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04208" cy="435133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JavaScript (JS)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е скриптов и нетипизиран език</a:t>
            </a:r>
          </a:p>
          <a:p>
            <a:r>
              <a:rPr lang="bg-BG" sz="3200" dirty="0"/>
              <a:t>Примитивни типове данни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>
                <a:solidFill>
                  <a:srgbClr val="00B0F0"/>
                </a:solidFill>
              </a:rPr>
              <a:t>String</a:t>
            </a:r>
            <a:r>
              <a:rPr lang="bg-BG" sz="2800" dirty="0"/>
              <a:t>, </a:t>
            </a:r>
            <a:r>
              <a:rPr lang="en-US" sz="2800" b="1" dirty="0">
                <a:solidFill>
                  <a:srgbClr val="00B0F0"/>
                </a:solidFill>
              </a:rPr>
              <a:t>Number</a:t>
            </a:r>
            <a:r>
              <a:rPr lang="bg-BG" sz="2800" b="1" dirty="0">
                <a:solidFill>
                  <a:schemeClr val="accent1"/>
                </a:solidFill>
              </a:rPr>
              <a:t>, </a:t>
            </a:r>
            <a:r>
              <a:rPr lang="en-US" sz="2800" b="1" dirty="0">
                <a:solidFill>
                  <a:srgbClr val="00B0F0"/>
                </a:solidFill>
              </a:rPr>
              <a:t>Boolean</a:t>
            </a:r>
            <a:r>
              <a:rPr lang="bg-BG" sz="2800" b="1" dirty="0">
                <a:solidFill>
                  <a:schemeClr val="accent1"/>
                </a:solidFill>
              </a:rPr>
              <a:t>, </a:t>
            </a:r>
            <a:r>
              <a:rPr lang="en-US" sz="2800" b="1" dirty="0">
                <a:solidFill>
                  <a:srgbClr val="00B0F0"/>
                </a:solidFill>
              </a:rPr>
              <a:t>Undefined</a:t>
            </a:r>
            <a:r>
              <a:rPr lang="bg-BG" sz="2800" dirty="0"/>
              <a:t>, </a:t>
            </a:r>
            <a:r>
              <a:rPr lang="en-US" sz="2800" b="1" dirty="0">
                <a:solidFill>
                  <a:srgbClr val="00B0F0"/>
                </a:solidFill>
              </a:rPr>
              <a:t>Null</a:t>
            </a:r>
            <a:r>
              <a:rPr lang="bg-BG" sz="2800" b="1" dirty="0">
                <a:solidFill>
                  <a:schemeClr val="accent1"/>
                </a:solidFill>
              </a:rPr>
              <a:t>, </a:t>
            </a:r>
            <a:r>
              <a:rPr lang="en-US" sz="2800" b="1" dirty="0" err="1">
                <a:solidFill>
                  <a:srgbClr val="00B0F0"/>
                </a:solidFill>
              </a:rPr>
              <a:t>BigInt</a:t>
            </a:r>
            <a:r>
              <a:rPr lang="bg-BG" sz="2800" dirty="0"/>
              <a:t>, </a:t>
            </a:r>
            <a:r>
              <a:rPr lang="en-US" sz="2800" b="1" dirty="0">
                <a:solidFill>
                  <a:srgbClr val="00B0F0"/>
                </a:solidFill>
              </a:rPr>
              <a:t>Symbol</a:t>
            </a:r>
            <a:endParaRPr lang="bg-BG" sz="2800" b="1" dirty="0">
              <a:solidFill>
                <a:srgbClr val="00B0F0"/>
              </a:solidFill>
            </a:endParaRPr>
          </a:p>
          <a:p>
            <a:r>
              <a:rPr lang="bg-BG" sz="3200" dirty="0"/>
              <a:t>Стриктно равенство</a:t>
            </a:r>
            <a:endParaRPr lang="en-US" sz="3200" dirty="0"/>
          </a:p>
          <a:p>
            <a:r>
              <a:rPr lang="bg-BG" sz="3200" dirty="0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0033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Въведение</a:t>
            </a:r>
          </a:p>
          <a:p>
            <a:r>
              <a:rPr lang="ru-RU" sz="3200" dirty="0"/>
              <a:t>Типове данни</a:t>
            </a:r>
          </a:p>
          <a:p>
            <a:r>
              <a:rPr lang="ru-RU" sz="3200" dirty="0"/>
              <a:t>Оператори и някои особености</a:t>
            </a:r>
          </a:p>
          <a:p>
            <a:r>
              <a:rPr lang="ru-RU" sz="3200" dirty="0"/>
              <a:t>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0A225-2F5A-4E3E-B8CA-3BE07980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Въведение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B7F9A-16F8-451F-8D0D-1F04E9A275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C73BA-4423-405D-AB7C-D4E0C5A8A3D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44" y="1676401"/>
            <a:ext cx="2847385" cy="28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38C5F-9822-47A6-8096-137204BC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86" y="1519927"/>
            <a:ext cx="7031197" cy="4846367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/>
              </a:buClr>
            </a:pPr>
            <a:r>
              <a:rPr lang="en-US" b="1" dirty="0">
                <a:solidFill>
                  <a:srgbClr val="00B0F0"/>
                </a:solidFill>
              </a:rPr>
              <a:t>JavaScript (JS)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bg-BG" dirty="0"/>
              <a:t>е скриптов език</a:t>
            </a:r>
          </a:p>
          <a:p>
            <a:pPr lvl="1"/>
            <a:r>
              <a:rPr lang="bg-BG" dirty="0"/>
              <a:t>Изпълняват се команди (скрипт)</a:t>
            </a:r>
          </a:p>
          <a:p>
            <a:pPr lvl="2"/>
            <a:r>
              <a:rPr lang="ru-RU" dirty="0"/>
              <a:t>Не се </a:t>
            </a:r>
            <a:r>
              <a:rPr lang="ru-RU" dirty="0" err="1"/>
              <a:t>компилира</a:t>
            </a:r>
            <a:endParaRPr lang="bg-BG" dirty="0"/>
          </a:p>
          <a:p>
            <a:pPr lvl="1"/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работи</a:t>
            </a:r>
            <a:r>
              <a:rPr lang="ru-RU" dirty="0"/>
              <a:t> в интерактивен режим</a:t>
            </a:r>
          </a:p>
          <a:p>
            <a:r>
              <a:rPr lang="ru-RU" dirty="0" err="1"/>
              <a:t>Наред</a:t>
            </a:r>
            <a:r>
              <a:rPr lang="ru-RU" dirty="0"/>
              <a:t> с </a:t>
            </a:r>
            <a:r>
              <a:rPr lang="ru-RU" b="1" dirty="0">
                <a:solidFill>
                  <a:srgbClr val="00B0F0"/>
                </a:solidFill>
              </a:rPr>
              <a:t>HTML</a:t>
            </a:r>
            <a:r>
              <a:rPr lang="ru-RU" dirty="0"/>
              <a:t> и </a:t>
            </a:r>
            <a:r>
              <a:rPr lang="ru-RU" b="1" dirty="0">
                <a:solidFill>
                  <a:srgbClr val="00B0F0"/>
                </a:solidFill>
              </a:rPr>
              <a:t>CSS</a:t>
            </a:r>
            <a:r>
              <a:rPr lang="ru-RU" dirty="0"/>
              <a:t>, </a:t>
            </a:r>
            <a:r>
              <a:rPr lang="ru-RU" b="1" dirty="0" err="1">
                <a:solidFill>
                  <a:srgbClr val="00B0F0"/>
                </a:solidFill>
              </a:rPr>
              <a:t>JavaScript</a:t>
            </a:r>
            <a:r>
              <a:rPr lang="ru-RU" dirty="0"/>
              <a:t> е </a:t>
            </a:r>
            <a:r>
              <a:rPr lang="ru-RU" dirty="0" err="1"/>
              <a:t>една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от </a:t>
            </a:r>
            <a:r>
              <a:rPr lang="ru-RU" b="1" dirty="0">
                <a:solidFill>
                  <a:srgbClr val="00B0F0"/>
                </a:solidFill>
              </a:rPr>
              <a:t>3-те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>
                <a:solidFill>
                  <a:srgbClr val="00B0F0"/>
                </a:solidFill>
              </a:rPr>
              <a:t>основни</a:t>
            </a:r>
            <a:r>
              <a:rPr lang="ru-RU" b="1" dirty="0">
                <a:solidFill>
                  <a:srgbClr val="00B0F0"/>
                </a:solidFill>
              </a:rPr>
              <a:t> технологии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в уеб света</a:t>
            </a:r>
          </a:p>
          <a:p>
            <a:pPr lvl="1"/>
            <a:r>
              <a:rPr lang="ru-RU" dirty="0" err="1"/>
              <a:t>JavaScript</a:t>
            </a:r>
            <a:r>
              <a:rPr lang="ru-RU" dirty="0"/>
              <a:t> </a:t>
            </a:r>
            <a:r>
              <a:rPr lang="ru-RU" dirty="0" err="1"/>
              <a:t>позволява</a:t>
            </a:r>
            <a:r>
              <a:rPr lang="ru-RU" dirty="0"/>
              <a:t> </a:t>
            </a:r>
            <a:r>
              <a:rPr lang="ru-RU" dirty="0" err="1"/>
              <a:t>динамичност</a:t>
            </a:r>
            <a:r>
              <a:rPr lang="ru-RU" dirty="0"/>
              <a:t> и </a:t>
            </a:r>
            <a:r>
              <a:rPr lang="ru-RU" dirty="0" err="1"/>
              <a:t>интерактивност</a:t>
            </a:r>
            <a:r>
              <a:rPr lang="ru-RU" dirty="0"/>
              <a:t> в уеб </a:t>
            </a:r>
            <a:r>
              <a:rPr lang="ru-RU" dirty="0" err="1"/>
              <a:t>страниците</a:t>
            </a:r>
            <a:endParaRPr lang="ru-RU" dirty="0"/>
          </a:p>
          <a:p>
            <a:pPr lvl="2"/>
            <a:r>
              <a:rPr lang="ru-RU" dirty="0" err="1"/>
              <a:t>Има</a:t>
            </a:r>
            <a:r>
              <a:rPr lang="ru-RU" dirty="0"/>
              <a:t>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b="1" dirty="0">
                <a:solidFill>
                  <a:srgbClr val="00B0F0"/>
                </a:solidFill>
              </a:rPr>
              <a:t>DOM</a:t>
            </a:r>
            <a:r>
              <a:rPr lang="ru-RU" dirty="0"/>
              <a:t> и API(известия, геолокация, ...)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8" y="194364"/>
            <a:ext cx="10515600" cy="1325563"/>
          </a:xfrm>
        </p:spPr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  <a:r>
              <a:rPr lang="bg-BG" dirty="0"/>
              <a:t> </a:t>
            </a:r>
            <a:r>
              <a:rPr lang="en-US" dirty="0"/>
              <a:t>[1/4]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780918-A97A-AA86-3AE9-F31DCFA4A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37" y="1330794"/>
            <a:ext cx="3305453" cy="50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FD63C7-435B-44E7-8A21-DF96246F7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CD0A-06F4-419E-A69C-834ECA84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013" y="1668313"/>
            <a:ext cx="7216355" cy="176068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JavaScript </a:t>
            </a:r>
            <a:r>
              <a:rPr lang="bg-BG" sz="2400" b="1" dirty="0">
                <a:solidFill>
                  <a:srgbClr val="00B0F0"/>
                </a:solidFill>
              </a:rPr>
              <a:t>е </a:t>
            </a:r>
            <a:r>
              <a:rPr lang="bg-BG" sz="2400" b="1" dirty="0" err="1">
                <a:solidFill>
                  <a:srgbClr val="00B0F0"/>
                </a:solidFill>
              </a:rPr>
              <a:t>нетипизиран</a:t>
            </a:r>
            <a:r>
              <a:rPr lang="bg-BG" sz="2400" b="1" dirty="0">
                <a:solidFill>
                  <a:srgbClr val="00B0F0"/>
                </a:solidFill>
              </a:rPr>
              <a:t> език</a:t>
            </a:r>
          </a:p>
          <a:p>
            <a:pPr lvl="1"/>
            <a:r>
              <a:rPr lang="bg-BG" sz="2000" dirty="0" err="1"/>
              <a:t>Нетипизиран</a:t>
            </a:r>
            <a:r>
              <a:rPr lang="bg-BG" sz="2000" dirty="0"/>
              <a:t> (динамично типизиран) </a:t>
            </a:r>
          </a:p>
          <a:p>
            <a:pPr lvl="2"/>
            <a:r>
              <a:rPr lang="bg-BG" sz="1800" dirty="0"/>
              <a:t>променливите нямат тип</a:t>
            </a:r>
          </a:p>
          <a:p>
            <a:pPr lvl="1"/>
            <a:r>
              <a:rPr lang="bg-BG" sz="2000" dirty="0"/>
              <a:t>Стойностите на променливите имат тип</a:t>
            </a:r>
            <a:endParaRPr lang="en-US" sz="2000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06D1A04-DB2F-04E7-CF8A-9C438D05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8" y="194364"/>
            <a:ext cx="10515600" cy="1325563"/>
          </a:xfrm>
        </p:spPr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  <a:r>
              <a:rPr lang="bg-BG" dirty="0"/>
              <a:t> </a:t>
            </a:r>
            <a:r>
              <a:rPr lang="en-US" dirty="0"/>
              <a:t>[2/4]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9FF7BE-60AF-2083-B5DF-D4AB4DBE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707" y="1324937"/>
            <a:ext cx="3003742" cy="52227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C77089-44B4-3463-70C4-FE1589CDA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24" y="3577386"/>
            <a:ext cx="6198739" cy="292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3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E44D36-F989-480F-B1C8-F60CBA352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9A10-9D8C-4371-AEF0-4C39F1492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46588" cy="4497537"/>
          </a:xfrm>
        </p:spPr>
        <p:txBody>
          <a:bodyPr>
            <a:normAutofit/>
          </a:bodyPr>
          <a:lstStyle/>
          <a:p>
            <a:pPr fontAlgn="t"/>
            <a:r>
              <a:rPr lang="ru-RU" sz="3600" dirty="0" err="1"/>
              <a:t>Първоначално</a:t>
            </a:r>
            <a:r>
              <a:rPr lang="ru-RU" sz="3600" dirty="0"/>
              <a:t> </a:t>
            </a:r>
            <a:r>
              <a:rPr lang="ru-RU" sz="3600" b="1" dirty="0" err="1">
                <a:solidFill>
                  <a:srgbClr val="00B0F0"/>
                </a:solidFill>
              </a:rPr>
              <a:t>JavaScript</a:t>
            </a:r>
            <a:r>
              <a:rPr lang="ru-RU" sz="3600" dirty="0"/>
              <a:t> е внедрен само от страна на </a:t>
            </a:r>
            <a:r>
              <a:rPr lang="ru-RU" sz="3600" b="1" dirty="0">
                <a:solidFill>
                  <a:srgbClr val="00B0F0"/>
                </a:solidFill>
              </a:rPr>
              <a:t>клиента</a:t>
            </a:r>
            <a:r>
              <a:rPr lang="ru-RU" sz="3600" dirty="0"/>
              <a:t> в уеб </a:t>
            </a:r>
            <a:r>
              <a:rPr lang="ru-RU" sz="3600" dirty="0" err="1"/>
              <a:t>браузъри</a:t>
            </a:r>
            <a:r>
              <a:rPr lang="bg-BG" sz="3600" dirty="0"/>
              <a:t>те</a:t>
            </a:r>
          </a:p>
          <a:p>
            <a:pPr lvl="1" fontAlgn="t"/>
            <a:r>
              <a:rPr lang="ru-RU" sz="3200" dirty="0"/>
              <a:t>Двигатели</a:t>
            </a:r>
            <a:r>
              <a:rPr lang="en-US" sz="3200" dirty="0"/>
              <a:t> </a:t>
            </a:r>
            <a:r>
              <a:rPr lang="bg-BG" sz="3200" dirty="0"/>
              <a:t>на</a:t>
            </a:r>
            <a:r>
              <a:rPr lang="ru-RU" sz="3200" dirty="0"/>
              <a:t> </a:t>
            </a:r>
            <a:r>
              <a:rPr lang="ru-RU" sz="3200" dirty="0" err="1"/>
              <a:t>JavaScript</a:t>
            </a:r>
            <a:r>
              <a:rPr lang="ru-RU" sz="3200" dirty="0"/>
              <a:t> в </a:t>
            </a:r>
            <a:r>
              <a:rPr lang="ru-RU" sz="3200" dirty="0" err="1"/>
              <a:t>днешно</a:t>
            </a:r>
            <a:r>
              <a:rPr lang="ru-RU" sz="3200" dirty="0"/>
              <a:t> </a:t>
            </a:r>
            <a:r>
              <a:rPr lang="ru-RU" sz="3200" dirty="0" err="1"/>
              <a:t>време</a:t>
            </a:r>
            <a:r>
              <a:rPr lang="ru-RU" sz="3200" dirty="0"/>
              <a:t> </a:t>
            </a:r>
            <a:r>
              <a:rPr lang="ru-RU" sz="3200" dirty="0" err="1"/>
              <a:t>са</a:t>
            </a:r>
            <a:r>
              <a:rPr lang="ru-RU" sz="3200" dirty="0"/>
              <a:t> </a:t>
            </a:r>
            <a:r>
              <a:rPr lang="ru-RU" sz="3200" dirty="0" err="1"/>
              <a:t>вградени</a:t>
            </a:r>
            <a:r>
              <a:rPr lang="ru-RU" sz="3200" dirty="0"/>
              <a:t> в много </a:t>
            </a:r>
            <a:r>
              <a:rPr lang="ru-RU" sz="3200" dirty="0" err="1"/>
              <a:t>видове</a:t>
            </a:r>
            <a:r>
              <a:rPr lang="ru-RU" sz="3200" dirty="0"/>
              <a:t> </a:t>
            </a:r>
            <a:r>
              <a:rPr lang="ru-RU" sz="3200" dirty="0" err="1"/>
              <a:t>софтуер</a:t>
            </a:r>
            <a:endParaRPr lang="ru-RU" sz="3200" dirty="0"/>
          </a:p>
          <a:p>
            <a:pPr lvl="1" fontAlgn="t"/>
            <a:r>
              <a:rPr lang="ru-RU" sz="3200" dirty="0" err="1"/>
              <a:t>JavaScript</a:t>
            </a:r>
            <a:r>
              <a:rPr lang="ru-RU" sz="3200" dirty="0"/>
              <a:t> от страна на </a:t>
            </a:r>
            <a:r>
              <a:rPr lang="ru-RU" sz="3200" b="1" dirty="0" err="1">
                <a:solidFill>
                  <a:srgbClr val="00B0F0"/>
                </a:solidFill>
              </a:rPr>
              <a:t>сървъра</a:t>
            </a:r>
            <a:r>
              <a:rPr lang="ru-RU" sz="3200" dirty="0"/>
              <a:t>, </a:t>
            </a:r>
            <a:r>
              <a:rPr lang="ru-RU" sz="3200" b="1" dirty="0" err="1">
                <a:solidFill>
                  <a:srgbClr val="00B0F0"/>
                </a:solidFill>
              </a:rPr>
              <a:t>мобилни</a:t>
            </a:r>
            <a:r>
              <a:rPr lang="ru-RU" sz="3200" dirty="0"/>
              <a:t> приложения, </a:t>
            </a:r>
            <a:r>
              <a:rPr lang="en-US" sz="3200" b="1" dirty="0">
                <a:solidFill>
                  <a:srgbClr val="00B0F0"/>
                </a:solidFill>
              </a:rPr>
              <a:t>Desktop</a:t>
            </a:r>
            <a:r>
              <a:rPr lang="ru-RU" sz="3200" dirty="0"/>
              <a:t> приложения и т.н.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10D86DF2-F10A-7FF9-7BD4-5905F9B9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8" y="194364"/>
            <a:ext cx="10515600" cy="1325563"/>
          </a:xfrm>
        </p:spPr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  <a:r>
              <a:rPr lang="bg-BG" dirty="0"/>
              <a:t> </a:t>
            </a:r>
            <a:r>
              <a:rPr lang="en-US" dirty="0"/>
              <a:t>[3/4]</a:t>
            </a:r>
          </a:p>
        </p:txBody>
      </p:sp>
    </p:spTree>
    <p:extLst>
      <p:ext uri="{BB962C8B-B14F-4D97-AF65-F5344CB8AC3E}">
        <p14:creationId xmlns:p14="http://schemas.microsoft.com/office/powerpoint/2010/main" val="28932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41A534-7A98-4788-81F6-B7059ACF2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56C3-FED0-42A0-961D-CBE8DD91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ru-RU" b="1" dirty="0" err="1">
                <a:solidFill>
                  <a:srgbClr val="00B0F0"/>
                </a:solidFill>
              </a:rPr>
              <a:t>JavaScript</a:t>
            </a:r>
            <a:r>
              <a:rPr lang="ru-RU" dirty="0"/>
              <a:t> е </a:t>
            </a:r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най-популярните</a:t>
            </a:r>
            <a:r>
              <a:rPr lang="ru-RU" dirty="0"/>
              <a:t> технологии в уеб </a:t>
            </a:r>
            <a:r>
              <a:rPr lang="ru-RU" dirty="0" err="1"/>
              <a:t>мрежата</a:t>
            </a:r>
            <a:endParaRPr lang="ru-RU" dirty="0"/>
          </a:p>
          <a:p>
            <a:pPr lvl="1" fontAlgn="t"/>
            <a:r>
              <a:rPr lang="ru-RU" dirty="0" err="1"/>
              <a:t>Повишаването</a:t>
            </a:r>
            <a:r>
              <a:rPr lang="ru-RU" dirty="0"/>
              <a:t> на </a:t>
            </a:r>
            <a:r>
              <a:rPr lang="en-US" b="1" dirty="0">
                <a:solidFill>
                  <a:srgbClr val="00B0F0"/>
                </a:solidFill>
              </a:rPr>
              <a:t>Single-page</a:t>
            </a:r>
            <a:r>
              <a:rPr lang="en-US" dirty="0"/>
              <a:t> </a:t>
            </a:r>
            <a:r>
              <a:rPr lang="ru-RU" dirty="0" err="1"/>
              <a:t>приложенията</a:t>
            </a:r>
            <a:r>
              <a:rPr lang="ru-RU" dirty="0"/>
              <a:t>(</a:t>
            </a:r>
            <a:r>
              <a:rPr lang="en-US" b="1" dirty="0">
                <a:solidFill>
                  <a:srgbClr val="00B0F0"/>
                </a:solidFill>
              </a:rPr>
              <a:t>SPA</a:t>
            </a:r>
            <a:r>
              <a:rPr lang="ru-RU" dirty="0"/>
              <a:t>) и </a:t>
            </a:r>
            <a:r>
              <a:rPr lang="ru-RU" dirty="0" err="1"/>
              <a:t>JavaScript-тежки</a:t>
            </a:r>
            <a:r>
              <a:rPr lang="bg-BG" dirty="0"/>
              <a:t>те</a:t>
            </a:r>
            <a:r>
              <a:rPr lang="ru-RU" dirty="0"/>
              <a:t> </a:t>
            </a:r>
            <a:r>
              <a:rPr lang="ru-RU" dirty="0" err="1"/>
              <a:t>сайтове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</a:t>
            </a:r>
            <a:r>
              <a:rPr lang="ru-RU" dirty="0" err="1"/>
              <a:t>сигурност</a:t>
            </a:r>
            <a:r>
              <a:rPr lang="ru-RU" dirty="0"/>
              <a:t> </a:t>
            </a:r>
            <a:r>
              <a:rPr lang="ru-RU" dirty="0" err="1"/>
              <a:t>доказват</a:t>
            </a:r>
            <a:r>
              <a:rPr lang="ru-RU" dirty="0"/>
              <a:t> </a:t>
            </a:r>
            <a:r>
              <a:rPr lang="ru-RU" dirty="0" err="1"/>
              <a:t>това</a:t>
            </a:r>
            <a:endParaRPr lang="ru-RU" dirty="0"/>
          </a:p>
          <a:p>
            <a:pPr fontAlgn="t"/>
            <a:r>
              <a:rPr lang="ru-RU" dirty="0" err="1"/>
              <a:t>Една</a:t>
            </a:r>
            <a:r>
              <a:rPr lang="ru-RU" dirty="0"/>
              <a:t> от </a:t>
            </a:r>
            <a:r>
              <a:rPr lang="ru-RU" dirty="0" err="1"/>
              <a:t>най-важните</a:t>
            </a:r>
            <a:r>
              <a:rPr lang="ru-RU" dirty="0"/>
              <a:t> техники около JS е </a:t>
            </a:r>
            <a:r>
              <a:rPr lang="ru-RU" b="1" dirty="0">
                <a:solidFill>
                  <a:srgbClr val="00B0F0"/>
                </a:solidFill>
              </a:rPr>
              <a:t>AJAX</a:t>
            </a:r>
          </a:p>
          <a:p>
            <a:pPr lvl="1" fontAlgn="t"/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/>
              <a:t>synchronous </a:t>
            </a:r>
            <a:r>
              <a:rPr lang="en-US" b="1" dirty="0">
                <a:solidFill>
                  <a:srgbClr val="00B0F0"/>
                </a:solidFill>
              </a:rPr>
              <a:t>J</a:t>
            </a:r>
            <a:r>
              <a:rPr lang="en-US" dirty="0"/>
              <a:t>avaScript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/>
              <a:t>nd </a:t>
            </a:r>
            <a:r>
              <a:rPr lang="en-US" b="1" dirty="0">
                <a:solidFill>
                  <a:srgbClr val="00B0F0"/>
                </a:solidFill>
              </a:rPr>
              <a:t>X</a:t>
            </a:r>
            <a:r>
              <a:rPr lang="en-US" dirty="0"/>
              <a:t>ML</a:t>
            </a:r>
          </a:p>
          <a:p>
            <a:pPr fontAlgn="t"/>
            <a:r>
              <a:rPr lang="ru-RU" b="1" dirty="0" err="1">
                <a:solidFill>
                  <a:srgbClr val="00B0F0"/>
                </a:solidFill>
              </a:rPr>
              <a:t>TypeScript</a:t>
            </a:r>
            <a:r>
              <a:rPr lang="ru-RU" dirty="0"/>
              <a:t> е </a:t>
            </a:r>
            <a:r>
              <a:rPr lang="ru-RU" dirty="0" err="1"/>
              <a:t>въведен</a:t>
            </a:r>
            <a:r>
              <a:rPr lang="ru-RU" dirty="0"/>
              <a:t> </a:t>
            </a:r>
            <a:r>
              <a:rPr lang="ru-RU" dirty="0" err="1"/>
              <a:t>суперсет</a:t>
            </a:r>
            <a:r>
              <a:rPr lang="ru-RU" dirty="0"/>
              <a:t> от JS, </a:t>
            </a:r>
            <a:r>
              <a:rPr lang="ru-RU" dirty="0" err="1"/>
              <a:t>който</a:t>
            </a:r>
            <a:r>
              <a:rPr lang="ru-RU" dirty="0"/>
              <a:t> се </a:t>
            </a:r>
            <a:r>
              <a:rPr lang="ru-RU" dirty="0" err="1"/>
              <a:t>компилира</a:t>
            </a:r>
            <a:r>
              <a:rPr lang="ru-RU" dirty="0"/>
              <a:t> в </a:t>
            </a:r>
            <a:r>
              <a:rPr lang="ru-RU" dirty="0" err="1"/>
              <a:t>обикновен</a:t>
            </a:r>
            <a:r>
              <a:rPr lang="ru-RU" dirty="0"/>
              <a:t> JS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668D17B-06A7-249B-25EA-7760613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8" y="194364"/>
            <a:ext cx="10515600" cy="1325563"/>
          </a:xfrm>
        </p:spPr>
        <p:txBody>
          <a:bodyPr/>
          <a:lstStyle/>
          <a:p>
            <a:r>
              <a:rPr lang="bg-BG" dirty="0"/>
              <a:t>Въведение в </a:t>
            </a:r>
            <a:r>
              <a:rPr lang="en-US" dirty="0"/>
              <a:t>JavaScript</a:t>
            </a:r>
            <a:r>
              <a:rPr lang="bg-BG" dirty="0"/>
              <a:t> </a:t>
            </a:r>
            <a:r>
              <a:rPr lang="en-US" dirty="0"/>
              <a:t>[4/4]</a:t>
            </a:r>
          </a:p>
        </p:txBody>
      </p:sp>
    </p:spTree>
    <p:extLst>
      <p:ext uri="{BB962C8B-B14F-4D97-AF65-F5344CB8AC3E}">
        <p14:creationId xmlns:p14="http://schemas.microsoft.com/office/powerpoint/2010/main" val="3527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8E80AA-542F-441B-B280-273DB6B2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87BDC-0D19-4192-BDE6-0A42AD6A45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536F7C-F553-48DF-A8E0-D9E527016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05" y="1905000"/>
            <a:ext cx="2354062" cy="2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5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87BDC-0D19-4192-BDE6-0A42AD6A4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A15-7B62-46A4-8406-72AE6B0E6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774" y="1589386"/>
            <a:ext cx="10126544" cy="4794162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String</a:t>
            </a:r>
            <a:r>
              <a:rPr lang="en-US" dirty="0"/>
              <a:t> -</a:t>
            </a:r>
            <a:r>
              <a:rPr lang="ru-RU" dirty="0"/>
              <a:t> </a:t>
            </a:r>
            <a:r>
              <a:rPr lang="ru-RU" dirty="0" err="1"/>
              <a:t>използван</a:t>
            </a:r>
            <a:r>
              <a:rPr lang="ru-RU" dirty="0"/>
              <a:t> за </a:t>
            </a:r>
            <a:r>
              <a:rPr lang="ru-RU" dirty="0" err="1"/>
              <a:t>представяне</a:t>
            </a:r>
            <a:r>
              <a:rPr lang="ru-RU" dirty="0"/>
              <a:t> на </a:t>
            </a:r>
            <a:r>
              <a:rPr lang="ru-RU" dirty="0" err="1"/>
              <a:t>текстови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(</a:t>
            </a:r>
            <a:r>
              <a:rPr lang="ru-RU" dirty="0" err="1"/>
              <a:t>символни</a:t>
            </a:r>
            <a:r>
              <a:rPr lang="ru-RU" dirty="0"/>
              <a:t> </a:t>
            </a:r>
            <a:r>
              <a:rPr lang="ru-RU" dirty="0" err="1"/>
              <a:t>низове</a:t>
            </a:r>
            <a:r>
              <a:rPr lang="ru-RU" dirty="0"/>
              <a:t>)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Number</a:t>
            </a:r>
            <a:r>
              <a:rPr lang="en-US" dirty="0"/>
              <a:t> -  </a:t>
            </a:r>
            <a:r>
              <a:rPr lang="bg-BG" dirty="0"/>
              <a:t>числов тип данни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Boolean</a:t>
            </a:r>
            <a:r>
              <a:rPr lang="bg-BG" b="1" dirty="0">
                <a:solidFill>
                  <a:schemeClr val="accent1"/>
                </a:solidFill>
              </a:rPr>
              <a:t> </a:t>
            </a:r>
            <a:r>
              <a:rPr lang="bg-BG" dirty="0"/>
              <a:t>– булев тип данни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Undefined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ru-RU" dirty="0"/>
              <a:t>е </a:t>
            </a:r>
            <a:r>
              <a:rPr lang="ru-RU" dirty="0" err="1"/>
              <a:t>стойност</a:t>
            </a:r>
            <a:r>
              <a:rPr lang="ru-RU" dirty="0"/>
              <a:t>, автоматично присвоена на </a:t>
            </a:r>
            <a:r>
              <a:rPr lang="ru-RU" dirty="0" err="1"/>
              <a:t>променливи</a:t>
            </a:r>
            <a:r>
              <a:rPr lang="ru-RU" dirty="0"/>
              <a:t>, току-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декларирани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Null</a:t>
            </a:r>
          </a:p>
          <a:p>
            <a:r>
              <a:rPr lang="en-US" b="1" dirty="0" err="1">
                <a:solidFill>
                  <a:srgbClr val="00B0F0"/>
                </a:solidFill>
              </a:rPr>
              <a:t>BigInt</a:t>
            </a:r>
            <a:r>
              <a:rPr lang="en-US" dirty="0"/>
              <a:t> - </a:t>
            </a:r>
            <a:r>
              <a:rPr lang="ru-RU" dirty="0" err="1"/>
              <a:t>държи</a:t>
            </a:r>
            <a:r>
              <a:rPr lang="ru-RU" dirty="0"/>
              <a:t> цели числа с </a:t>
            </a:r>
            <a:r>
              <a:rPr lang="ru-RU" dirty="0" err="1"/>
              <a:t>произволна</a:t>
            </a:r>
            <a:r>
              <a:rPr lang="ru-RU" dirty="0"/>
              <a:t> </a:t>
            </a:r>
            <a:r>
              <a:rPr lang="ru-RU" dirty="0" err="1"/>
              <a:t>точност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Symbol</a:t>
            </a:r>
            <a:r>
              <a:rPr lang="en-US" dirty="0"/>
              <a:t> - </a:t>
            </a:r>
            <a:r>
              <a:rPr lang="ru-RU" dirty="0" err="1"/>
              <a:t>символите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нови за </a:t>
            </a:r>
            <a:r>
              <a:rPr lang="ru-RU" dirty="0" err="1"/>
              <a:t>JavaScript</a:t>
            </a:r>
            <a:r>
              <a:rPr lang="ru-RU" dirty="0"/>
              <a:t>. </a:t>
            </a:r>
            <a:r>
              <a:rPr lang="ru-RU" dirty="0" err="1"/>
              <a:t>Символът</a:t>
            </a:r>
            <a:r>
              <a:rPr lang="ru-RU" dirty="0"/>
              <a:t> е </a:t>
            </a:r>
            <a:r>
              <a:rPr lang="ru-RU" dirty="0" err="1"/>
              <a:t>уникална</a:t>
            </a:r>
            <a:r>
              <a:rPr lang="ru-RU" dirty="0"/>
              <a:t> и неизменна примитивна </a:t>
            </a:r>
            <a:r>
              <a:rPr lang="ru-RU" dirty="0" err="1"/>
              <a:t>стойност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4EDC52-F555-4FF0-831D-AF4F8759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2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973</Words>
  <Application>Microsoft Office PowerPoint</Application>
  <PresentationFormat>Widescreen</PresentationFormat>
  <Paragraphs>165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Comfortaa</vt:lpstr>
      <vt:lpstr>Consolas</vt:lpstr>
      <vt:lpstr>Office Theme</vt:lpstr>
      <vt:lpstr>JavaScript</vt:lpstr>
      <vt:lpstr>Съдържание</vt:lpstr>
      <vt:lpstr>Въведение</vt:lpstr>
      <vt:lpstr>Въведение в JavaScript [1/4]</vt:lpstr>
      <vt:lpstr>Въведение в JavaScript [2/4]</vt:lpstr>
      <vt:lpstr>Въведение в JavaScript [3/4]</vt:lpstr>
      <vt:lpstr>Въведение в JavaScript [4/4]</vt:lpstr>
      <vt:lpstr>Типове Данни</vt:lpstr>
      <vt:lpstr>Примитивни Типове Данни</vt:lpstr>
      <vt:lpstr>Стойности на променливи [1/2]</vt:lpstr>
      <vt:lpstr>Стойности на променливи [2/2]</vt:lpstr>
      <vt:lpstr>Фиксирани стойности. Масиви</vt:lpstr>
      <vt:lpstr>Фиксирани стойности. Обекти</vt:lpstr>
      <vt:lpstr>Оператори</vt:lpstr>
      <vt:lpstr>Стриктно Равенство (===)</vt:lpstr>
      <vt:lpstr>Truthy и Falsy Стойности</vt:lpstr>
      <vt:lpstr>Функции</vt:lpstr>
      <vt:lpstr>Функции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2024-01-31T10:50:39Z</dcterms:modified>
</cp:coreProperties>
</file>