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8" r:id="rId2"/>
    <p:sldId id="571" r:id="rId3"/>
    <p:sldId id="5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574" r:id="rId39"/>
    <p:sldId id="294" r:id="rId40"/>
    <p:sldId id="295" r:id="rId41"/>
    <p:sldId id="296" r:id="rId42"/>
    <p:sldId id="576" r:id="rId43"/>
    <p:sldId id="298" r:id="rId44"/>
    <p:sldId id="299" r:id="rId45"/>
    <p:sldId id="57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  <p14:sldId id="573"/>
            <p14:sldId id="259"/>
          </p14:sldIdLst>
        </p14:section>
        <p14:section name="Представяне на суми" id="{0B0C01F3-1F60-4ADB-AC1E-9589654EAEF3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Египетски дроби" id="{A86DE3D9-0E89-4C17-B6A4-A1C94387B11B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Задача за раницата" id="{36D0BA4D-558B-4078-9208-AAE881161358}">
          <p14:sldIdLst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Възлагане на дейности" id="{33A71AE4-B9C1-40B3-98D5-6607AC22F93A}">
          <p14:sldIdLst>
            <p14:sldId id="288"/>
            <p14:sldId id="289"/>
            <p14:sldId id="290"/>
            <p14:sldId id="291"/>
            <p14:sldId id="292"/>
            <p14:sldId id="574"/>
            <p14:sldId id="294"/>
            <p14:sldId id="295"/>
            <p14:sldId id="296"/>
            <p14:sldId id="576"/>
            <p14:sldId id="298"/>
          </p14:sldIdLst>
        </p14:section>
        <p14:section name="Заключение" id="{9315BEE7-605C-4839-996A-A4EEA70921D9}">
          <p14:sldIdLst>
            <p14:sldId id="299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85DD8-E373-4BE0-B1DE-654402E8131B}" v="62" dt="2023-03-01T11:08:24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40185DD8-E373-4BE0-B1DE-654402E8131B}"/>
    <pc:docChg chg="undo custSel addSld delSld modSld sldOrd addSection modSection">
      <pc:chgData name="БСУ" userId="bdbaa275-9249-41b1-8d15-242f632c67bf" providerId="ADAL" clId="{40185DD8-E373-4BE0-B1DE-654402E8131B}" dt="2023-03-01T11:08:47.764" v="817" actId="207"/>
      <pc:docMkLst>
        <pc:docMk/>
      </pc:docMkLst>
      <pc:sldChg chg="modSp mod">
        <pc:chgData name="БСУ" userId="bdbaa275-9249-41b1-8d15-242f632c67bf" providerId="ADAL" clId="{40185DD8-E373-4BE0-B1DE-654402E8131B}" dt="2023-03-01T10:16:57.985" v="1"/>
        <pc:sldMkLst>
          <pc:docMk/>
          <pc:sldMk cId="2386959723" sldId="258"/>
        </pc:sldMkLst>
        <pc:spChg chg="mod">
          <ac:chgData name="БСУ" userId="bdbaa275-9249-41b1-8d15-242f632c67bf" providerId="ADAL" clId="{40185DD8-E373-4BE0-B1DE-654402E8131B}" dt="2023-03-01T10:16:34.538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40185DD8-E373-4BE0-B1DE-654402E8131B}" dt="2023-03-01T10:16:57.985" v="1"/>
          <ac:spMkLst>
            <pc:docMk/>
            <pc:sldMk cId="2386959723" sldId="258"/>
            <ac:spMk id="5" creationId="{FD72CEAD-2598-2D6F-7FF9-AF95330D8A09}"/>
          </ac:spMkLst>
        </pc:spChg>
      </pc:sldChg>
      <pc:sldChg chg="modSp add mod ord">
        <pc:chgData name="БСУ" userId="bdbaa275-9249-41b1-8d15-242f632c67bf" providerId="ADAL" clId="{40185DD8-E373-4BE0-B1DE-654402E8131B}" dt="2023-03-01T10:54:31.287" v="517"/>
        <pc:sldMkLst>
          <pc:docMk/>
          <pc:sldMk cId="0" sldId="259"/>
        </pc:sldMkLst>
        <pc:spChg chg="mod">
          <ac:chgData name="БСУ" userId="bdbaa275-9249-41b1-8d15-242f632c67bf" providerId="ADAL" clId="{40185DD8-E373-4BE0-B1DE-654402E8131B}" dt="2023-03-01T10:18:34.506" v="19" actId="14100"/>
          <ac:spMkLst>
            <pc:docMk/>
            <pc:sldMk cId="0" sldId="259"/>
            <ac:spMk id="12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18:31.903" v="18" actId="1076"/>
          <ac:spMkLst>
            <pc:docMk/>
            <pc:sldMk cId="0" sldId="259"/>
            <ac:spMk id="124" creationId="{00000000-0000-0000-0000-000000000000}"/>
          </ac:spMkLst>
        </pc:spChg>
      </pc:sldChg>
      <pc:sldChg chg="modSp add mod">
        <pc:chgData name="БСУ" userId="bdbaa275-9249-41b1-8d15-242f632c67bf" providerId="ADAL" clId="{40185DD8-E373-4BE0-B1DE-654402E8131B}" dt="2023-03-01T10:20:15.804" v="29" actId="404"/>
        <pc:sldMkLst>
          <pc:docMk/>
          <pc:sldMk cId="0" sldId="260"/>
        </pc:sldMkLst>
        <pc:spChg chg="mod">
          <ac:chgData name="БСУ" userId="bdbaa275-9249-41b1-8d15-242f632c67bf" providerId="ADAL" clId="{40185DD8-E373-4BE0-B1DE-654402E8131B}" dt="2023-03-01T10:19:44.560" v="25" actId="207"/>
          <ac:spMkLst>
            <pc:docMk/>
            <pc:sldMk cId="0" sldId="260"/>
            <ac:spMk id="12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19:44.560" v="25" actId="207"/>
          <ac:spMkLst>
            <pc:docMk/>
            <pc:sldMk cId="0" sldId="260"/>
            <ac:spMk id="13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15.804" v="29" actId="404"/>
          <ac:spMkLst>
            <pc:docMk/>
            <pc:sldMk cId="0" sldId="260"/>
            <ac:spMk id="13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3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06.451" v="28" actId="208"/>
          <ac:spMkLst>
            <pc:docMk/>
            <pc:sldMk cId="0" sldId="260"/>
            <ac:spMk id="147" creationId="{00000000-0000-0000-0000-000000000000}"/>
          </ac:spMkLst>
        </pc:spChg>
      </pc:sldChg>
      <pc:sldChg chg="modSp add mod">
        <pc:chgData name="БСУ" userId="bdbaa275-9249-41b1-8d15-242f632c67bf" providerId="ADAL" clId="{40185DD8-E373-4BE0-B1DE-654402E8131B}" dt="2023-03-01T10:55:31.831" v="530" actId="1076"/>
        <pc:sldMkLst>
          <pc:docMk/>
          <pc:sldMk cId="0" sldId="261"/>
        </pc:sldMkLst>
        <pc:spChg chg="mod">
          <ac:chgData name="БСУ" userId="bdbaa275-9249-41b1-8d15-242f632c67bf" providerId="ADAL" clId="{40185DD8-E373-4BE0-B1DE-654402E8131B}" dt="2023-03-01T10:55:07.869" v="525" actId="2711"/>
          <ac:spMkLst>
            <pc:docMk/>
            <pc:sldMk cId="0" sldId="261"/>
            <ac:spMk id="15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31.831" v="530" actId="1076"/>
          <ac:spMkLst>
            <pc:docMk/>
            <pc:sldMk cId="0" sldId="261"/>
            <ac:spMk id="15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5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5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5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5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5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5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26.634" v="529" actId="208"/>
          <ac:spMkLst>
            <pc:docMk/>
            <pc:sldMk cId="0" sldId="261"/>
            <ac:spMk id="168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5:50.399" v="537" actId="207"/>
        <pc:sldMkLst>
          <pc:docMk/>
          <pc:sldMk cId="0" sldId="262"/>
        </pc:sldMkLst>
        <pc:spChg chg="add del mod">
          <ac:chgData name="БСУ" userId="bdbaa275-9249-41b1-8d15-242f632c67bf" providerId="ADAL" clId="{40185DD8-E373-4BE0-B1DE-654402E8131B}" dt="2023-03-01T10:55:39.212" v="532" actId="478"/>
          <ac:spMkLst>
            <pc:docMk/>
            <pc:sldMk cId="0" sldId="262"/>
            <ac:spMk id="3" creationId="{7B9FF7C3-43B3-2DBA-6698-92286EE98AB2}"/>
          </ac:spMkLst>
        </pc:spChg>
        <pc:spChg chg="add mod">
          <ac:chgData name="БСУ" userId="bdbaa275-9249-41b1-8d15-242f632c67bf" providerId="ADAL" clId="{40185DD8-E373-4BE0-B1DE-654402E8131B}" dt="2023-03-01T10:55:41.859" v="534" actId="20577"/>
          <ac:spMkLst>
            <pc:docMk/>
            <pc:sldMk cId="0" sldId="262"/>
            <ac:spMk id="4" creationId="{8E5F1B95-056C-8555-4685-64C5399071FE}"/>
          </ac:spMkLst>
        </pc:spChg>
        <pc:spChg chg="del">
          <ac:chgData name="БСУ" userId="bdbaa275-9249-41b1-8d15-242f632c67bf" providerId="ADAL" clId="{40185DD8-E373-4BE0-B1DE-654402E8131B}" dt="2023-03-01T10:55:37.388" v="531" actId="478"/>
          <ac:spMkLst>
            <pc:docMk/>
            <pc:sldMk cId="0" sldId="262"/>
            <ac:spMk id="17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7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7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7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7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7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7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5:50.399" v="537" actId="207"/>
          <ac:spMkLst>
            <pc:docMk/>
            <pc:sldMk cId="0" sldId="262"/>
            <ac:spMk id="186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6:10.452" v="544" actId="207"/>
        <pc:sldMkLst>
          <pc:docMk/>
          <pc:sldMk cId="0" sldId="263"/>
        </pc:sldMkLst>
        <pc:spChg chg="add del mod">
          <ac:chgData name="БСУ" userId="bdbaa275-9249-41b1-8d15-242f632c67bf" providerId="ADAL" clId="{40185DD8-E373-4BE0-B1DE-654402E8131B}" dt="2023-03-01T10:55:57.803" v="539" actId="478"/>
          <ac:spMkLst>
            <pc:docMk/>
            <pc:sldMk cId="0" sldId="263"/>
            <ac:spMk id="3" creationId="{5EFB5AF3-5C1C-735D-9759-29608F3FCF99}"/>
          </ac:spMkLst>
        </pc:spChg>
        <pc:spChg chg="add mod">
          <ac:chgData name="БСУ" userId="bdbaa275-9249-41b1-8d15-242f632c67bf" providerId="ADAL" clId="{40185DD8-E373-4BE0-B1DE-654402E8131B}" dt="2023-03-01T10:56:01.487" v="541" actId="20577"/>
          <ac:spMkLst>
            <pc:docMk/>
            <pc:sldMk cId="0" sldId="263"/>
            <ac:spMk id="4" creationId="{7160E52A-7271-7194-7290-FAE8DA548BF8}"/>
          </ac:spMkLst>
        </pc:spChg>
        <pc:spChg chg="del">
          <ac:chgData name="БСУ" userId="bdbaa275-9249-41b1-8d15-242f632c67bf" providerId="ADAL" clId="{40185DD8-E373-4BE0-B1DE-654402E8131B}" dt="2023-03-01T10:55:55.874" v="538" actId="478"/>
          <ac:spMkLst>
            <pc:docMk/>
            <pc:sldMk cId="0" sldId="263"/>
            <ac:spMk id="19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19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20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20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20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20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20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10.452" v="544" actId="207"/>
          <ac:spMkLst>
            <pc:docMk/>
            <pc:sldMk cId="0" sldId="263"/>
            <ac:spMk id="205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6:34.379" v="552" actId="207"/>
        <pc:sldMkLst>
          <pc:docMk/>
          <pc:sldMk cId="0" sldId="264"/>
        </pc:sldMkLst>
        <pc:spChg chg="add del mod">
          <ac:chgData name="БСУ" userId="bdbaa275-9249-41b1-8d15-242f632c67bf" providerId="ADAL" clId="{40185DD8-E373-4BE0-B1DE-654402E8131B}" dt="2023-03-01T10:56:20.718" v="546" actId="478"/>
          <ac:spMkLst>
            <pc:docMk/>
            <pc:sldMk cId="0" sldId="264"/>
            <ac:spMk id="3" creationId="{D43ED89D-C58B-8694-9039-11F63EF4C04C}"/>
          </ac:spMkLst>
        </pc:spChg>
        <pc:spChg chg="add mod">
          <ac:chgData name="БСУ" userId="bdbaa275-9249-41b1-8d15-242f632c67bf" providerId="ADAL" clId="{40185DD8-E373-4BE0-B1DE-654402E8131B}" dt="2023-03-01T10:56:23.980" v="548" actId="20577"/>
          <ac:spMkLst>
            <pc:docMk/>
            <pc:sldMk cId="0" sldId="264"/>
            <ac:spMk id="4" creationId="{FF3FB109-1A91-1768-66A6-6597466BA33F}"/>
          </ac:spMkLst>
        </pc:spChg>
        <pc:spChg chg="del">
          <ac:chgData name="БСУ" userId="bdbaa275-9249-41b1-8d15-242f632c67bf" providerId="ADAL" clId="{40185DD8-E373-4BE0-B1DE-654402E8131B}" dt="2023-03-01T10:56:19.686" v="545" actId="478"/>
          <ac:spMkLst>
            <pc:docMk/>
            <pc:sldMk cId="0" sldId="264"/>
            <ac:spMk id="21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27.247" v="549" actId="2711"/>
          <ac:spMkLst>
            <pc:docMk/>
            <pc:sldMk cId="0" sldId="264"/>
            <ac:spMk id="21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1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2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2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2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2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2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34.379" v="552" actId="207"/>
          <ac:spMkLst>
            <pc:docMk/>
            <pc:sldMk cId="0" sldId="264"/>
            <ac:spMk id="225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7:00.501" v="560" actId="207"/>
        <pc:sldMkLst>
          <pc:docMk/>
          <pc:sldMk cId="0" sldId="265"/>
        </pc:sldMkLst>
        <pc:spChg chg="add del mod">
          <ac:chgData name="БСУ" userId="bdbaa275-9249-41b1-8d15-242f632c67bf" providerId="ADAL" clId="{40185DD8-E373-4BE0-B1DE-654402E8131B}" dt="2023-03-01T10:56:45.945" v="554" actId="478"/>
          <ac:spMkLst>
            <pc:docMk/>
            <pc:sldMk cId="0" sldId="265"/>
            <ac:spMk id="3" creationId="{9B86AC21-E54E-8A34-21C3-90D00465AE2B}"/>
          </ac:spMkLst>
        </pc:spChg>
        <pc:spChg chg="add mod">
          <ac:chgData name="БСУ" userId="bdbaa275-9249-41b1-8d15-242f632c67bf" providerId="ADAL" clId="{40185DD8-E373-4BE0-B1DE-654402E8131B}" dt="2023-03-01T10:56:49.941" v="556" actId="20577"/>
          <ac:spMkLst>
            <pc:docMk/>
            <pc:sldMk cId="0" sldId="265"/>
            <ac:spMk id="4" creationId="{D153567B-E399-3312-EE55-1A81F2A252F8}"/>
          </ac:spMkLst>
        </pc:spChg>
        <pc:spChg chg="del">
          <ac:chgData name="БСУ" userId="bdbaa275-9249-41b1-8d15-242f632c67bf" providerId="ADAL" clId="{40185DD8-E373-4BE0-B1DE-654402E8131B}" dt="2023-03-01T10:56:44.562" v="553" actId="478"/>
          <ac:spMkLst>
            <pc:docMk/>
            <pc:sldMk cId="0" sldId="265"/>
            <ac:spMk id="23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6:53.155" v="557" actId="2711"/>
          <ac:spMkLst>
            <pc:docMk/>
            <pc:sldMk cId="0" sldId="265"/>
            <ac:spMk id="23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3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4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4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4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4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00.501" v="560" actId="207"/>
          <ac:spMkLst>
            <pc:docMk/>
            <pc:sldMk cId="0" sldId="265"/>
            <ac:spMk id="245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7:52.731" v="577" actId="2711"/>
        <pc:sldMkLst>
          <pc:docMk/>
          <pc:sldMk cId="0" sldId="266"/>
        </pc:sldMkLst>
        <pc:spChg chg="add del mod">
          <ac:chgData name="БСУ" userId="bdbaa275-9249-41b1-8d15-242f632c67bf" providerId="ADAL" clId="{40185DD8-E373-4BE0-B1DE-654402E8131B}" dt="2023-03-01T10:57:14.203" v="562" actId="478"/>
          <ac:spMkLst>
            <pc:docMk/>
            <pc:sldMk cId="0" sldId="266"/>
            <ac:spMk id="3" creationId="{162F3CDC-38B6-F7FE-2539-7BC3CA5C05CF}"/>
          </ac:spMkLst>
        </pc:spChg>
        <pc:spChg chg="add mod">
          <ac:chgData name="БСУ" userId="bdbaa275-9249-41b1-8d15-242f632c67bf" providerId="ADAL" clId="{40185DD8-E373-4BE0-B1DE-654402E8131B}" dt="2023-03-01T10:57:17.886" v="564" actId="20577"/>
          <ac:spMkLst>
            <pc:docMk/>
            <pc:sldMk cId="0" sldId="266"/>
            <ac:spMk id="4" creationId="{EAD380A6-CB8D-E917-3E1E-5ED2726833E6}"/>
          </ac:spMkLst>
        </pc:spChg>
        <pc:spChg chg="del">
          <ac:chgData name="БСУ" userId="bdbaa275-9249-41b1-8d15-242f632c67bf" providerId="ADAL" clId="{40185DD8-E373-4BE0-B1DE-654402E8131B}" dt="2023-03-01T10:57:11.231" v="561" actId="478"/>
          <ac:spMkLst>
            <pc:docMk/>
            <pc:sldMk cId="0" sldId="266"/>
            <ac:spMk id="25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52.731" v="577" actId="2711"/>
          <ac:spMkLst>
            <pc:docMk/>
            <pc:sldMk cId="0" sldId="266"/>
            <ac:spMk id="25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5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8.085" v="576" actId="207"/>
          <ac:spMkLst>
            <pc:docMk/>
            <pc:sldMk cId="0" sldId="266"/>
            <ac:spMk id="26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7:41.875" v="573" actId="1076"/>
          <ac:spMkLst>
            <pc:docMk/>
            <pc:sldMk cId="0" sldId="266"/>
            <ac:spMk id="270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8:26.428" v="589" actId="14100"/>
        <pc:sldMkLst>
          <pc:docMk/>
          <pc:sldMk cId="0" sldId="267"/>
        </pc:sldMkLst>
        <pc:spChg chg="add del mod">
          <ac:chgData name="БСУ" userId="bdbaa275-9249-41b1-8d15-242f632c67bf" providerId="ADAL" clId="{40185DD8-E373-4BE0-B1DE-654402E8131B}" dt="2023-03-01T10:58:04.128" v="579" actId="478"/>
          <ac:spMkLst>
            <pc:docMk/>
            <pc:sldMk cId="0" sldId="267"/>
            <ac:spMk id="3" creationId="{69586964-E4E9-507B-F04A-F99F7F39AFCA}"/>
          </ac:spMkLst>
        </pc:spChg>
        <pc:spChg chg="add mod">
          <ac:chgData name="БСУ" userId="bdbaa275-9249-41b1-8d15-242f632c67bf" providerId="ADAL" clId="{40185DD8-E373-4BE0-B1DE-654402E8131B}" dt="2023-03-01T10:58:07.641" v="581" actId="20577"/>
          <ac:spMkLst>
            <pc:docMk/>
            <pc:sldMk cId="0" sldId="267"/>
            <ac:spMk id="4" creationId="{17B11743-2FE3-8FCF-252D-62FFE5943D1A}"/>
          </ac:spMkLst>
        </pc:spChg>
        <pc:spChg chg="del">
          <ac:chgData name="БСУ" userId="bdbaa275-9249-41b1-8d15-242f632c67bf" providerId="ADAL" clId="{40185DD8-E373-4BE0-B1DE-654402E8131B}" dt="2023-03-01T10:58:02.857" v="578" actId="478"/>
          <ac:spMkLst>
            <pc:docMk/>
            <pc:sldMk cId="0" sldId="267"/>
            <ac:spMk id="27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8:26.428" v="589" actId="14100"/>
          <ac:spMkLst>
            <pc:docMk/>
            <pc:sldMk cId="0" sldId="267"/>
            <ac:spMk id="276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9:02.836" v="603" actId="14100"/>
        <pc:sldMkLst>
          <pc:docMk/>
          <pc:sldMk cId="0" sldId="268"/>
        </pc:sldMkLst>
        <pc:spChg chg="add del mod">
          <ac:chgData name="БСУ" userId="bdbaa275-9249-41b1-8d15-242f632c67bf" providerId="ADAL" clId="{40185DD8-E373-4BE0-B1DE-654402E8131B}" dt="2023-03-01T10:58:33.531" v="591" actId="478"/>
          <ac:spMkLst>
            <pc:docMk/>
            <pc:sldMk cId="0" sldId="268"/>
            <ac:spMk id="3" creationId="{8BB35D62-1FC8-32DA-2E01-030361153B02}"/>
          </ac:spMkLst>
        </pc:spChg>
        <pc:spChg chg="add mod">
          <ac:chgData name="БСУ" userId="bdbaa275-9249-41b1-8d15-242f632c67bf" providerId="ADAL" clId="{40185DD8-E373-4BE0-B1DE-654402E8131B}" dt="2023-03-01T10:58:36.322" v="593" actId="20577"/>
          <ac:spMkLst>
            <pc:docMk/>
            <pc:sldMk cId="0" sldId="268"/>
            <ac:spMk id="4" creationId="{67E7B063-DA17-8D54-8A27-CC94D60CAD6A}"/>
          </ac:spMkLst>
        </pc:spChg>
        <pc:spChg chg="del">
          <ac:chgData name="БСУ" userId="bdbaa275-9249-41b1-8d15-242f632c67bf" providerId="ADAL" clId="{40185DD8-E373-4BE0-B1DE-654402E8131B}" dt="2023-03-01T10:58:32.370" v="590" actId="478"/>
          <ac:spMkLst>
            <pc:docMk/>
            <pc:sldMk cId="0" sldId="268"/>
            <ac:spMk id="28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9:02.836" v="603" actId="14100"/>
          <ac:spMkLst>
            <pc:docMk/>
            <pc:sldMk cId="0" sldId="268"/>
            <ac:spMk id="282" creationId="{00000000-0000-0000-0000-000000000000}"/>
          </ac:spMkLst>
        </pc:spChg>
      </pc:sldChg>
      <pc:sldChg chg="modSp add mod">
        <pc:chgData name="БСУ" userId="bdbaa275-9249-41b1-8d15-242f632c67bf" providerId="ADAL" clId="{40185DD8-E373-4BE0-B1DE-654402E8131B}" dt="2023-03-01T10:59:35.599" v="611" actId="1076"/>
        <pc:sldMkLst>
          <pc:docMk/>
          <pc:sldMk cId="0" sldId="269"/>
        </pc:sldMkLst>
        <pc:spChg chg="mod">
          <ac:chgData name="БСУ" userId="bdbaa275-9249-41b1-8d15-242f632c67bf" providerId="ADAL" clId="{40185DD8-E373-4BE0-B1DE-654402E8131B}" dt="2023-03-01T10:59:28.232" v="608" actId="2711"/>
          <ac:spMkLst>
            <pc:docMk/>
            <pc:sldMk cId="0" sldId="269"/>
            <ac:spMk id="28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9:28.232" v="608" actId="2711"/>
          <ac:spMkLst>
            <pc:docMk/>
            <pc:sldMk cId="0" sldId="269"/>
            <ac:spMk id="28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9:33.822" v="610" actId="1076"/>
          <ac:spMkLst>
            <pc:docMk/>
            <pc:sldMk cId="0" sldId="269"/>
            <ac:spMk id="28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9:35.599" v="611" actId="1076"/>
          <ac:spMkLst>
            <pc:docMk/>
            <pc:sldMk cId="0" sldId="269"/>
            <ac:spMk id="29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9:21.816" v="606" actId="207"/>
          <ac:spMkLst>
            <pc:docMk/>
            <pc:sldMk cId="0" sldId="269"/>
            <ac:spMk id="291" creationId="{00000000-0000-0000-0000-000000000000}"/>
          </ac:spMkLst>
        </pc:spChg>
      </pc:sldChg>
      <pc:sldChg chg="modSp add mod">
        <pc:chgData name="БСУ" userId="bdbaa275-9249-41b1-8d15-242f632c67bf" providerId="ADAL" clId="{40185DD8-E373-4BE0-B1DE-654402E8131B}" dt="2023-03-01T11:00:34.816" v="627" actId="1076"/>
        <pc:sldMkLst>
          <pc:docMk/>
          <pc:sldMk cId="0" sldId="270"/>
        </pc:sldMkLst>
        <pc:spChg chg="mod">
          <ac:chgData name="БСУ" userId="bdbaa275-9249-41b1-8d15-242f632c67bf" providerId="ADAL" clId="{40185DD8-E373-4BE0-B1DE-654402E8131B}" dt="2023-03-01T11:00:34.816" v="627" actId="1076"/>
          <ac:spMkLst>
            <pc:docMk/>
            <pc:sldMk cId="0" sldId="270"/>
            <ac:spMk id="29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0:28.067" v="626" actId="1076"/>
          <ac:spMkLst>
            <pc:docMk/>
            <pc:sldMk cId="0" sldId="270"/>
            <ac:spMk id="297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0:54.310" v="635" actId="207"/>
        <pc:sldMkLst>
          <pc:docMk/>
          <pc:sldMk cId="0" sldId="271"/>
        </pc:sldMkLst>
        <pc:spChg chg="add del mod">
          <ac:chgData name="БСУ" userId="bdbaa275-9249-41b1-8d15-242f632c67bf" providerId="ADAL" clId="{40185DD8-E373-4BE0-B1DE-654402E8131B}" dt="2023-03-01T11:00:41.094" v="629" actId="478"/>
          <ac:spMkLst>
            <pc:docMk/>
            <pc:sldMk cId="0" sldId="271"/>
            <ac:spMk id="3" creationId="{2284F9B9-55DE-A877-0C7F-EA163DDE3066}"/>
          </ac:spMkLst>
        </pc:spChg>
        <pc:spChg chg="add mod">
          <ac:chgData name="БСУ" userId="bdbaa275-9249-41b1-8d15-242f632c67bf" providerId="ADAL" clId="{40185DD8-E373-4BE0-B1DE-654402E8131B}" dt="2023-03-01T11:00:44.292" v="631" actId="20577"/>
          <ac:spMkLst>
            <pc:docMk/>
            <pc:sldMk cId="0" sldId="271"/>
            <ac:spMk id="4" creationId="{7EC9F4D2-B11D-4593-B333-8432BAF6263F}"/>
          </ac:spMkLst>
        </pc:spChg>
        <pc:spChg chg="del">
          <ac:chgData name="БСУ" userId="bdbaa275-9249-41b1-8d15-242f632c67bf" providerId="ADAL" clId="{40185DD8-E373-4BE0-B1DE-654402E8131B}" dt="2023-03-01T11:00:39.273" v="628" actId="478"/>
          <ac:spMkLst>
            <pc:docMk/>
            <pc:sldMk cId="0" sldId="271"/>
            <ac:spMk id="30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0:48.004" v="632" actId="2711"/>
          <ac:spMkLst>
            <pc:docMk/>
            <pc:sldMk cId="0" sldId="271"/>
            <ac:spMk id="30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0:54.310" v="635" actId="207"/>
          <ac:spMkLst>
            <pc:docMk/>
            <pc:sldMk cId="0" sldId="271"/>
            <ac:spMk id="30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0:54.310" v="635" actId="207"/>
          <ac:spMkLst>
            <pc:docMk/>
            <pc:sldMk cId="0" sldId="271"/>
            <ac:spMk id="305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1:26.224" v="646" actId="207"/>
        <pc:sldMkLst>
          <pc:docMk/>
          <pc:sldMk cId="0" sldId="272"/>
        </pc:sldMkLst>
        <pc:spChg chg="add del mod">
          <ac:chgData name="БСУ" userId="bdbaa275-9249-41b1-8d15-242f632c67bf" providerId="ADAL" clId="{40185DD8-E373-4BE0-B1DE-654402E8131B}" dt="2023-03-01T11:01:06.560" v="638" actId="478"/>
          <ac:spMkLst>
            <pc:docMk/>
            <pc:sldMk cId="0" sldId="272"/>
            <ac:spMk id="3" creationId="{917D6D6A-821E-EA0C-E856-35DAE2D42427}"/>
          </ac:spMkLst>
        </pc:spChg>
        <pc:spChg chg="add mod">
          <ac:chgData name="БСУ" userId="bdbaa275-9249-41b1-8d15-242f632c67bf" providerId="ADAL" clId="{40185DD8-E373-4BE0-B1DE-654402E8131B}" dt="2023-03-01T11:01:09.333" v="640" actId="20577"/>
          <ac:spMkLst>
            <pc:docMk/>
            <pc:sldMk cId="0" sldId="272"/>
            <ac:spMk id="4" creationId="{559B6538-A1D2-8145-71E8-EB64BC3D114B}"/>
          </ac:spMkLst>
        </pc:spChg>
        <pc:spChg chg="del">
          <ac:chgData name="БСУ" userId="bdbaa275-9249-41b1-8d15-242f632c67bf" providerId="ADAL" clId="{40185DD8-E373-4BE0-B1DE-654402E8131B}" dt="2023-03-01T11:01:04.990" v="637" actId="478"/>
          <ac:spMkLst>
            <pc:docMk/>
            <pc:sldMk cId="0" sldId="272"/>
            <ac:spMk id="31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17.090" v="642" actId="1076"/>
          <ac:spMkLst>
            <pc:docMk/>
            <pc:sldMk cId="0" sldId="272"/>
            <ac:spMk id="31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23.104" v="645" actId="207"/>
          <ac:spMkLst>
            <pc:docMk/>
            <pc:sldMk cId="0" sldId="272"/>
            <ac:spMk id="31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23.104" v="645" actId="207"/>
          <ac:spMkLst>
            <pc:docMk/>
            <pc:sldMk cId="0" sldId="272"/>
            <ac:spMk id="31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23.104" v="645" actId="207"/>
          <ac:spMkLst>
            <pc:docMk/>
            <pc:sldMk cId="0" sldId="272"/>
            <ac:spMk id="31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26.224" v="646" actId="207"/>
          <ac:spMkLst>
            <pc:docMk/>
            <pc:sldMk cId="0" sldId="272"/>
            <ac:spMk id="315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2:02.617" v="658" actId="207"/>
        <pc:sldMkLst>
          <pc:docMk/>
          <pc:sldMk cId="0" sldId="273"/>
        </pc:sldMkLst>
        <pc:spChg chg="add del mod">
          <ac:chgData name="БСУ" userId="bdbaa275-9249-41b1-8d15-242f632c67bf" providerId="ADAL" clId="{40185DD8-E373-4BE0-B1DE-654402E8131B}" dt="2023-03-01T11:01:44.931" v="651" actId="478"/>
          <ac:spMkLst>
            <pc:docMk/>
            <pc:sldMk cId="0" sldId="273"/>
            <ac:spMk id="3" creationId="{07E160C5-743D-4631-1FE0-9D43EC63FCD4}"/>
          </ac:spMkLst>
        </pc:spChg>
        <pc:spChg chg="add mod">
          <ac:chgData name="БСУ" userId="bdbaa275-9249-41b1-8d15-242f632c67bf" providerId="ADAL" clId="{40185DD8-E373-4BE0-B1DE-654402E8131B}" dt="2023-03-01T11:01:49.248" v="653" actId="20577"/>
          <ac:spMkLst>
            <pc:docMk/>
            <pc:sldMk cId="0" sldId="273"/>
            <ac:spMk id="4" creationId="{28CDB603-C930-674F-626F-48662BA0474B}"/>
          </ac:spMkLst>
        </pc:spChg>
        <pc:spChg chg="del">
          <ac:chgData name="БСУ" userId="bdbaa275-9249-41b1-8d15-242f632c67bf" providerId="ADAL" clId="{40185DD8-E373-4BE0-B1DE-654402E8131B}" dt="2023-03-01T11:01:43.164" v="650" actId="478"/>
          <ac:spMkLst>
            <pc:docMk/>
            <pc:sldMk cId="0" sldId="273"/>
            <ac:spMk id="32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51.620" v="654" actId="1076"/>
          <ac:spMkLst>
            <pc:docMk/>
            <pc:sldMk cId="0" sldId="273"/>
            <ac:spMk id="32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59.163" v="657" actId="207"/>
          <ac:spMkLst>
            <pc:docMk/>
            <pc:sldMk cId="0" sldId="273"/>
            <ac:spMk id="32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59.163" v="657" actId="207"/>
          <ac:spMkLst>
            <pc:docMk/>
            <pc:sldMk cId="0" sldId="273"/>
            <ac:spMk id="32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59.163" v="657" actId="207"/>
          <ac:spMkLst>
            <pc:docMk/>
            <pc:sldMk cId="0" sldId="273"/>
            <ac:spMk id="32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1:59.163" v="657" actId="207"/>
          <ac:spMkLst>
            <pc:docMk/>
            <pc:sldMk cId="0" sldId="273"/>
            <ac:spMk id="32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02.617" v="658" actId="207"/>
          <ac:spMkLst>
            <pc:docMk/>
            <pc:sldMk cId="0" sldId="273"/>
            <ac:spMk id="326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2:43.586" v="674" actId="207"/>
        <pc:sldMkLst>
          <pc:docMk/>
          <pc:sldMk cId="0" sldId="274"/>
        </pc:sldMkLst>
        <pc:spChg chg="add del mod">
          <ac:chgData name="БСУ" userId="bdbaa275-9249-41b1-8d15-242f632c67bf" providerId="ADAL" clId="{40185DD8-E373-4BE0-B1DE-654402E8131B}" dt="2023-03-01T11:02:17.967" v="660" actId="478"/>
          <ac:spMkLst>
            <pc:docMk/>
            <pc:sldMk cId="0" sldId="274"/>
            <ac:spMk id="3" creationId="{913BF1AF-19FB-0E33-1745-A114B1129D17}"/>
          </ac:spMkLst>
        </pc:spChg>
        <pc:spChg chg="add mod">
          <ac:chgData name="БСУ" userId="bdbaa275-9249-41b1-8d15-242f632c67bf" providerId="ADAL" clId="{40185DD8-E373-4BE0-B1DE-654402E8131B}" dt="2023-03-01T11:02:20.749" v="662" actId="20577"/>
          <ac:spMkLst>
            <pc:docMk/>
            <pc:sldMk cId="0" sldId="274"/>
            <ac:spMk id="4" creationId="{44A12C77-B2DD-F0F6-2826-42A4AC3AEE7F}"/>
          </ac:spMkLst>
        </pc:spChg>
        <pc:spChg chg="del">
          <ac:chgData name="БСУ" userId="bdbaa275-9249-41b1-8d15-242f632c67bf" providerId="ADAL" clId="{40185DD8-E373-4BE0-B1DE-654402E8131B}" dt="2023-03-01T11:02:16.731" v="659" actId="478"/>
          <ac:spMkLst>
            <pc:docMk/>
            <pc:sldMk cId="0" sldId="274"/>
            <ac:spMk id="33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43.586" v="674" actId="207"/>
          <ac:spMkLst>
            <pc:docMk/>
            <pc:sldMk cId="0" sldId="274"/>
            <ac:spMk id="33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43.586" v="674" actId="207"/>
          <ac:spMkLst>
            <pc:docMk/>
            <pc:sldMk cId="0" sldId="274"/>
            <ac:spMk id="33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43.586" v="674" actId="207"/>
          <ac:spMkLst>
            <pc:docMk/>
            <pc:sldMk cId="0" sldId="274"/>
            <ac:spMk id="33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43.586" v="674" actId="207"/>
          <ac:spMkLst>
            <pc:docMk/>
            <pc:sldMk cId="0" sldId="274"/>
            <ac:spMk id="33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43.586" v="674" actId="207"/>
          <ac:spMkLst>
            <pc:docMk/>
            <pc:sldMk cId="0" sldId="274"/>
            <ac:spMk id="33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2:34.826" v="671" actId="1076"/>
          <ac:spMkLst>
            <pc:docMk/>
            <pc:sldMk cId="0" sldId="274"/>
            <ac:spMk id="338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5:17.542" v="724" actId="120"/>
        <pc:sldMkLst>
          <pc:docMk/>
          <pc:sldMk cId="0" sldId="275"/>
        </pc:sldMkLst>
        <pc:spChg chg="add del mod">
          <ac:chgData name="БСУ" userId="bdbaa275-9249-41b1-8d15-242f632c67bf" providerId="ADAL" clId="{40185DD8-E373-4BE0-B1DE-654402E8131B}" dt="2023-03-01T11:02:51.862" v="676" actId="478"/>
          <ac:spMkLst>
            <pc:docMk/>
            <pc:sldMk cId="0" sldId="275"/>
            <ac:spMk id="3" creationId="{56401E1C-CFF4-EFDD-5C77-733952CBCF0C}"/>
          </ac:spMkLst>
        </pc:spChg>
        <pc:spChg chg="add del mod">
          <ac:chgData name="БСУ" userId="bdbaa275-9249-41b1-8d15-242f632c67bf" providerId="ADAL" clId="{40185DD8-E373-4BE0-B1DE-654402E8131B}" dt="2023-03-01T11:03:00.290" v="682" actId="20577"/>
          <ac:spMkLst>
            <pc:docMk/>
            <pc:sldMk cId="0" sldId="275"/>
            <ac:spMk id="4" creationId="{291B5B90-A053-EAAA-A66B-353C6CE693F9}"/>
          </ac:spMkLst>
        </pc:spChg>
        <pc:spChg chg="del">
          <ac:chgData name="БСУ" userId="bdbaa275-9249-41b1-8d15-242f632c67bf" providerId="ADAL" clId="{40185DD8-E373-4BE0-B1DE-654402E8131B}" dt="2023-03-01T11:02:50.968" v="675" actId="478"/>
          <ac:spMkLst>
            <pc:docMk/>
            <pc:sldMk cId="0" sldId="275"/>
            <ac:spMk id="34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3:19.326" v="687" actId="2711"/>
          <ac:spMkLst>
            <pc:docMk/>
            <pc:sldMk cId="0" sldId="275"/>
            <ac:spMk id="34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5:17.542" v="724" actId="120"/>
          <ac:spMkLst>
            <pc:docMk/>
            <pc:sldMk cId="0" sldId="275"/>
            <ac:spMk id="34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4:05.347" v="706" actId="20577"/>
          <ac:spMkLst>
            <pc:docMk/>
            <pc:sldMk cId="0" sldId="275"/>
            <ac:spMk id="34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3:49.564" v="694" actId="207"/>
          <ac:spMkLst>
            <pc:docMk/>
            <pc:sldMk cId="0" sldId="275"/>
            <ac:spMk id="347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6:49.201" v="760" actId="5793"/>
        <pc:sldMkLst>
          <pc:docMk/>
          <pc:sldMk cId="0" sldId="276"/>
        </pc:sldMkLst>
        <pc:spChg chg="add del mod">
          <ac:chgData name="БСУ" userId="bdbaa275-9249-41b1-8d15-242f632c67bf" providerId="ADAL" clId="{40185DD8-E373-4BE0-B1DE-654402E8131B}" dt="2023-03-01T11:04:17.063" v="708" actId="478"/>
          <ac:spMkLst>
            <pc:docMk/>
            <pc:sldMk cId="0" sldId="276"/>
            <ac:spMk id="3" creationId="{0BE0A4E4-B9FE-9D1E-47B1-40F21BBCBA2C}"/>
          </ac:spMkLst>
        </pc:spChg>
        <pc:spChg chg="add mod">
          <ac:chgData name="БСУ" userId="bdbaa275-9249-41b1-8d15-242f632c67bf" providerId="ADAL" clId="{40185DD8-E373-4BE0-B1DE-654402E8131B}" dt="2023-03-01T11:05:37.951" v="726" actId="20577"/>
          <ac:spMkLst>
            <pc:docMk/>
            <pc:sldMk cId="0" sldId="276"/>
            <ac:spMk id="4" creationId="{097EC3B2-490B-8C90-720E-A244DA8578E4}"/>
          </ac:spMkLst>
        </pc:spChg>
        <pc:spChg chg="del">
          <ac:chgData name="БСУ" userId="bdbaa275-9249-41b1-8d15-242f632c67bf" providerId="ADAL" clId="{40185DD8-E373-4BE0-B1DE-654402E8131B}" dt="2023-03-01T11:04:16.050" v="707" actId="478"/>
          <ac:spMkLst>
            <pc:docMk/>
            <pc:sldMk cId="0" sldId="276"/>
            <ac:spMk id="35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4:28.447" v="712" actId="20577"/>
          <ac:spMkLst>
            <pc:docMk/>
            <pc:sldMk cId="0" sldId="276"/>
            <ac:spMk id="35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5:30.746" v="725" actId="1076"/>
          <ac:spMkLst>
            <pc:docMk/>
            <pc:sldMk cId="0" sldId="276"/>
            <ac:spMk id="35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5:09.664" v="723" actId="13822"/>
          <ac:spMkLst>
            <pc:docMk/>
            <pc:sldMk cId="0" sldId="276"/>
            <ac:spMk id="35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6:49.201" v="760" actId="5793"/>
          <ac:spMkLst>
            <pc:docMk/>
            <pc:sldMk cId="0" sldId="276"/>
            <ac:spMk id="356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6:36.443" v="757" actId="13822"/>
        <pc:sldMkLst>
          <pc:docMk/>
          <pc:sldMk cId="0" sldId="277"/>
        </pc:sldMkLst>
        <pc:spChg chg="add del mod">
          <ac:chgData name="БСУ" userId="bdbaa275-9249-41b1-8d15-242f632c67bf" providerId="ADAL" clId="{40185DD8-E373-4BE0-B1DE-654402E8131B}" dt="2023-03-01T11:05:53.243" v="729" actId="478"/>
          <ac:spMkLst>
            <pc:docMk/>
            <pc:sldMk cId="0" sldId="277"/>
            <ac:spMk id="3" creationId="{EEEE57DA-E265-CF36-4815-992FDFB1B6D1}"/>
          </ac:spMkLst>
        </pc:spChg>
        <pc:spChg chg="add mod">
          <ac:chgData name="БСУ" userId="bdbaa275-9249-41b1-8d15-242f632c67bf" providerId="ADAL" clId="{40185DD8-E373-4BE0-B1DE-654402E8131B}" dt="2023-03-01T11:05:56.890" v="731" actId="20577"/>
          <ac:spMkLst>
            <pc:docMk/>
            <pc:sldMk cId="0" sldId="277"/>
            <ac:spMk id="4" creationId="{E9BA1172-DE2A-FBE5-D37C-604BE58DD2FA}"/>
          </ac:spMkLst>
        </pc:spChg>
        <pc:spChg chg="del">
          <ac:chgData name="БСУ" userId="bdbaa275-9249-41b1-8d15-242f632c67bf" providerId="ADAL" clId="{40185DD8-E373-4BE0-B1DE-654402E8131B}" dt="2023-03-01T11:05:51.525" v="728" actId="478"/>
          <ac:spMkLst>
            <pc:docMk/>
            <pc:sldMk cId="0" sldId="277"/>
            <ac:spMk id="36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6:04.115" v="733" actId="20577"/>
          <ac:spMkLst>
            <pc:docMk/>
            <pc:sldMk cId="0" sldId="277"/>
            <ac:spMk id="36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6:36.443" v="757" actId="13822"/>
          <ac:spMkLst>
            <pc:docMk/>
            <pc:sldMk cId="0" sldId="277"/>
            <ac:spMk id="36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6:36.443" v="757" actId="13822"/>
          <ac:spMkLst>
            <pc:docMk/>
            <pc:sldMk cId="0" sldId="277"/>
            <ac:spMk id="364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8:08.450" v="799" actId="207"/>
        <pc:sldMkLst>
          <pc:docMk/>
          <pc:sldMk cId="0" sldId="278"/>
        </pc:sldMkLst>
        <pc:spChg chg="add del mod">
          <ac:chgData name="БСУ" userId="bdbaa275-9249-41b1-8d15-242f632c67bf" providerId="ADAL" clId="{40185DD8-E373-4BE0-B1DE-654402E8131B}" dt="2023-03-01T11:07:23.314" v="767" actId="478"/>
          <ac:spMkLst>
            <pc:docMk/>
            <pc:sldMk cId="0" sldId="278"/>
            <ac:spMk id="3" creationId="{B240B32A-185F-466D-4D3A-937CB7368780}"/>
          </ac:spMkLst>
        </pc:spChg>
        <pc:spChg chg="add mod">
          <ac:chgData name="БСУ" userId="bdbaa275-9249-41b1-8d15-242f632c67bf" providerId="ADAL" clId="{40185DD8-E373-4BE0-B1DE-654402E8131B}" dt="2023-03-01T11:07:26.320" v="769" actId="20577"/>
          <ac:spMkLst>
            <pc:docMk/>
            <pc:sldMk cId="0" sldId="278"/>
            <ac:spMk id="4" creationId="{26202777-696B-9724-4255-0EC4AA55FD10}"/>
          </ac:spMkLst>
        </pc:spChg>
        <pc:spChg chg="del">
          <ac:chgData name="БСУ" userId="bdbaa275-9249-41b1-8d15-242f632c67bf" providerId="ADAL" clId="{40185DD8-E373-4BE0-B1DE-654402E8131B}" dt="2023-03-01T11:07:22.482" v="766" actId="478"/>
          <ac:spMkLst>
            <pc:docMk/>
            <pc:sldMk cId="0" sldId="278"/>
            <ac:spMk id="36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7:14.860" v="763" actId="20577"/>
          <ac:spMkLst>
            <pc:docMk/>
            <pc:sldMk cId="0" sldId="278"/>
            <ac:spMk id="37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8:08.450" v="799" actId="207"/>
          <ac:spMkLst>
            <pc:docMk/>
            <pc:sldMk cId="0" sldId="278"/>
            <ac:spMk id="37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8:08.450" v="799" actId="207"/>
          <ac:spMkLst>
            <pc:docMk/>
            <pc:sldMk cId="0" sldId="278"/>
            <ac:spMk id="37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8:08.450" v="799" actId="207"/>
          <ac:spMkLst>
            <pc:docMk/>
            <pc:sldMk cId="0" sldId="278"/>
            <ac:spMk id="373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1:08:47.764" v="817" actId="207"/>
        <pc:sldMkLst>
          <pc:docMk/>
          <pc:sldMk cId="0" sldId="279"/>
        </pc:sldMkLst>
        <pc:spChg chg="add del mod">
          <ac:chgData name="БСУ" userId="bdbaa275-9249-41b1-8d15-242f632c67bf" providerId="ADAL" clId="{40185DD8-E373-4BE0-B1DE-654402E8131B}" dt="2023-03-01T11:08:24.014" v="801" actId="478"/>
          <ac:spMkLst>
            <pc:docMk/>
            <pc:sldMk cId="0" sldId="279"/>
            <ac:spMk id="3" creationId="{3E20819F-E82A-0ED1-E811-03DA25FF74D9}"/>
          </ac:spMkLst>
        </pc:spChg>
        <pc:spChg chg="add mod">
          <ac:chgData name="БСУ" userId="bdbaa275-9249-41b1-8d15-242f632c67bf" providerId="ADAL" clId="{40185DD8-E373-4BE0-B1DE-654402E8131B}" dt="2023-03-01T11:08:28.597" v="804" actId="20577"/>
          <ac:spMkLst>
            <pc:docMk/>
            <pc:sldMk cId="0" sldId="279"/>
            <ac:spMk id="4" creationId="{E172595B-9FE8-D53A-E195-C520F610FCA8}"/>
          </ac:spMkLst>
        </pc:spChg>
        <pc:spChg chg="del">
          <ac:chgData name="БСУ" userId="bdbaa275-9249-41b1-8d15-242f632c67bf" providerId="ADAL" clId="{40185DD8-E373-4BE0-B1DE-654402E8131B}" dt="2023-03-01T11:08:18.679" v="800" actId="478"/>
          <ac:spMkLst>
            <pc:docMk/>
            <pc:sldMk cId="0" sldId="279"/>
            <ac:spMk id="37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8:43.293" v="815" actId="20577"/>
          <ac:spMkLst>
            <pc:docMk/>
            <pc:sldMk cId="0" sldId="279"/>
            <ac:spMk id="37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1:08:47.764" v="817" actId="207"/>
          <ac:spMkLst>
            <pc:docMk/>
            <pc:sldMk cId="0" sldId="279"/>
            <ac:spMk id="380" creationId="{00000000-0000-0000-0000-000000000000}"/>
          </ac:spMkLst>
        </pc:spChg>
      </pc:sldChg>
      <pc:sldChg chg="delSp modSp add mod">
        <pc:chgData name="БСУ" userId="bdbaa275-9249-41b1-8d15-242f632c67bf" providerId="ADAL" clId="{40185DD8-E373-4BE0-B1DE-654402E8131B}" dt="2023-03-01T10:44:58.296" v="383" actId="1076"/>
        <pc:sldMkLst>
          <pc:docMk/>
          <pc:sldMk cId="0" sldId="280"/>
        </pc:sldMkLst>
        <pc:spChg chg="mod">
          <ac:chgData name="БСУ" userId="bdbaa275-9249-41b1-8d15-242f632c67bf" providerId="ADAL" clId="{40185DD8-E373-4BE0-B1DE-654402E8131B}" dt="2023-03-01T10:44:58.296" v="383" actId="1076"/>
          <ac:spMkLst>
            <pc:docMk/>
            <pc:sldMk cId="0" sldId="280"/>
            <ac:spMk id="385" creationId="{00000000-0000-0000-0000-000000000000}"/>
          </ac:spMkLst>
        </pc:spChg>
        <pc:cxnChg chg="del">
          <ac:chgData name="БСУ" userId="bdbaa275-9249-41b1-8d15-242f632c67bf" providerId="ADAL" clId="{40185DD8-E373-4BE0-B1DE-654402E8131B}" dt="2023-03-01T10:44:49.851" v="381" actId="478"/>
          <ac:cxnSpMkLst>
            <pc:docMk/>
            <pc:sldMk cId="0" sldId="280"/>
            <ac:cxnSpMk id="386" creationId="{00000000-0000-0000-0000-000000000000}"/>
          </ac:cxnSpMkLst>
        </pc:cxnChg>
      </pc:sldChg>
      <pc:sldChg chg="addSp delSp modSp add mod">
        <pc:chgData name="БСУ" userId="bdbaa275-9249-41b1-8d15-242f632c67bf" providerId="ADAL" clId="{40185DD8-E373-4BE0-B1DE-654402E8131B}" dt="2023-03-01T10:46:51.917" v="408" actId="1076"/>
        <pc:sldMkLst>
          <pc:docMk/>
          <pc:sldMk cId="0" sldId="281"/>
        </pc:sldMkLst>
        <pc:spChg chg="add del mod">
          <ac:chgData name="БСУ" userId="bdbaa275-9249-41b1-8d15-242f632c67bf" providerId="ADAL" clId="{40185DD8-E373-4BE0-B1DE-654402E8131B}" dt="2023-03-01T10:46:30.993" v="400" actId="478"/>
          <ac:spMkLst>
            <pc:docMk/>
            <pc:sldMk cId="0" sldId="281"/>
            <ac:spMk id="3" creationId="{14C6E9F6-2DD0-1F09-C047-9AF6D489FA63}"/>
          </ac:spMkLst>
        </pc:spChg>
        <pc:spChg chg="add mod">
          <ac:chgData name="БСУ" userId="bdbaa275-9249-41b1-8d15-242f632c67bf" providerId="ADAL" clId="{40185DD8-E373-4BE0-B1DE-654402E8131B}" dt="2023-03-01T10:46:33.541" v="402" actId="20577"/>
          <ac:spMkLst>
            <pc:docMk/>
            <pc:sldMk cId="0" sldId="281"/>
            <ac:spMk id="4" creationId="{A3379465-B50B-776E-8019-2DF7BD2F69DA}"/>
          </ac:spMkLst>
        </pc:spChg>
        <pc:spChg chg="del mod">
          <ac:chgData name="БСУ" userId="bdbaa275-9249-41b1-8d15-242f632c67bf" providerId="ADAL" clId="{40185DD8-E373-4BE0-B1DE-654402E8131B}" dt="2023-03-01T10:46:28.835" v="399" actId="478"/>
          <ac:spMkLst>
            <pc:docMk/>
            <pc:sldMk cId="0" sldId="281"/>
            <ac:spMk id="39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51.917" v="408" actId="1076"/>
          <ac:spMkLst>
            <pc:docMk/>
            <pc:sldMk cId="0" sldId="281"/>
            <ac:spMk id="393" creationId="{00000000-0000-0000-0000-000000000000}"/>
          </ac:spMkLst>
        </pc:spChg>
      </pc:sldChg>
      <pc:sldChg chg="addSp delSp modSp add mod modClrScheme chgLayout modNotes">
        <pc:chgData name="БСУ" userId="bdbaa275-9249-41b1-8d15-242f632c67bf" providerId="ADAL" clId="{40185DD8-E373-4BE0-B1DE-654402E8131B}" dt="2023-03-01T10:47:38.384" v="419" actId="1076"/>
        <pc:sldMkLst>
          <pc:docMk/>
          <pc:sldMk cId="0" sldId="282"/>
        </pc:sldMkLst>
        <pc:spChg chg="add del mod">
          <ac:chgData name="БСУ" userId="bdbaa275-9249-41b1-8d15-242f632c67bf" providerId="ADAL" clId="{40185DD8-E373-4BE0-B1DE-654402E8131B}" dt="2023-03-01T10:47:06.043" v="409" actId="478"/>
          <ac:spMkLst>
            <pc:docMk/>
            <pc:sldMk cId="0" sldId="282"/>
            <ac:spMk id="2" creationId="{57C4A7B3-E83C-25F4-28C1-237C9E0772AD}"/>
          </ac:spMkLst>
        </pc:spChg>
        <pc:spChg chg="add del mod">
          <ac:chgData name="БСУ" userId="bdbaa275-9249-41b1-8d15-242f632c67bf" providerId="ADAL" clId="{40185DD8-E373-4BE0-B1DE-654402E8131B}" dt="2023-03-01T10:47:08.962" v="410" actId="478"/>
          <ac:spMkLst>
            <pc:docMk/>
            <pc:sldMk cId="0" sldId="282"/>
            <ac:spMk id="4" creationId="{AC004675-89AC-0A07-CB01-F9821D236A7B}"/>
          </ac:spMkLst>
        </pc:spChg>
        <pc:spChg chg="add del mod ord">
          <ac:chgData name="БСУ" userId="bdbaa275-9249-41b1-8d15-242f632c67bf" providerId="ADAL" clId="{40185DD8-E373-4BE0-B1DE-654402E8131B}" dt="2023-03-01T10:47:26.577" v="413" actId="478"/>
          <ac:spMkLst>
            <pc:docMk/>
            <pc:sldMk cId="0" sldId="282"/>
            <ac:spMk id="5" creationId="{9511D944-BC47-9C7A-B6F1-4A8246B2ED82}"/>
          </ac:spMkLst>
        </pc:spChg>
        <pc:spChg chg="add del mod">
          <ac:chgData name="БСУ" userId="bdbaa275-9249-41b1-8d15-242f632c67bf" providerId="ADAL" clId="{40185DD8-E373-4BE0-B1DE-654402E8131B}" dt="2023-03-01T10:47:28.608" v="414" actId="478"/>
          <ac:spMkLst>
            <pc:docMk/>
            <pc:sldMk cId="0" sldId="282"/>
            <ac:spMk id="7" creationId="{B97C34E8-4FCA-34F7-DDFD-628E34F2206C}"/>
          </ac:spMkLst>
        </pc:spChg>
        <pc:spChg chg="add mod">
          <ac:chgData name="БСУ" userId="bdbaa275-9249-41b1-8d15-242f632c67bf" providerId="ADAL" clId="{40185DD8-E373-4BE0-B1DE-654402E8131B}" dt="2023-03-01T10:47:31.801" v="416" actId="20577"/>
          <ac:spMkLst>
            <pc:docMk/>
            <pc:sldMk cId="0" sldId="282"/>
            <ac:spMk id="8" creationId="{88B20A2C-83AD-4B1D-8A82-C7007D69428B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39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39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13.406" v="396" actId="207"/>
          <ac:spMkLst>
            <pc:docMk/>
            <pc:sldMk cId="0" sldId="282"/>
            <ac:spMk id="40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03.165" v="395" actId="1076"/>
          <ac:spMkLst>
            <pc:docMk/>
            <pc:sldMk cId="0" sldId="282"/>
            <ac:spMk id="40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03.165" v="395" actId="1076"/>
          <ac:spMkLst>
            <pc:docMk/>
            <pc:sldMk cId="0" sldId="282"/>
            <ac:spMk id="40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6:03.165" v="395" actId="1076"/>
          <ac:spMkLst>
            <pc:docMk/>
            <pc:sldMk cId="0" sldId="282"/>
            <ac:spMk id="410" creationId="{00000000-0000-0000-0000-000000000000}"/>
          </ac:spMkLst>
        </pc:spChg>
        <pc:spChg chg="mod ord">
          <ac:chgData name="БСУ" userId="bdbaa275-9249-41b1-8d15-242f632c67bf" providerId="ADAL" clId="{40185DD8-E373-4BE0-B1DE-654402E8131B}" dt="2023-03-01T10:47:38.384" v="419" actId="1076"/>
          <ac:spMkLst>
            <pc:docMk/>
            <pc:sldMk cId="0" sldId="282"/>
            <ac:spMk id="411" creationId="{00000000-0000-0000-0000-000000000000}"/>
          </ac:spMkLst>
        </pc:spChg>
        <pc:cxnChg chg="mod">
          <ac:chgData name="БСУ" userId="bdbaa275-9249-41b1-8d15-242f632c67bf" providerId="ADAL" clId="{40185DD8-E373-4BE0-B1DE-654402E8131B}" dt="2023-03-01T10:46:03.165" v="395" actId="1076"/>
          <ac:cxnSpMkLst>
            <pc:docMk/>
            <pc:sldMk cId="0" sldId="282"/>
            <ac:cxnSpMk id="408" creationId="{00000000-0000-0000-0000-000000000000}"/>
          </ac:cxnSpMkLst>
        </pc:cxnChg>
      </pc:sldChg>
      <pc:sldChg chg="addSp delSp modSp add mod">
        <pc:chgData name="БСУ" userId="bdbaa275-9249-41b1-8d15-242f632c67bf" providerId="ADAL" clId="{40185DD8-E373-4BE0-B1DE-654402E8131B}" dt="2023-03-01T10:48:00.340" v="430" actId="403"/>
        <pc:sldMkLst>
          <pc:docMk/>
          <pc:sldMk cId="0" sldId="283"/>
        </pc:sldMkLst>
        <pc:spChg chg="add del mod">
          <ac:chgData name="БСУ" userId="bdbaa275-9249-41b1-8d15-242f632c67bf" providerId="ADAL" clId="{40185DD8-E373-4BE0-B1DE-654402E8131B}" dt="2023-03-01T10:47:45.775" v="421" actId="478"/>
          <ac:spMkLst>
            <pc:docMk/>
            <pc:sldMk cId="0" sldId="283"/>
            <ac:spMk id="3" creationId="{58B86ECF-3327-D436-E999-2260744E0D8C}"/>
          </ac:spMkLst>
        </pc:spChg>
        <pc:spChg chg="add mod">
          <ac:chgData name="БСУ" userId="bdbaa275-9249-41b1-8d15-242f632c67bf" providerId="ADAL" clId="{40185DD8-E373-4BE0-B1DE-654402E8131B}" dt="2023-03-01T10:47:48.791" v="423" actId="20577"/>
          <ac:spMkLst>
            <pc:docMk/>
            <pc:sldMk cId="0" sldId="283"/>
            <ac:spMk id="4" creationId="{D2CFE47A-6E0E-CE3D-E414-8E437EB74BF6}"/>
          </ac:spMkLst>
        </pc:spChg>
        <pc:spChg chg="del">
          <ac:chgData name="БСУ" userId="bdbaa275-9249-41b1-8d15-242f632c67bf" providerId="ADAL" clId="{40185DD8-E373-4BE0-B1DE-654402E8131B}" dt="2023-03-01T10:47:44.042" v="420" actId="478"/>
          <ac:spMkLst>
            <pc:docMk/>
            <pc:sldMk cId="0" sldId="283"/>
            <ac:spMk id="41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8:00.340" v="430" actId="403"/>
          <ac:spMkLst>
            <pc:docMk/>
            <pc:sldMk cId="0" sldId="283"/>
            <ac:spMk id="417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52:23.139" v="493" actId="1076"/>
        <pc:sldMkLst>
          <pc:docMk/>
          <pc:sldMk cId="0" sldId="284"/>
        </pc:sldMkLst>
        <pc:spChg chg="add del mod">
          <ac:chgData name="БСУ" userId="bdbaa275-9249-41b1-8d15-242f632c67bf" providerId="ADAL" clId="{40185DD8-E373-4BE0-B1DE-654402E8131B}" dt="2023-03-01T10:48:12.218" v="432" actId="478"/>
          <ac:spMkLst>
            <pc:docMk/>
            <pc:sldMk cId="0" sldId="284"/>
            <ac:spMk id="3" creationId="{44CC3037-68DD-D190-7AFF-430E56C06915}"/>
          </ac:spMkLst>
        </pc:spChg>
        <pc:spChg chg="add mod">
          <ac:chgData name="БСУ" userId="bdbaa275-9249-41b1-8d15-242f632c67bf" providerId="ADAL" clId="{40185DD8-E373-4BE0-B1DE-654402E8131B}" dt="2023-03-01T10:48:20.063" v="434" actId="20577"/>
          <ac:spMkLst>
            <pc:docMk/>
            <pc:sldMk cId="0" sldId="284"/>
            <ac:spMk id="4" creationId="{A2896B94-5C00-D930-233A-D306840C7B5A}"/>
          </ac:spMkLst>
        </pc:spChg>
        <pc:spChg chg="del">
          <ac:chgData name="БСУ" userId="bdbaa275-9249-41b1-8d15-242f632c67bf" providerId="ADAL" clId="{40185DD8-E373-4BE0-B1DE-654402E8131B}" dt="2023-03-01T10:48:10.665" v="431" actId="478"/>
          <ac:spMkLst>
            <pc:docMk/>
            <pc:sldMk cId="0" sldId="284"/>
            <ac:spMk id="42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8:28.417" v="436" actId="1076"/>
          <ac:spMkLst>
            <pc:docMk/>
            <pc:sldMk cId="0" sldId="284"/>
            <ac:spMk id="423" creationId="{00000000-0000-0000-0000-000000000000}"/>
          </ac:spMkLst>
        </pc:spChg>
        <pc:graphicFrameChg chg="mod modGraphic">
          <ac:chgData name="БСУ" userId="bdbaa275-9249-41b1-8d15-242f632c67bf" providerId="ADAL" clId="{40185DD8-E373-4BE0-B1DE-654402E8131B}" dt="2023-03-01T10:52:19.884" v="492" actId="1076"/>
          <ac:graphicFrameMkLst>
            <pc:docMk/>
            <pc:sldMk cId="0" sldId="284"/>
            <ac:graphicFrameMk id="424" creationId="{00000000-0000-0000-0000-000000000000}"/>
          </ac:graphicFrameMkLst>
        </pc:graphicFrameChg>
        <pc:graphicFrameChg chg="mod modGraphic">
          <ac:chgData name="БСУ" userId="bdbaa275-9249-41b1-8d15-242f632c67bf" providerId="ADAL" clId="{40185DD8-E373-4BE0-B1DE-654402E8131B}" dt="2023-03-01T10:52:23.139" v="493" actId="1076"/>
          <ac:graphicFrameMkLst>
            <pc:docMk/>
            <pc:sldMk cId="0" sldId="284"/>
            <ac:graphicFrameMk id="425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52:46.278" v="500" actId="14734"/>
        <pc:sldMkLst>
          <pc:docMk/>
          <pc:sldMk cId="0" sldId="285"/>
        </pc:sldMkLst>
        <pc:spChg chg="add del mod">
          <ac:chgData name="БСУ" userId="bdbaa275-9249-41b1-8d15-242f632c67bf" providerId="ADAL" clId="{40185DD8-E373-4BE0-B1DE-654402E8131B}" dt="2023-03-01T10:49:24.726" v="451" actId="478"/>
          <ac:spMkLst>
            <pc:docMk/>
            <pc:sldMk cId="0" sldId="285"/>
            <ac:spMk id="3" creationId="{292FF061-FEC6-91D5-F64E-DC7CAB02B362}"/>
          </ac:spMkLst>
        </pc:spChg>
        <pc:spChg chg="add mod">
          <ac:chgData name="БСУ" userId="bdbaa275-9249-41b1-8d15-242f632c67bf" providerId="ADAL" clId="{40185DD8-E373-4BE0-B1DE-654402E8131B}" dt="2023-03-01T10:49:30.154" v="453" actId="20577"/>
          <ac:spMkLst>
            <pc:docMk/>
            <pc:sldMk cId="0" sldId="285"/>
            <ac:spMk id="4" creationId="{AC885F19-2A9B-D5A9-3D33-821BF3B3B759}"/>
          </ac:spMkLst>
        </pc:spChg>
        <pc:spChg chg="del">
          <ac:chgData name="БСУ" userId="bdbaa275-9249-41b1-8d15-242f632c67bf" providerId="ADAL" clId="{40185DD8-E373-4BE0-B1DE-654402E8131B}" dt="2023-03-01T10:49:23.644" v="450" actId="478"/>
          <ac:spMkLst>
            <pc:docMk/>
            <pc:sldMk cId="0" sldId="285"/>
            <ac:spMk id="43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9:35.837" v="455" actId="1076"/>
          <ac:spMkLst>
            <pc:docMk/>
            <pc:sldMk cId="0" sldId="285"/>
            <ac:spMk id="431" creationId="{00000000-0000-0000-0000-000000000000}"/>
          </ac:spMkLst>
        </pc:spChg>
        <pc:graphicFrameChg chg="mod modGraphic">
          <ac:chgData name="БСУ" userId="bdbaa275-9249-41b1-8d15-242f632c67bf" providerId="ADAL" clId="{40185DD8-E373-4BE0-B1DE-654402E8131B}" dt="2023-03-01T10:52:46.278" v="500" actId="14734"/>
          <ac:graphicFrameMkLst>
            <pc:docMk/>
            <pc:sldMk cId="0" sldId="285"/>
            <ac:graphicFrameMk id="432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53:10.612" v="505" actId="14734"/>
        <pc:sldMkLst>
          <pc:docMk/>
          <pc:sldMk cId="0" sldId="286"/>
        </pc:sldMkLst>
        <pc:spChg chg="add del mod">
          <ac:chgData name="БСУ" userId="bdbaa275-9249-41b1-8d15-242f632c67bf" providerId="ADAL" clId="{40185DD8-E373-4BE0-B1DE-654402E8131B}" dt="2023-03-01T10:49:49.736" v="457" actId="478"/>
          <ac:spMkLst>
            <pc:docMk/>
            <pc:sldMk cId="0" sldId="286"/>
            <ac:spMk id="3" creationId="{81CD92FB-E18E-13FC-C33A-4F0E425C1A6F}"/>
          </ac:spMkLst>
        </pc:spChg>
        <pc:spChg chg="add mod">
          <ac:chgData name="БСУ" userId="bdbaa275-9249-41b1-8d15-242f632c67bf" providerId="ADAL" clId="{40185DD8-E373-4BE0-B1DE-654402E8131B}" dt="2023-03-01T10:49:54.474" v="459" actId="20577"/>
          <ac:spMkLst>
            <pc:docMk/>
            <pc:sldMk cId="0" sldId="286"/>
            <ac:spMk id="4" creationId="{71E32AC8-2536-1AD3-D4C0-9214B6FB926E}"/>
          </ac:spMkLst>
        </pc:spChg>
        <pc:spChg chg="del">
          <ac:chgData name="БСУ" userId="bdbaa275-9249-41b1-8d15-242f632c67bf" providerId="ADAL" clId="{40185DD8-E373-4BE0-B1DE-654402E8131B}" dt="2023-03-01T10:49:48.903" v="456" actId="478"/>
          <ac:spMkLst>
            <pc:docMk/>
            <pc:sldMk cId="0" sldId="286"/>
            <ac:spMk id="43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0:38.004" v="474" actId="1076"/>
          <ac:spMkLst>
            <pc:docMk/>
            <pc:sldMk cId="0" sldId="286"/>
            <ac:spMk id="438" creationId="{00000000-0000-0000-0000-000000000000}"/>
          </ac:spMkLst>
        </pc:spChg>
        <pc:graphicFrameChg chg="mod modGraphic">
          <ac:chgData name="БСУ" userId="bdbaa275-9249-41b1-8d15-242f632c67bf" providerId="ADAL" clId="{40185DD8-E373-4BE0-B1DE-654402E8131B}" dt="2023-03-01T10:53:10.612" v="505" actId="14734"/>
          <ac:graphicFrameMkLst>
            <pc:docMk/>
            <pc:sldMk cId="0" sldId="286"/>
            <ac:graphicFrameMk id="439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53:29.645" v="511" actId="207"/>
        <pc:sldMkLst>
          <pc:docMk/>
          <pc:sldMk cId="0" sldId="287"/>
        </pc:sldMkLst>
        <pc:spChg chg="add del mod">
          <ac:chgData name="БСУ" userId="bdbaa275-9249-41b1-8d15-242f632c67bf" providerId="ADAL" clId="{40185DD8-E373-4BE0-B1DE-654402E8131B}" dt="2023-03-01T10:49:58.602" v="461" actId="478"/>
          <ac:spMkLst>
            <pc:docMk/>
            <pc:sldMk cId="0" sldId="287"/>
            <ac:spMk id="3" creationId="{351C4EF1-BA0C-1005-4934-58682C968527}"/>
          </ac:spMkLst>
        </pc:spChg>
        <pc:spChg chg="add mod">
          <ac:chgData name="БСУ" userId="bdbaa275-9249-41b1-8d15-242f632c67bf" providerId="ADAL" clId="{40185DD8-E373-4BE0-B1DE-654402E8131B}" dt="2023-03-01T10:50:01.892" v="463" actId="20577"/>
          <ac:spMkLst>
            <pc:docMk/>
            <pc:sldMk cId="0" sldId="287"/>
            <ac:spMk id="4" creationId="{5DF671DF-16C4-69DD-45C3-3194964F46B9}"/>
          </ac:spMkLst>
        </pc:spChg>
        <pc:spChg chg="del">
          <ac:chgData name="БСУ" userId="bdbaa275-9249-41b1-8d15-242f632c67bf" providerId="ADAL" clId="{40185DD8-E373-4BE0-B1DE-654402E8131B}" dt="2023-03-01T10:49:57.719" v="460" actId="478"/>
          <ac:spMkLst>
            <pc:docMk/>
            <pc:sldMk cId="0" sldId="287"/>
            <ac:spMk id="44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50:14.077" v="467" actId="1076"/>
          <ac:spMkLst>
            <pc:docMk/>
            <pc:sldMk cId="0" sldId="287"/>
            <ac:spMk id="445" creationId="{00000000-0000-0000-0000-000000000000}"/>
          </ac:spMkLst>
        </pc:spChg>
        <pc:graphicFrameChg chg="mod modGraphic">
          <ac:chgData name="БСУ" userId="bdbaa275-9249-41b1-8d15-242f632c67bf" providerId="ADAL" clId="{40185DD8-E373-4BE0-B1DE-654402E8131B}" dt="2023-03-01T10:53:29.645" v="511" actId="207"/>
          <ac:graphicFrameMkLst>
            <pc:docMk/>
            <pc:sldMk cId="0" sldId="287"/>
            <ac:graphicFrameMk id="446" creationId="{00000000-0000-0000-0000-000000000000}"/>
          </ac:graphicFrameMkLst>
        </pc:graphicFrameChg>
      </pc:sldChg>
      <pc:sldChg chg="modSp add mod">
        <pc:chgData name="БСУ" userId="bdbaa275-9249-41b1-8d15-242f632c67bf" providerId="ADAL" clId="{40185DD8-E373-4BE0-B1DE-654402E8131B}" dt="2023-03-01T10:21:51.392" v="48" actId="1076"/>
        <pc:sldMkLst>
          <pc:docMk/>
          <pc:sldMk cId="0" sldId="288"/>
        </pc:sldMkLst>
        <pc:spChg chg="mod">
          <ac:chgData name="БСУ" userId="bdbaa275-9249-41b1-8d15-242f632c67bf" providerId="ADAL" clId="{40185DD8-E373-4BE0-B1DE-654402E8131B}" dt="2023-03-01T10:21:41.351" v="46" actId="404"/>
          <ac:spMkLst>
            <pc:docMk/>
            <pc:sldMk cId="0" sldId="288"/>
            <ac:spMk id="451" creationId="{00000000-0000-0000-0000-000000000000}"/>
          </ac:spMkLst>
        </pc:sp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2" creationId="{00000000-0000-0000-0000-000000000000}"/>
          </ac:picMkLst>
        </pc:pic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3" creationId="{00000000-0000-0000-0000-000000000000}"/>
          </ac:picMkLst>
        </pc:pic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4" creationId="{00000000-0000-0000-0000-000000000000}"/>
          </ac:picMkLst>
        </pc:pic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5" creationId="{00000000-0000-0000-0000-000000000000}"/>
          </ac:picMkLst>
        </pc:pic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6" creationId="{00000000-0000-0000-0000-000000000000}"/>
          </ac:picMkLst>
        </pc:pic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7" creationId="{00000000-0000-0000-0000-000000000000}"/>
          </ac:picMkLst>
        </pc:picChg>
        <pc:picChg chg="mod">
          <ac:chgData name="БСУ" userId="bdbaa275-9249-41b1-8d15-242f632c67bf" providerId="ADAL" clId="{40185DD8-E373-4BE0-B1DE-654402E8131B}" dt="2023-03-01T10:21:51.392" v="48" actId="1076"/>
          <ac:picMkLst>
            <pc:docMk/>
            <pc:sldMk cId="0" sldId="288"/>
            <ac:picMk id="458" creationId="{00000000-0000-0000-0000-000000000000}"/>
          </ac:picMkLst>
        </pc:picChg>
      </pc:sldChg>
      <pc:sldChg chg="addSp delSp modSp add mod">
        <pc:chgData name="БСУ" userId="bdbaa275-9249-41b1-8d15-242f632c67bf" providerId="ADAL" clId="{40185DD8-E373-4BE0-B1DE-654402E8131B}" dt="2023-03-01T10:25:07.274" v="98" actId="14100"/>
        <pc:sldMkLst>
          <pc:docMk/>
          <pc:sldMk cId="0" sldId="289"/>
        </pc:sldMkLst>
        <pc:spChg chg="add del mod">
          <ac:chgData name="БСУ" userId="bdbaa275-9249-41b1-8d15-242f632c67bf" providerId="ADAL" clId="{40185DD8-E373-4BE0-B1DE-654402E8131B}" dt="2023-03-01T10:24:20.063" v="74" actId="478"/>
          <ac:spMkLst>
            <pc:docMk/>
            <pc:sldMk cId="0" sldId="289"/>
            <ac:spMk id="3" creationId="{670494D9-3130-3C23-7620-16161C2AD725}"/>
          </ac:spMkLst>
        </pc:spChg>
        <pc:spChg chg="add mod">
          <ac:chgData name="БСУ" userId="bdbaa275-9249-41b1-8d15-242f632c67bf" providerId="ADAL" clId="{40185DD8-E373-4BE0-B1DE-654402E8131B}" dt="2023-03-01T10:25:07.274" v="98" actId="14100"/>
          <ac:spMkLst>
            <pc:docMk/>
            <pc:sldMk cId="0" sldId="289"/>
            <ac:spMk id="4" creationId="{4D538700-4BE2-E52D-2957-2543502BF5F1}"/>
          </ac:spMkLst>
        </pc:spChg>
        <pc:spChg chg="del mod">
          <ac:chgData name="БСУ" userId="bdbaa275-9249-41b1-8d15-242f632c67bf" providerId="ADAL" clId="{40185DD8-E373-4BE0-B1DE-654402E8131B}" dt="2023-03-01T10:24:18.272" v="73" actId="478"/>
          <ac:spMkLst>
            <pc:docMk/>
            <pc:sldMk cId="0" sldId="289"/>
            <ac:spMk id="46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4:28.442" v="77" actId="1076"/>
          <ac:spMkLst>
            <pc:docMk/>
            <pc:sldMk cId="0" sldId="289"/>
            <ac:spMk id="464" creationId="{00000000-0000-0000-0000-000000000000}"/>
          </ac:spMkLst>
        </pc:spChg>
      </pc:sldChg>
      <pc:sldChg chg="addSp delSp modSp add mod">
        <pc:chgData name="БСУ" userId="bdbaa275-9249-41b1-8d15-242f632c67bf" providerId="ADAL" clId="{40185DD8-E373-4BE0-B1DE-654402E8131B}" dt="2023-03-01T10:25:16.621" v="102" actId="20577"/>
        <pc:sldMkLst>
          <pc:docMk/>
          <pc:sldMk cId="0" sldId="290"/>
        </pc:sldMkLst>
        <pc:spChg chg="add del mod">
          <ac:chgData name="БСУ" userId="bdbaa275-9249-41b1-8d15-242f632c67bf" providerId="ADAL" clId="{40185DD8-E373-4BE0-B1DE-654402E8131B}" dt="2023-03-01T10:25:13.765" v="100" actId="478"/>
          <ac:spMkLst>
            <pc:docMk/>
            <pc:sldMk cId="0" sldId="290"/>
            <ac:spMk id="3" creationId="{76318CFB-45B1-61FD-3FF9-15CA415A564B}"/>
          </ac:spMkLst>
        </pc:spChg>
        <pc:spChg chg="add mod">
          <ac:chgData name="БСУ" userId="bdbaa275-9249-41b1-8d15-242f632c67bf" providerId="ADAL" clId="{40185DD8-E373-4BE0-B1DE-654402E8131B}" dt="2023-03-01T10:25:16.621" v="102" actId="20577"/>
          <ac:spMkLst>
            <pc:docMk/>
            <pc:sldMk cId="0" sldId="290"/>
            <ac:spMk id="4" creationId="{5041B80E-F883-5B97-1849-B992E757B4C7}"/>
          </ac:spMkLst>
        </pc:spChg>
        <pc:spChg chg="del mod">
          <ac:chgData name="БСУ" userId="bdbaa275-9249-41b1-8d15-242f632c67bf" providerId="ADAL" clId="{40185DD8-E373-4BE0-B1DE-654402E8131B}" dt="2023-03-01T10:25:11.812" v="99" actId="478"/>
          <ac:spMkLst>
            <pc:docMk/>
            <pc:sldMk cId="0" sldId="290"/>
            <ac:spMk id="469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3:13.120" v="65" actId="14100"/>
          <ac:spMkLst>
            <pc:docMk/>
            <pc:sldMk cId="0" sldId="290"/>
            <ac:spMk id="470" creationId="{00000000-0000-0000-0000-000000000000}"/>
          </ac:spMkLst>
        </pc:spChg>
        <pc:graphicFrameChg chg="mod modGraphic">
          <ac:chgData name="БСУ" userId="bdbaa275-9249-41b1-8d15-242f632c67bf" providerId="ADAL" clId="{40185DD8-E373-4BE0-B1DE-654402E8131B}" dt="2023-03-01T10:23:01.904" v="62" actId="1076"/>
          <ac:graphicFrameMkLst>
            <pc:docMk/>
            <pc:sldMk cId="0" sldId="290"/>
            <ac:graphicFrameMk id="471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30:02.645" v="161" actId="207"/>
        <pc:sldMkLst>
          <pc:docMk/>
          <pc:sldMk cId="0" sldId="291"/>
        </pc:sldMkLst>
        <pc:spChg chg="add del mod">
          <ac:chgData name="БСУ" userId="bdbaa275-9249-41b1-8d15-242f632c67bf" providerId="ADAL" clId="{40185DD8-E373-4BE0-B1DE-654402E8131B}" dt="2023-03-01T10:25:24.627" v="104" actId="478"/>
          <ac:spMkLst>
            <pc:docMk/>
            <pc:sldMk cId="0" sldId="291"/>
            <ac:spMk id="3" creationId="{BE2EB9B7-7567-C86B-5EB3-D61D2BCE35B6}"/>
          </ac:spMkLst>
        </pc:spChg>
        <pc:spChg chg="add mod">
          <ac:chgData name="БСУ" userId="bdbaa275-9249-41b1-8d15-242f632c67bf" providerId="ADAL" clId="{40185DD8-E373-4BE0-B1DE-654402E8131B}" dt="2023-03-01T10:28:31.860" v="150" actId="20577"/>
          <ac:spMkLst>
            <pc:docMk/>
            <pc:sldMk cId="0" sldId="291"/>
            <ac:spMk id="4" creationId="{717EB0E3-48AF-ABC9-4AA5-00215DA09EE4}"/>
          </ac:spMkLst>
        </pc:spChg>
        <pc:spChg chg="del">
          <ac:chgData name="БСУ" userId="bdbaa275-9249-41b1-8d15-242f632c67bf" providerId="ADAL" clId="{40185DD8-E373-4BE0-B1DE-654402E8131B}" dt="2023-03-01T10:25:22.109" v="103" actId="478"/>
          <ac:spMkLst>
            <pc:docMk/>
            <pc:sldMk cId="0" sldId="291"/>
            <ac:spMk id="47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6:39.965" v="122" actId="1076"/>
          <ac:spMkLst>
            <pc:docMk/>
            <pc:sldMk cId="0" sldId="291"/>
            <ac:spMk id="477" creationId="{00000000-0000-0000-0000-000000000000}"/>
          </ac:spMkLst>
        </pc:spChg>
        <pc:spChg chg="mod ord">
          <ac:chgData name="БСУ" userId="bdbaa275-9249-41b1-8d15-242f632c67bf" providerId="ADAL" clId="{40185DD8-E373-4BE0-B1DE-654402E8131B}" dt="2023-03-01T10:28:20.534" v="149" actId="1076"/>
          <ac:spMkLst>
            <pc:docMk/>
            <pc:sldMk cId="0" sldId="291"/>
            <ac:spMk id="479" creationId="{00000000-0000-0000-0000-000000000000}"/>
          </ac:spMkLst>
        </pc:spChg>
        <pc:graphicFrameChg chg="add mod modGraphic">
          <ac:chgData name="БСУ" userId="bdbaa275-9249-41b1-8d15-242f632c67bf" providerId="ADAL" clId="{40185DD8-E373-4BE0-B1DE-654402E8131B}" dt="2023-03-01T10:30:02.645" v="161" actId="207"/>
          <ac:graphicFrameMkLst>
            <pc:docMk/>
            <pc:sldMk cId="0" sldId="291"/>
            <ac:graphicFrameMk id="5" creationId="{934C5314-AE8A-B01E-91BD-95457112C6D7}"/>
          </ac:graphicFrameMkLst>
        </pc:graphicFrameChg>
        <pc:graphicFrameChg chg="del">
          <ac:chgData name="БСУ" userId="bdbaa275-9249-41b1-8d15-242f632c67bf" providerId="ADAL" clId="{40185DD8-E373-4BE0-B1DE-654402E8131B}" dt="2023-03-01T10:26:22.422" v="116" actId="478"/>
          <ac:graphicFrameMkLst>
            <pc:docMk/>
            <pc:sldMk cId="0" sldId="291"/>
            <ac:graphicFrameMk id="478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32:47.506" v="201" actId="20577"/>
        <pc:sldMkLst>
          <pc:docMk/>
          <pc:sldMk cId="0" sldId="292"/>
        </pc:sldMkLst>
        <pc:spChg chg="add del mod">
          <ac:chgData name="БСУ" userId="bdbaa275-9249-41b1-8d15-242f632c67bf" providerId="ADAL" clId="{40185DD8-E373-4BE0-B1DE-654402E8131B}" dt="2023-03-01T10:30:32.326" v="165" actId="478"/>
          <ac:spMkLst>
            <pc:docMk/>
            <pc:sldMk cId="0" sldId="292"/>
            <ac:spMk id="3" creationId="{59879178-C7B8-2F59-BB06-C4F1F13DF131}"/>
          </ac:spMkLst>
        </pc:spChg>
        <pc:spChg chg="add mod">
          <ac:chgData name="БСУ" userId="bdbaa275-9249-41b1-8d15-242f632c67bf" providerId="ADAL" clId="{40185DD8-E373-4BE0-B1DE-654402E8131B}" dt="2023-03-01T10:32:47.506" v="201" actId="20577"/>
          <ac:spMkLst>
            <pc:docMk/>
            <pc:sldMk cId="0" sldId="292"/>
            <ac:spMk id="4" creationId="{15E02CC3-AB80-6DEA-3B24-C624872EF634}"/>
          </ac:spMkLst>
        </pc:spChg>
        <pc:spChg chg="add mod">
          <ac:chgData name="БСУ" userId="bdbaa275-9249-41b1-8d15-242f632c67bf" providerId="ADAL" clId="{40185DD8-E373-4BE0-B1DE-654402E8131B}" dt="2023-03-01T10:32:21.990" v="195" actId="20577"/>
          <ac:spMkLst>
            <pc:docMk/>
            <pc:sldMk cId="0" sldId="292"/>
            <ac:spMk id="6" creationId="{B39F78A4-DCDB-14F7-A8D1-6BB48E3D911B}"/>
          </ac:spMkLst>
        </pc:spChg>
        <pc:spChg chg="del">
          <ac:chgData name="БСУ" userId="bdbaa275-9249-41b1-8d15-242f632c67bf" providerId="ADAL" clId="{40185DD8-E373-4BE0-B1DE-654402E8131B}" dt="2023-03-01T10:30:29.736" v="164" actId="478"/>
          <ac:spMkLst>
            <pc:docMk/>
            <pc:sldMk cId="0" sldId="292"/>
            <ac:spMk id="48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2:40.519" v="200" actId="403"/>
          <ac:spMkLst>
            <pc:docMk/>
            <pc:sldMk cId="0" sldId="292"/>
            <ac:spMk id="485" creationId="{00000000-0000-0000-0000-000000000000}"/>
          </ac:spMkLst>
        </pc:spChg>
        <pc:spChg chg="del ord">
          <ac:chgData name="БСУ" userId="bdbaa275-9249-41b1-8d15-242f632c67bf" providerId="ADAL" clId="{40185DD8-E373-4BE0-B1DE-654402E8131B}" dt="2023-03-01T10:32:25.057" v="196" actId="478"/>
          <ac:spMkLst>
            <pc:docMk/>
            <pc:sldMk cId="0" sldId="292"/>
            <ac:spMk id="48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1:54.159" v="188" actId="2085"/>
          <ac:spMkLst>
            <pc:docMk/>
            <pc:sldMk cId="0" sldId="292"/>
            <ac:spMk id="488" creationId="{00000000-0000-0000-0000-000000000000}"/>
          </ac:spMkLst>
        </pc:spChg>
        <pc:graphicFrameChg chg="add mod modGraphic">
          <ac:chgData name="БСУ" userId="bdbaa275-9249-41b1-8d15-242f632c67bf" providerId="ADAL" clId="{40185DD8-E373-4BE0-B1DE-654402E8131B}" dt="2023-03-01T10:31:39.186" v="184" actId="207"/>
          <ac:graphicFrameMkLst>
            <pc:docMk/>
            <pc:sldMk cId="0" sldId="292"/>
            <ac:graphicFrameMk id="5" creationId="{A16878AA-F992-EB96-DBB1-A82A0FD124CE}"/>
          </ac:graphicFrameMkLst>
        </pc:graphicFrameChg>
        <pc:graphicFrameChg chg="del">
          <ac:chgData name="БСУ" userId="bdbaa275-9249-41b1-8d15-242f632c67bf" providerId="ADAL" clId="{40185DD8-E373-4BE0-B1DE-654402E8131B}" dt="2023-03-01T10:30:56.919" v="171" actId="478"/>
          <ac:graphicFrameMkLst>
            <pc:docMk/>
            <pc:sldMk cId="0" sldId="292"/>
            <ac:graphicFrameMk id="486" creationId="{00000000-0000-0000-0000-000000000000}"/>
          </ac:graphicFrameMkLst>
        </pc:graphicFrameChg>
      </pc:sldChg>
      <pc:sldChg chg="add del">
        <pc:chgData name="БСУ" userId="bdbaa275-9249-41b1-8d15-242f632c67bf" providerId="ADAL" clId="{40185DD8-E373-4BE0-B1DE-654402E8131B}" dt="2023-03-01T10:35:29.827" v="239" actId="47"/>
        <pc:sldMkLst>
          <pc:docMk/>
          <pc:sldMk cId="0" sldId="293"/>
        </pc:sldMkLst>
      </pc:sldChg>
      <pc:sldChg chg="addSp delSp modSp add mod">
        <pc:chgData name="БСУ" userId="bdbaa275-9249-41b1-8d15-242f632c67bf" providerId="ADAL" clId="{40185DD8-E373-4BE0-B1DE-654402E8131B}" dt="2023-03-01T10:37:53.493" v="275" actId="207"/>
        <pc:sldMkLst>
          <pc:docMk/>
          <pc:sldMk cId="0" sldId="294"/>
        </pc:sldMkLst>
        <pc:spChg chg="add mod">
          <ac:chgData name="БСУ" userId="bdbaa275-9249-41b1-8d15-242f632c67bf" providerId="ADAL" clId="{40185DD8-E373-4BE0-B1DE-654402E8131B}" dt="2023-03-01T10:36:47.856" v="254" actId="20577"/>
          <ac:spMkLst>
            <pc:docMk/>
            <pc:sldMk cId="0" sldId="294"/>
            <ac:spMk id="3" creationId="{8DFD213F-7B05-C431-B27E-7D159CAEFB58}"/>
          </ac:spMkLst>
        </pc:spChg>
        <pc:spChg chg="add del mod">
          <ac:chgData name="БСУ" userId="bdbaa275-9249-41b1-8d15-242f632c67bf" providerId="ADAL" clId="{40185DD8-E373-4BE0-B1DE-654402E8131B}" dt="2023-03-01T10:37:14.046" v="261" actId="478"/>
          <ac:spMkLst>
            <pc:docMk/>
            <pc:sldMk cId="0" sldId="294"/>
            <ac:spMk id="5" creationId="{0D519967-FCD4-44FD-E559-60E52DF3CE2C}"/>
          </ac:spMkLst>
        </pc:spChg>
        <pc:spChg chg="add mod">
          <ac:chgData name="БСУ" userId="bdbaa275-9249-41b1-8d15-242f632c67bf" providerId="ADAL" clId="{40185DD8-E373-4BE0-B1DE-654402E8131B}" dt="2023-03-01T10:37:17.238" v="263" actId="20577"/>
          <ac:spMkLst>
            <pc:docMk/>
            <pc:sldMk cId="0" sldId="294"/>
            <ac:spMk id="6" creationId="{9D666593-963A-6617-DF73-29118B147A71}"/>
          </ac:spMkLst>
        </pc:spChg>
        <pc:spChg chg="del">
          <ac:chgData name="БСУ" userId="bdbaa275-9249-41b1-8d15-242f632c67bf" providerId="ADAL" clId="{40185DD8-E373-4BE0-B1DE-654402E8131B}" dt="2023-03-01T10:37:06.656" v="260" actId="478"/>
          <ac:spMkLst>
            <pc:docMk/>
            <pc:sldMk cId="0" sldId="294"/>
            <ac:spMk id="502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7:04.335" v="259" actId="403"/>
          <ac:spMkLst>
            <pc:docMk/>
            <pc:sldMk cId="0" sldId="294"/>
            <ac:spMk id="503" creationId="{00000000-0000-0000-0000-000000000000}"/>
          </ac:spMkLst>
        </pc:spChg>
        <pc:spChg chg="del mod">
          <ac:chgData name="БСУ" userId="bdbaa275-9249-41b1-8d15-242f632c67bf" providerId="ADAL" clId="{40185DD8-E373-4BE0-B1DE-654402E8131B}" dt="2023-03-01T10:36:50.576" v="255" actId="478"/>
          <ac:spMkLst>
            <pc:docMk/>
            <pc:sldMk cId="0" sldId="294"/>
            <ac:spMk id="505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6:32.870" v="250" actId="207"/>
          <ac:spMkLst>
            <pc:docMk/>
            <pc:sldMk cId="0" sldId="294"/>
            <ac:spMk id="506" creationId="{00000000-0000-0000-0000-000000000000}"/>
          </ac:spMkLst>
        </pc:spChg>
        <pc:graphicFrameChg chg="add mod modGraphic">
          <ac:chgData name="БСУ" userId="bdbaa275-9249-41b1-8d15-242f632c67bf" providerId="ADAL" clId="{40185DD8-E373-4BE0-B1DE-654402E8131B}" dt="2023-03-01T10:37:53.493" v="275" actId="207"/>
          <ac:graphicFrameMkLst>
            <pc:docMk/>
            <pc:sldMk cId="0" sldId="294"/>
            <ac:graphicFrameMk id="2" creationId="{C70A9512-62F9-A074-3EF2-C6E92D77D05D}"/>
          </ac:graphicFrameMkLst>
        </pc:graphicFrameChg>
        <pc:graphicFrameChg chg="del">
          <ac:chgData name="БСУ" userId="bdbaa275-9249-41b1-8d15-242f632c67bf" providerId="ADAL" clId="{40185DD8-E373-4BE0-B1DE-654402E8131B}" dt="2023-03-01T10:36:16.365" v="243" actId="478"/>
          <ac:graphicFrameMkLst>
            <pc:docMk/>
            <pc:sldMk cId="0" sldId="294"/>
            <ac:graphicFrameMk id="504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40:32.625" v="315" actId="207"/>
        <pc:sldMkLst>
          <pc:docMk/>
          <pc:sldMk cId="0" sldId="295"/>
        </pc:sldMkLst>
        <pc:spChg chg="add del mod">
          <ac:chgData name="БСУ" userId="bdbaa275-9249-41b1-8d15-242f632c67bf" providerId="ADAL" clId="{40185DD8-E373-4BE0-B1DE-654402E8131B}" dt="2023-03-01T10:38:30.543" v="279" actId="478"/>
          <ac:spMkLst>
            <pc:docMk/>
            <pc:sldMk cId="0" sldId="295"/>
            <ac:spMk id="3" creationId="{CC20F5CA-093E-4F89-CACD-3347B02B9B74}"/>
          </ac:spMkLst>
        </pc:spChg>
        <pc:spChg chg="add mod">
          <ac:chgData name="БСУ" userId="bdbaa275-9249-41b1-8d15-242f632c67bf" providerId="ADAL" clId="{40185DD8-E373-4BE0-B1DE-654402E8131B}" dt="2023-03-01T10:38:34.321" v="281" actId="20577"/>
          <ac:spMkLst>
            <pc:docMk/>
            <pc:sldMk cId="0" sldId="295"/>
            <ac:spMk id="4" creationId="{4E48CB64-F710-68BC-05C3-E7042BC1525A}"/>
          </ac:spMkLst>
        </pc:spChg>
        <pc:spChg chg="add mod">
          <ac:chgData name="БСУ" userId="bdbaa275-9249-41b1-8d15-242f632c67bf" providerId="ADAL" clId="{40185DD8-E373-4BE0-B1DE-654402E8131B}" dt="2023-03-01T10:39:14.332" v="293" actId="20577"/>
          <ac:spMkLst>
            <pc:docMk/>
            <pc:sldMk cId="0" sldId="295"/>
            <ac:spMk id="6" creationId="{49A78C96-8529-9043-AF36-CB1858617388}"/>
          </ac:spMkLst>
        </pc:spChg>
        <pc:spChg chg="del">
          <ac:chgData name="БСУ" userId="bdbaa275-9249-41b1-8d15-242f632c67bf" providerId="ADAL" clId="{40185DD8-E373-4BE0-B1DE-654402E8131B}" dt="2023-03-01T10:38:27.971" v="278" actId="478"/>
          <ac:spMkLst>
            <pc:docMk/>
            <pc:sldMk cId="0" sldId="295"/>
            <ac:spMk id="51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9:30.582" v="299" actId="120"/>
          <ac:spMkLst>
            <pc:docMk/>
            <pc:sldMk cId="0" sldId="295"/>
            <ac:spMk id="512" creationId="{00000000-0000-0000-0000-000000000000}"/>
          </ac:spMkLst>
        </pc:spChg>
        <pc:spChg chg="del mod">
          <ac:chgData name="БСУ" userId="bdbaa275-9249-41b1-8d15-242f632c67bf" providerId="ADAL" clId="{40185DD8-E373-4BE0-B1DE-654402E8131B}" dt="2023-03-01T10:39:16.448" v="294" actId="478"/>
          <ac:spMkLst>
            <pc:docMk/>
            <pc:sldMk cId="0" sldId="295"/>
            <ac:spMk id="51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9:23.718" v="297" actId="2085"/>
          <ac:spMkLst>
            <pc:docMk/>
            <pc:sldMk cId="0" sldId="295"/>
            <ac:spMk id="515" creationId="{00000000-0000-0000-0000-000000000000}"/>
          </ac:spMkLst>
        </pc:spChg>
        <pc:graphicFrameChg chg="add mod modGraphic">
          <ac:chgData name="БСУ" userId="bdbaa275-9249-41b1-8d15-242f632c67bf" providerId="ADAL" clId="{40185DD8-E373-4BE0-B1DE-654402E8131B}" dt="2023-03-01T10:40:32.625" v="315" actId="207"/>
          <ac:graphicFrameMkLst>
            <pc:docMk/>
            <pc:sldMk cId="0" sldId="295"/>
            <ac:graphicFrameMk id="5" creationId="{2AE95CF8-D498-FB37-1B40-498B30BE6A22}"/>
          </ac:graphicFrameMkLst>
        </pc:graphicFrameChg>
        <pc:graphicFrameChg chg="del">
          <ac:chgData name="БСУ" userId="bdbaa275-9249-41b1-8d15-242f632c67bf" providerId="ADAL" clId="{40185DD8-E373-4BE0-B1DE-654402E8131B}" dt="2023-03-01T10:38:45.899" v="284" actId="478"/>
          <ac:graphicFrameMkLst>
            <pc:docMk/>
            <pc:sldMk cId="0" sldId="295"/>
            <ac:graphicFrameMk id="513" creationId="{00000000-0000-0000-0000-000000000000}"/>
          </ac:graphicFrameMkLst>
        </pc:graphicFrameChg>
      </pc:sldChg>
      <pc:sldChg chg="addSp delSp modSp add mod">
        <pc:chgData name="БСУ" userId="bdbaa275-9249-41b1-8d15-242f632c67bf" providerId="ADAL" clId="{40185DD8-E373-4BE0-B1DE-654402E8131B}" dt="2023-03-01T10:42:40.453" v="354" actId="207"/>
        <pc:sldMkLst>
          <pc:docMk/>
          <pc:sldMk cId="0" sldId="296"/>
        </pc:sldMkLst>
        <pc:spChg chg="add del mod">
          <ac:chgData name="БСУ" userId="bdbaa275-9249-41b1-8d15-242f632c67bf" providerId="ADAL" clId="{40185DD8-E373-4BE0-B1DE-654402E8131B}" dt="2023-03-01T10:40:56.308" v="319" actId="478"/>
          <ac:spMkLst>
            <pc:docMk/>
            <pc:sldMk cId="0" sldId="296"/>
            <ac:spMk id="3" creationId="{9E719C65-E109-EF81-A099-5C206BC7338D}"/>
          </ac:spMkLst>
        </pc:spChg>
        <pc:spChg chg="add mod">
          <ac:chgData name="БСУ" userId="bdbaa275-9249-41b1-8d15-242f632c67bf" providerId="ADAL" clId="{40185DD8-E373-4BE0-B1DE-654402E8131B}" dt="2023-03-01T10:41:05.976" v="323" actId="20577"/>
          <ac:spMkLst>
            <pc:docMk/>
            <pc:sldMk cId="0" sldId="296"/>
            <ac:spMk id="4" creationId="{B86DB03A-5598-20CB-7146-1DE0A254F6C3}"/>
          </ac:spMkLst>
        </pc:spChg>
        <pc:spChg chg="add mod">
          <ac:chgData name="БСУ" userId="bdbaa275-9249-41b1-8d15-242f632c67bf" providerId="ADAL" clId="{40185DD8-E373-4BE0-B1DE-654402E8131B}" dt="2023-03-01T10:41:27.305" v="329" actId="20577"/>
          <ac:spMkLst>
            <pc:docMk/>
            <pc:sldMk cId="0" sldId="296"/>
            <ac:spMk id="6" creationId="{0BAA2374-AB8F-C35F-923B-F3E84DA2CC90}"/>
          </ac:spMkLst>
        </pc:spChg>
        <pc:spChg chg="del">
          <ac:chgData name="БСУ" userId="bdbaa275-9249-41b1-8d15-242f632c67bf" providerId="ADAL" clId="{40185DD8-E373-4BE0-B1DE-654402E8131B}" dt="2023-03-01T10:40:54.268" v="318" actId="478"/>
          <ac:spMkLst>
            <pc:docMk/>
            <pc:sldMk cId="0" sldId="296"/>
            <ac:spMk id="520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1:43.358" v="335" actId="1076"/>
          <ac:spMkLst>
            <pc:docMk/>
            <pc:sldMk cId="0" sldId="296"/>
            <ac:spMk id="521" creationId="{00000000-0000-0000-0000-000000000000}"/>
          </ac:spMkLst>
        </pc:spChg>
        <pc:spChg chg="del mod">
          <ac:chgData name="БСУ" userId="bdbaa275-9249-41b1-8d15-242f632c67bf" providerId="ADAL" clId="{40185DD8-E373-4BE0-B1DE-654402E8131B}" dt="2023-03-01T10:41:25.249" v="327" actId="478"/>
          <ac:spMkLst>
            <pc:docMk/>
            <pc:sldMk cId="0" sldId="296"/>
            <ac:spMk id="52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1:56.167" v="340" actId="207"/>
          <ac:spMkLst>
            <pc:docMk/>
            <pc:sldMk cId="0" sldId="296"/>
            <ac:spMk id="524" creationId="{00000000-0000-0000-0000-000000000000}"/>
          </ac:spMkLst>
        </pc:spChg>
        <pc:graphicFrameChg chg="add mod modGraphic">
          <ac:chgData name="БСУ" userId="bdbaa275-9249-41b1-8d15-242f632c67bf" providerId="ADAL" clId="{40185DD8-E373-4BE0-B1DE-654402E8131B}" dt="2023-03-01T10:42:40.453" v="354" actId="207"/>
          <ac:graphicFrameMkLst>
            <pc:docMk/>
            <pc:sldMk cId="0" sldId="296"/>
            <ac:graphicFrameMk id="5" creationId="{598F8F1D-5309-AFA7-FA1F-C873F515E8A5}"/>
          </ac:graphicFrameMkLst>
        </pc:graphicFrameChg>
        <pc:graphicFrameChg chg="del">
          <ac:chgData name="БСУ" userId="bdbaa275-9249-41b1-8d15-242f632c67bf" providerId="ADAL" clId="{40185DD8-E373-4BE0-B1DE-654402E8131B}" dt="2023-03-01T10:40:59.482" v="320" actId="478"/>
          <ac:graphicFrameMkLst>
            <pc:docMk/>
            <pc:sldMk cId="0" sldId="296"/>
            <ac:graphicFrameMk id="522" creationId="{00000000-0000-0000-0000-000000000000}"/>
          </ac:graphicFrameMkLst>
        </pc:graphicFrameChg>
      </pc:sldChg>
      <pc:sldChg chg="add del">
        <pc:chgData name="БСУ" userId="bdbaa275-9249-41b1-8d15-242f632c67bf" providerId="ADAL" clId="{40185DD8-E373-4BE0-B1DE-654402E8131B}" dt="2023-03-01T10:44:13.642" v="377" actId="47"/>
        <pc:sldMkLst>
          <pc:docMk/>
          <pc:sldMk cId="0" sldId="297"/>
        </pc:sldMkLst>
      </pc:sldChg>
      <pc:sldChg chg="modSp add mod">
        <pc:chgData name="БСУ" userId="bdbaa275-9249-41b1-8d15-242f632c67bf" providerId="ADAL" clId="{40185DD8-E373-4BE0-B1DE-654402E8131B}" dt="2023-03-01T10:21:19.616" v="43" actId="1076"/>
        <pc:sldMkLst>
          <pc:docMk/>
          <pc:sldMk cId="0" sldId="298"/>
        </pc:sldMkLst>
        <pc:spChg chg="mod">
          <ac:chgData name="БСУ" userId="bdbaa275-9249-41b1-8d15-242f632c67bf" providerId="ADAL" clId="{40185DD8-E373-4BE0-B1DE-654402E8131B}" dt="2023-03-01T10:21:19.616" v="43" actId="1076"/>
          <ac:spMkLst>
            <pc:docMk/>
            <pc:sldMk cId="0" sldId="298"/>
            <ac:spMk id="538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1:19.616" v="43" actId="1076"/>
          <ac:spMkLst>
            <pc:docMk/>
            <pc:sldMk cId="0" sldId="298"/>
            <ac:spMk id="539" creationId="{00000000-0000-0000-0000-000000000000}"/>
          </ac:spMkLst>
        </pc:spChg>
      </pc:sldChg>
      <pc:sldChg chg="delSp modSp add mod ord">
        <pc:chgData name="БСУ" userId="bdbaa275-9249-41b1-8d15-242f632c67bf" providerId="ADAL" clId="{40185DD8-E373-4BE0-B1DE-654402E8131B}" dt="2023-03-01T10:21:01.166" v="38" actId="20578"/>
        <pc:sldMkLst>
          <pc:docMk/>
          <pc:sldMk cId="0" sldId="299"/>
        </pc:sldMkLst>
        <pc:spChg chg="mod">
          <ac:chgData name="БСУ" userId="bdbaa275-9249-41b1-8d15-242f632c67bf" providerId="ADAL" clId="{40185DD8-E373-4BE0-B1DE-654402E8131B}" dt="2023-03-01T10:20:58.437" v="37" actId="207"/>
          <ac:spMkLst>
            <pc:docMk/>
            <pc:sldMk cId="0" sldId="299"/>
            <ac:spMk id="544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20:58.437" v="37" actId="207"/>
          <ac:spMkLst>
            <pc:docMk/>
            <pc:sldMk cId="0" sldId="299"/>
            <ac:spMk id="545" creationId="{00000000-0000-0000-0000-000000000000}"/>
          </ac:spMkLst>
        </pc:spChg>
        <pc:picChg chg="del">
          <ac:chgData name="БСУ" userId="bdbaa275-9249-41b1-8d15-242f632c67bf" providerId="ADAL" clId="{40185DD8-E373-4BE0-B1DE-654402E8131B}" dt="2023-03-01T10:20:35.869" v="30" actId="478"/>
          <ac:picMkLst>
            <pc:docMk/>
            <pc:sldMk cId="0" sldId="299"/>
            <ac:picMk id="546" creationId="{00000000-0000-0000-0000-000000000000}"/>
          </ac:picMkLst>
        </pc:picChg>
      </pc:sldChg>
      <pc:sldChg chg="modSp mod">
        <pc:chgData name="БСУ" userId="bdbaa275-9249-41b1-8d15-242f632c67bf" providerId="ADAL" clId="{40185DD8-E373-4BE0-B1DE-654402E8131B}" dt="2023-03-01T10:17:14.501" v="4" actId="20577"/>
        <pc:sldMkLst>
          <pc:docMk/>
          <pc:sldMk cId="2385751420" sldId="571"/>
        </pc:sldMkLst>
        <pc:spChg chg="mod">
          <ac:chgData name="БСУ" userId="bdbaa275-9249-41b1-8d15-242f632c67bf" providerId="ADAL" clId="{40185DD8-E373-4BE0-B1DE-654402E8131B}" dt="2023-03-01T10:17:14.501" v="4" actId="20577"/>
          <ac:spMkLst>
            <pc:docMk/>
            <pc:sldMk cId="2385751420" sldId="571"/>
            <ac:spMk id="8" creationId="{00000000-0000-0000-0000-000000000000}"/>
          </ac:spMkLst>
        </pc:spChg>
      </pc:sldChg>
      <pc:sldChg chg="modSp add mod ord">
        <pc:chgData name="БСУ" userId="bdbaa275-9249-41b1-8d15-242f632c67bf" providerId="ADAL" clId="{40185DD8-E373-4BE0-B1DE-654402E8131B}" dt="2023-03-01T10:54:28.860" v="515"/>
        <pc:sldMkLst>
          <pc:docMk/>
          <pc:sldMk cId="0" sldId="573"/>
        </pc:sldMkLst>
        <pc:spChg chg="mod">
          <ac:chgData name="БСУ" userId="bdbaa275-9249-41b1-8d15-242f632c67bf" providerId="ADAL" clId="{40185DD8-E373-4BE0-B1DE-654402E8131B}" dt="2023-03-01T10:18:10.733" v="12" actId="14100"/>
          <ac:spMkLst>
            <pc:docMk/>
            <pc:sldMk cId="0" sldId="573"/>
            <ac:spMk id="117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19:32.649" v="23" actId="207"/>
          <ac:spMkLst>
            <pc:docMk/>
            <pc:sldMk cId="0" sldId="573"/>
            <ac:spMk id="118" creationId="{00000000-0000-0000-0000-000000000000}"/>
          </ac:spMkLst>
        </pc:spChg>
      </pc:sldChg>
      <pc:sldChg chg="add del">
        <pc:chgData name="БСУ" userId="bdbaa275-9249-41b1-8d15-242f632c67bf" providerId="ADAL" clId="{40185DD8-E373-4BE0-B1DE-654402E8131B}" dt="2023-03-01T10:30:12.092" v="162" actId="47"/>
        <pc:sldMkLst>
          <pc:docMk/>
          <pc:sldMk cId="3232122854" sldId="574"/>
        </pc:sldMkLst>
      </pc:sldChg>
      <pc:sldChg chg="addSp delSp modSp add mod">
        <pc:chgData name="БСУ" userId="bdbaa275-9249-41b1-8d15-242f632c67bf" providerId="ADAL" clId="{40185DD8-E373-4BE0-B1DE-654402E8131B}" dt="2023-03-01T10:35:41.952" v="241" actId="403"/>
        <pc:sldMkLst>
          <pc:docMk/>
          <pc:sldMk cId="3442801737" sldId="574"/>
        </pc:sldMkLst>
        <pc:spChg chg="add del mod">
          <ac:chgData name="БСУ" userId="bdbaa275-9249-41b1-8d15-242f632c67bf" providerId="ADAL" clId="{40185DD8-E373-4BE0-B1DE-654402E8131B}" dt="2023-03-01T10:34:44.284" v="228" actId="478"/>
          <ac:spMkLst>
            <pc:docMk/>
            <pc:sldMk cId="3442801737" sldId="574"/>
            <ac:spMk id="4" creationId="{35B76D71-AD87-17A6-152D-DE8A9DB40B11}"/>
          </ac:spMkLst>
        </pc:spChg>
        <pc:spChg chg="add mod">
          <ac:chgData name="БСУ" userId="bdbaa275-9249-41b1-8d15-242f632c67bf" providerId="ADAL" clId="{40185DD8-E373-4BE0-B1DE-654402E8131B}" dt="2023-03-01T10:35:01.202" v="231" actId="20577"/>
          <ac:spMkLst>
            <pc:docMk/>
            <pc:sldMk cId="3442801737" sldId="574"/>
            <ac:spMk id="5" creationId="{C9D8028B-DB0C-7941-43F1-51AAB6F42DE3}"/>
          </ac:spMkLst>
        </pc:spChg>
        <pc:spChg chg="add mod">
          <ac:chgData name="БСУ" userId="bdbaa275-9249-41b1-8d15-242f632c67bf" providerId="ADAL" clId="{40185DD8-E373-4BE0-B1DE-654402E8131B}" dt="2023-03-01T10:35:20.702" v="237" actId="20577"/>
          <ac:spMkLst>
            <pc:docMk/>
            <pc:sldMk cId="3442801737" sldId="574"/>
            <ac:spMk id="6" creationId="{FBE3E570-F654-B8B6-4827-ABB650D34FAE}"/>
          </ac:spMkLst>
        </pc:spChg>
        <pc:spChg chg="del">
          <ac:chgData name="БСУ" userId="bdbaa275-9249-41b1-8d15-242f632c67bf" providerId="ADAL" clId="{40185DD8-E373-4BE0-B1DE-654402E8131B}" dt="2023-03-01T10:34:28.378" v="223" actId="478"/>
          <ac:spMkLst>
            <pc:docMk/>
            <pc:sldMk cId="3442801737" sldId="574"/>
            <ac:spMk id="493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5:41.952" v="241" actId="403"/>
          <ac:spMkLst>
            <pc:docMk/>
            <pc:sldMk cId="3442801737" sldId="574"/>
            <ac:spMk id="494" creationId="{00000000-0000-0000-0000-000000000000}"/>
          </ac:spMkLst>
        </pc:spChg>
        <pc:spChg chg="del mod">
          <ac:chgData name="БСУ" userId="bdbaa275-9249-41b1-8d15-242f632c67bf" providerId="ADAL" clId="{40185DD8-E373-4BE0-B1DE-654402E8131B}" dt="2023-03-01T10:35:23.152" v="238" actId="478"/>
          <ac:spMkLst>
            <pc:docMk/>
            <pc:sldMk cId="3442801737" sldId="574"/>
            <ac:spMk id="496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34:41.872" v="227" actId="2085"/>
          <ac:spMkLst>
            <pc:docMk/>
            <pc:sldMk cId="3442801737" sldId="574"/>
            <ac:spMk id="497" creationId="{00000000-0000-0000-0000-000000000000}"/>
          </ac:spMkLst>
        </pc:spChg>
        <pc:graphicFrameChg chg="add mod modGraphic">
          <ac:chgData name="БСУ" userId="bdbaa275-9249-41b1-8d15-242f632c67bf" providerId="ADAL" clId="{40185DD8-E373-4BE0-B1DE-654402E8131B}" dt="2023-03-01T10:34:09.966" v="219" actId="207"/>
          <ac:graphicFrameMkLst>
            <pc:docMk/>
            <pc:sldMk cId="3442801737" sldId="574"/>
            <ac:graphicFrameMk id="2" creationId="{DEEF9FE5-0039-1812-C023-E38A33908746}"/>
          </ac:graphicFrameMkLst>
        </pc:graphicFrameChg>
        <pc:graphicFrameChg chg="del">
          <ac:chgData name="БСУ" userId="bdbaa275-9249-41b1-8d15-242f632c67bf" providerId="ADAL" clId="{40185DD8-E373-4BE0-B1DE-654402E8131B}" dt="2023-03-01T10:33:16.063" v="204" actId="478"/>
          <ac:graphicFrameMkLst>
            <pc:docMk/>
            <pc:sldMk cId="3442801737" sldId="574"/>
            <ac:graphicFrameMk id="495" creationId="{00000000-0000-0000-0000-000000000000}"/>
          </ac:graphicFrameMkLst>
        </pc:graphicFrameChg>
      </pc:sldChg>
      <pc:sldChg chg="add del">
        <pc:chgData name="БСУ" userId="bdbaa275-9249-41b1-8d15-242f632c67bf" providerId="ADAL" clId="{40185DD8-E373-4BE0-B1DE-654402E8131B}" dt="2023-03-01T10:32:58.826" v="202" actId="47"/>
        <pc:sldMkLst>
          <pc:docMk/>
          <pc:sldMk cId="4033191487" sldId="574"/>
        </pc:sldMkLst>
      </pc:sldChg>
      <pc:sldChg chg="add del">
        <pc:chgData name="БСУ" userId="bdbaa275-9249-41b1-8d15-242f632c67bf" providerId="ADAL" clId="{40185DD8-E373-4BE0-B1DE-654402E8131B}" dt="2023-03-01T10:40:39.814" v="316" actId="47"/>
        <pc:sldMkLst>
          <pc:docMk/>
          <pc:sldMk cId="1965788987" sldId="575"/>
        </pc:sldMkLst>
      </pc:sldChg>
      <pc:sldChg chg="add del">
        <pc:chgData name="БСУ" userId="bdbaa275-9249-41b1-8d15-242f632c67bf" providerId="ADAL" clId="{40185DD8-E373-4BE0-B1DE-654402E8131B}" dt="2023-03-01T10:42:48.885" v="355" actId="47"/>
        <pc:sldMkLst>
          <pc:docMk/>
          <pc:sldMk cId="3351310014" sldId="575"/>
        </pc:sldMkLst>
      </pc:sldChg>
      <pc:sldChg chg="add del">
        <pc:chgData name="БСУ" userId="bdbaa275-9249-41b1-8d15-242f632c67bf" providerId="ADAL" clId="{40185DD8-E373-4BE0-B1DE-654402E8131B}" dt="2023-03-01T10:44:13.642" v="377" actId="47"/>
        <pc:sldMkLst>
          <pc:docMk/>
          <pc:sldMk cId="3633320182" sldId="575"/>
        </pc:sldMkLst>
      </pc:sldChg>
      <pc:sldChg chg="add del">
        <pc:chgData name="БСУ" userId="bdbaa275-9249-41b1-8d15-242f632c67bf" providerId="ADAL" clId="{40185DD8-E373-4BE0-B1DE-654402E8131B}" dt="2023-03-01T10:38:09.123" v="276" actId="47"/>
        <pc:sldMkLst>
          <pc:docMk/>
          <pc:sldMk cId="3901732896" sldId="575"/>
        </pc:sldMkLst>
      </pc:sldChg>
      <pc:sldChg chg="modSp add mod">
        <pc:chgData name="БСУ" userId="bdbaa275-9249-41b1-8d15-242f632c67bf" providerId="ADAL" clId="{40185DD8-E373-4BE0-B1DE-654402E8131B}" dt="2023-03-01T10:44:22.769" v="378" actId="20577"/>
        <pc:sldMkLst>
          <pc:docMk/>
          <pc:sldMk cId="42894402" sldId="576"/>
        </pc:sldMkLst>
        <pc:spChg chg="mod">
          <ac:chgData name="БСУ" userId="bdbaa275-9249-41b1-8d15-242f632c67bf" providerId="ADAL" clId="{40185DD8-E373-4BE0-B1DE-654402E8131B}" dt="2023-03-01T10:44:22.769" v="378" actId="20577"/>
          <ac:spMkLst>
            <pc:docMk/>
            <pc:sldMk cId="42894402" sldId="576"/>
            <ac:spMk id="4" creationId="{B86DB03A-5598-20CB-7146-1DE0A254F6C3}"/>
          </ac:spMkLst>
        </pc:spChg>
        <pc:spChg chg="mod">
          <ac:chgData name="БСУ" userId="bdbaa275-9249-41b1-8d15-242f632c67bf" providerId="ADAL" clId="{40185DD8-E373-4BE0-B1DE-654402E8131B}" dt="2023-03-01T10:44:03.757" v="376" actId="20577"/>
          <ac:spMkLst>
            <pc:docMk/>
            <pc:sldMk cId="42894402" sldId="576"/>
            <ac:spMk id="6" creationId="{0BAA2374-AB8F-C35F-923B-F3E84DA2CC90}"/>
          </ac:spMkLst>
        </pc:spChg>
        <pc:spChg chg="mod">
          <ac:chgData name="БСУ" userId="bdbaa275-9249-41b1-8d15-242f632c67bf" providerId="ADAL" clId="{40185DD8-E373-4BE0-B1DE-654402E8131B}" dt="2023-03-01T10:43:05.713" v="358"/>
          <ac:spMkLst>
            <pc:docMk/>
            <pc:sldMk cId="42894402" sldId="576"/>
            <ac:spMk id="521" creationId="{00000000-0000-0000-0000-000000000000}"/>
          </ac:spMkLst>
        </pc:spChg>
        <pc:spChg chg="mod">
          <ac:chgData name="БСУ" userId="bdbaa275-9249-41b1-8d15-242f632c67bf" providerId="ADAL" clId="{40185DD8-E373-4BE0-B1DE-654402E8131B}" dt="2023-03-01T10:43:14.989" v="362" actId="20577"/>
          <ac:spMkLst>
            <pc:docMk/>
            <pc:sldMk cId="42894402" sldId="576"/>
            <ac:spMk id="524" creationId="{00000000-0000-0000-0000-000000000000}"/>
          </ac:spMkLst>
        </pc:spChg>
        <pc:graphicFrameChg chg="modGraphic">
          <ac:chgData name="БСУ" userId="bdbaa275-9249-41b1-8d15-242f632c67bf" providerId="ADAL" clId="{40185DD8-E373-4BE0-B1DE-654402E8131B}" dt="2023-03-01T10:44:00.797" v="374" actId="207"/>
          <ac:graphicFrameMkLst>
            <pc:docMk/>
            <pc:sldMk cId="42894402" sldId="576"/>
            <ac:graphicFrameMk id="5" creationId="{598F8F1D-5309-AFA7-FA1F-C873F515E8A5}"/>
          </ac:graphicFrameMkLst>
        </pc:graphicFrameChg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e8d3888a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e8d3888a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8d3888a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8d3888a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ea7b5582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ea7b5582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8d3888a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e8d3888a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e81f74e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e81f74e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e8d3888a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e8d3888a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8d3888a4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8d3888a4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e8d3888a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e8d3888a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5e8d3888a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5e8d3888a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fab17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fab17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eafab173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eafab173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eafab17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eafab17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eafab17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eafab17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eafab173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eafab173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e9fec0fe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e9fec0fe0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e7923dc8e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5e7923dc8e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e8d3888a4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e8d3888a4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eafab173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eafab173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e7923dc8e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e7923dc8e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5eafab173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5eafab173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eafab173d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5eafab173d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fab173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fab173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e8d3888a4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5e8d3888a4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5e7923dc8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5e7923dc8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e7923dc8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e7923dc8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e8d3888a4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e8d3888a4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e8d3888a4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e8d3888a4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8d3888a4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e8d3888a4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712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e8d3888a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e8d3888a4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5e8d3888a4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5e8d3888a4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8d3888a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8d3888a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e8d3888a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e8d3888a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e8d3888a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e8d3888a4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4558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5e7923dc8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5e7923dc8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d5f6f1fc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d5f6f1fc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d68960d4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d68960d4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8d3888a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e8d3888a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e8d3888a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e8d3888a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e8d3888a4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e8d3888a4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e8d3888a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e8d3888a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/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119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Алчни алгоритми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Алгоритми и структури от 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 Вземете необходимия брой от втората по големина.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5984167" y="40461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7294967" y="40461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3802133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4935400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563100" y="2464800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4005333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208533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5138600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5341800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7490000" y="55542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463767" y="55542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633933" y="42493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5569951" y="55542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765333" y="5554233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Актуализация: 45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D153567B-E399-3312-EE55-1A81F2A25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[5/8]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Вземете необходимия брой от третата по големина.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6130784" y="4009517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7294967" y="40461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10251467" y="55896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935400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3563100" y="2464800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9381900" y="55896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8576200" y="55896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9" name="Google Shape;259;p27"/>
          <p:cNvSpPr/>
          <p:nvPr/>
        </p:nvSpPr>
        <p:spPr>
          <a:xfrm>
            <a:off x="5138600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5341800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7490000" y="55542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6463767" y="55542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7524000" y="42226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4" name="Google Shape;264;p27"/>
          <p:cNvSpPr/>
          <p:nvPr/>
        </p:nvSpPr>
        <p:spPr>
          <a:xfrm>
            <a:off x="5569951" y="55542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765333" y="5554233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Актуализация:48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6" name="Google Shape;266;p27"/>
          <p:cNvSpPr txBox="1"/>
          <p:nvPr/>
        </p:nvSpPr>
        <p:spPr>
          <a:xfrm>
            <a:off x="3563100" y="2464800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3652500" y="4081517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3886617" y="43201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4205967" y="4542984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10321468" y="3543273"/>
            <a:ext cx="1268312" cy="9324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bg-BG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ДА</a:t>
            </a:r>
            <a:endParaRPr sz="240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EAD380A6-CB8D-E917-3E1E-5ED272683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[6/8]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/>
          <p:nvPr/>
        </p:nvSpPr>
        <p:spPr>
          <a:xfrm>
            <a:off x="620483" y="1638373"/>
            <a:ext cx="10743343" cy="444359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 finalSum = 18;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 currentSum = 0;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int[] coins = { 10, 10, 5, 5, 2, 2, 1, 1 };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Queue&lt;int&gt; resultCoins = new Queue&lt;int&gt;();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// Следващия слайд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Console.WriteLine("Sum not found");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17B11743-2FE3-8FCF-252D-62FFE5943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[7/8]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"/>
          <p:cNvSpPr/>
          <p:nvPr/>
        </p:nvSpPr>
        <p:spPr>
          <a:xfrm>
            <a:off x="668610" y="1710562"/>
            <a:ext cx="10538806" cy="45540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coins.Length; i++)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if (currentSum + coins[i] &gt; finalSum) continue;</a:t>
            </a:r>
            <a:endParaRPr lang="en-US"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-US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667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currentSum</a:t>
            </a:r>
            <a:r>
              <a:rPr lang="en-US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+= coins[</a:t>
            </a:r>
            <a:r>
              <a:rPr lang="en-US" sz="2667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resultCoins.Enqueue(coins[i]);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if (currentSum == finalSum)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// Sum Found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0000"/>
              </a:lnSpc>
              <a:buClr>
                <a:schemeClr val="dk1"/>
              </a:buClr>
              <a:buSzPts val="1100"/>
            </a:pPr>
            <a:r>
              <a:rPr lang="en" sz="2667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6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26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67E7B063-DA17-8D54-8A27-CC94D60CAD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[8/8]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Египетски дроби</a:t>
            </a:r>
            <a:endParaRPr dirty="0">
              <a:latin typeface="Comfortaa" pitchFamily="2" charset="0"/>
            </a:endParaRPr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1513610" y="1727567"/>
            <a:ext cx="4207600" cy="1007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  <a:buClr>
                <a:schemeClr val="dk1"/>
              </a:buClr>
              <a:buSzPts val="1100"/>
            </a:pP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7/9 = 1/3 + 1/3 + 1/9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2490865" y="3046632"/>
            <a:ext cx="8352000" cy="1007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</a:pP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7/9 = 1/9 + 1/9 + 1/9 + 1/9 + 1/9 + 1/9 + 1/9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6030967" y="1223767"/>
            <a:ext cx="4207600" cy="1007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05000"/>
              </a:lnSpc>
              <a:spcBef>
                <a:spcPts val="667"/>
              </a:spcBef>
            </a:pP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7/9 = 1/2 + 1/4 + 1/36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[1/10]</a:t>
            </a:r>
            <a:endParaRPr dirty="0">
              <a:latin typeface="Comfortaa" pitchFamily="2" charset="0"/>
            </a:endParaRPr>
          </a:p>
        </p:txBody>
      </p:sp>
      <p:sp>
        <p:nvSpPr>
          <p:cNvPr id="297" name="Google Shape;297;p31"/>
          <p:cNvSpPr txBox="1">
            <a:spLocks noGrp="1"/>
          </p:cNvSpPr>
          <p:nvPr>
            <p:ph type="body" idx="1"/>
          </p:nvPr>
        </p:nvSpPr>
        <p:spPr>
          <a:xfrm>
            <a:off x="415600" y="1837424"/>
            <a:ext cx="10111875" cy="368851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Comfortaa" pitchFamily="2" charset="0"/>
              </a:rPr>
              <a:t>Древните египтяни са използвали означение само за дробите с числител единица. Всяка друга дроб p/q представяли и записвали като сума от такива дроби (с числител единица). 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1867" dirty="0">
                <a:latin typeface="Comfortaa" pitchFamily="2" charset="0"/>
              </a:rPr>
              <a:t>Търсим най-голямата възможна дроб, която не надвишава 7/9. </a:t>
            </a:r>
            <a:endParaRPr sz="1867" dirty="0">
              <a:latin typeface="Comfortaa" pitchFamily="2" charset="0"/>
            </a:endParaRPr>
          </a:p>
          <a:p>
            <a:pPr marL="0" indent="0"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buNone/>
            </a:pPr>
            <a:endParaRPr sz="1867" dirty="0">
              <a:latin typeface="Comfortaa" pitchFamily="2" charset="0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4002933" y="2446367"/>
            <a:ext cx="3612400" cy="7636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1472100" y="3626600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7EC9F4D2-B11D-4593-B333-8432BAF62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[2/10]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1"/>
          </p:nvPr>
        </p:nvSpPr>
        <p:spPr>
          <a:xfrm>
            <a:off x="415600" y="1469271"/>
            <a:ext cx="11110653" cy="89976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1867" dirty="0">
                <a:latin typeface="Comfortaa" pitchFamily="2" charset="0"/>
              </a:rPr>
              <a:t>Търсим следващия член в сумата - 1/а</a:t>
            </a:r>
            <a:r>
              <a:rPr lang="en" sz="1867" baseline="-25000" dirty="0">
                <a:latin typeface="Comfortaa" pitchFamily="2" charset="0"/>
              </a:rPr>
              <a:t>2</a:t>
            </a:r>
            <a:r>
              <a:rPr lang="en" sz="1867" dirty="0">
                <a:latin typeface="Comfortaa" pitchFamily="2" charset="0"/>
              </a:rPr>
              <a:t>,</a:t>
            </a:r>
            <a:r>
              <a:rPr lang="en" sz="1600" dirty="0">
                <a:latin typeface="Comfortaa" pitchFamily="2" charset="0"/>
              </a:rPr>
              <a:t> </a:t>
            </a:r>
            <a:r>
              <a:rPr lang="en" sz="1867" dirty="0">
                <a:latin typeface="Comfortaa" pitchFamily="2" charset="0"/>
              </a:rPr>
              <a:t>който трябва да бъде максималната дроб, която може да се добави към 1/2 така, че резултатът да не надвишава 7/9.</a:t>
            </a: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312" name="Google Shape;312;p33"/>
          <p:cNvSpPr txBox="1"/>
          <p:nvPr/>
        </p:nvSpPr>
        <p:spPr>
          <a:xfrm>
            <a:off x="4061967" y="2665400"/>
            <a:ext cx="3612400" cy="7636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33"/>
          <p:cNvSpPr/>
          <p:nvPr/>
        </p:nvSpPr>
        <p:spPr>
          <a:xfrm>
            <a:off x="1354533" y="3646367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4061967" y="5053367"/>
            <a:ext cx="37252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≤ 7/9 - 1/2 ≤ 5/18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5" name="Google Shape;315;p33"/>
          <p:cNvSpPr/>
          <p:nvPr/>
        </p:nvSpPr>
        <p:spPr>
          <a:xfrm>
            <a:off x="7191733" y="4001033"/>
            <a:ext cx="2130800" cy="592800"/>
          </a:xfrm>
          <a:prstGeom prst="cloudCallout">
            <a:avLst>
              <a:gd name="adj1" fmla="val -37416"/>
              <a:gd name="adj2" fmla="val 116627"/>
            </a:avLst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559B6538-A1D2-8145-71E8-EB64BC3D1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[3/10]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>
            <a:spLocks noGrp="1"/>
          </p:cNvSpPr>
          <p:nvPr>
            <p:ph type="body" idx="1"/>
          </p:nvPr>
        </p:nvSpPr>
        <p:spPr>
          <a:xfrm>
            <a:off x="415600" y="1332323"/>
            <a:ext cx="11074558" cy="1861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867" dirty="0">
                <a:latin typeface="Comfortaa" pitchFamily="2" charset="0"/>
              </a:rPr>
              <a:t>Търсим следващия член в сумата - 1/а</a:t>
            </a:r>
            <a:r>
              <a:rPr lang="en" sz="1867" baseline="-25000" dirty="0">
                <a:latin typeface="Comfortaa" pitchFamily="2" charset="0"/>
              </a:rPr>
              <a:t>3</a:t>
            </a:r>
            <a:r>
              <a:rPr lang="en" sz="1867" dirty="0">
                <a:latin typeface="Comfortaa" pitchFamily="2" charset="0"/>
              </a:rPr>
              <a:t>,</a:t>
            </a:r>
            <a:r>
              <a:rPr lang="en" sz="1600" dirty="0">
                <a:latin typeface="Comfortaa" pitchFamily="2" charset="0"/>
              </a:rPr>
              <a:t> </a:t>
            </a:r>
            <a:r>
              <a:rPr lang="en" sz="1867" dirty="0">
                <a:latin typeface="Comfortaa" pitchFamily="2" charset="0"/>
              </a:rPr>
              <a:t>който трябва да бъде максималната дроб, която може да се добави към ½+¼  така, че резултатът да не надвишава 7/9.</a:t>
            </a: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  <a:p>
            <a:pPr marL="0" indent="0">
              <a:buNone/>
            </a:pPr>
            <a:endParaRPr dirty="0">
              <a:latin typeface="Comfortaa" pitchFamily="2" charset="0"/>
            </a:endParaRPr>
          </a:p>
        </p:txBody>
      </p:sp>
      <p:sp>
        <p:nvSpPr>
          <p:cNvPr id="322" name="Google Shape;322;p34"/>
          <p:cNvSpPr txBox="1"/>
          <p:nvPr/>
        </p:nvSpPr>
        <p:spPr>
          <a:xfrm>
            <a:off x="4002933" y="2291967"/>
            <a:ext cx="3612400" cy="7636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1258133" y="3398033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34"/>
          <p:cNvSpPr/>
          <p:nvPr/>
        </p:nvSpPr>
        <p:spPr>
          <a:xfrm>
            <a:off x="2805800" y="5114700"/>
            <a:ext cx="61244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≤ 7/9 – 1/2 – 1/4 ≤ 5/18 – 1/4 ≤ 2/72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4555600" y="3398033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8126900" y="4053000"/>
            <a:ext cx="2130800" cy="592800"/>
          </a:xfrm>
          <a:prstGeom prst="cloudCallout">
            <a:avLst>
              <a:gd name="adj1" fmla="val -39403"/>
              <a:gd name="adj2" fmla="val 131135"/>
            </a:avLst>
          </a:prstGeom>
          <a:solidFill>
            <a:schemeClr val="tx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1/36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28CDB603-C930-674F-626F-48662BA047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[4/10]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3979333" y="1630967"/>
            <a:ext cx="3612400" cy="7636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Дроб: 7/9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1411000" y="2928133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1/2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2723333" y="4294100"/>
            <a:ext cx="61244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1/2 + 1/4 + 1/36 = 7/9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4577567" y="2928117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1/4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676400" y="2928117"/>
            <a:ext cx="2624800" cy="832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1/а</a:t>
            </a:r>
            <a:r>
              <a:rPr lang="en" sz="2400" baseline="-250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 = 1/36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10055585" y="4244056"/>
            <a:ext cx="1268312" cy="93248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bg-BG" sz="2400" dirty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ДА</a:t>
            </a:r>
            <a:endParaRPr sz="2400" dirty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44A12C77-B2DD-F0F6-2826-42A4AC3AE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[5/10]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Алчни (greedy) алгоритми и приложение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алчни алгоритми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400" dirty="0">
                <a:latin typeface="Comfortaa" pitchFamily="2" charset="0"/>
              </a:rPr>
              <a:t>Стъпка 1. Дайте стойности за числителя и знаменателя на дробта p/q.</a:t>
            </a:r>
            <a:endParaRPr sz="2400" dirty="0">
              <a:latin typeface="Comfortaa" pitchFamily="2" charset="0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</a:endParaRPr>
          </a:p>
          <a:p>
            <a:pPr marL="0" indent="0" algn="just">
              <a:buNone/>
            </a:pPr>
            <a:endParaRPr sz="2400" dirty="0">
              <a:latin typeface="Comfortaa" pitchFamily="2" charset="0"/>
            </a:endParaRP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Стъпка 2. Докато числителят е по-голям от 1 търсим максималната дроб 1/r,  ненадвишаваща p/q (q ≠0).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551337" y="2597203"/>
            <a:ext cx="3978800" cy="78054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p=7; q=9;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477507" y="4479091"/>
            <a:ext cx="3978800" cy="1269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r = (p+q) / p;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r = (7+9) / 7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r =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8213200" y="5686000"/>
            <a:ext cx="3978800" cy="117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1/2</a:t>
            </a:r>
            <a:r>
              <a:rPr lang="en" sz="2400" dirty="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291B5B90-A053-EAAA-A66B-353C6CE69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[6/10]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buNone/>
            </a:pPr>
            <a:r>
              <a:rPr lang="en" sz="2400" dirty="0">
                <a:latin typeface="Comfortaa" pitchFamily="2" charset="0"/>
              </a:rPr>
              <a:t>Стъпка 3. Разликата p/q – 1/r се пресмята чрез привеждане под общ знаменател. Така, новите стойности за p и q ще бъдат:</a:t>
            </a: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lang="en-US"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Стъпка 4. Проверяваме дали новите стойности на числителя и знаменателя са кратни.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537665" y="2443916"/>
            <a:ext cx="3978800" cy="1610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p=p*r-q;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p = 7*2-9 =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q=q*r;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q = 9*2 =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18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537665" y="5302917"/>
            <a:ext cx="3978800" cy="117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 divided(p, q)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//is divided(5, 18)</a:t>
            </a:r>
            <a:endParaRPr sz="240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37"/>
          <p:cNvSpPr txBox="1"/>
          <p:nvPr/>
        </p:nvSpPr>
        <p:spPr>
          <a:xfrm>
            <a:off x="8213200" y="5686000"/>
            <a:ext cx="3978800" cy="117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 +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097EC3B2-490B-8C90-720E-A244DA857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[7/10]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Стъпка 5. Числителя е по-голям от 1. </a:t>
            </a: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Изпълняваме стъпка 2 с новите стойности за p и q.</a:t>
            </a: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543681" y="2623800"/>
            <a:ext cx="3978800" cy="16104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r = (p+q) / p</a:t>
            </a:r>
            <a:endParaRPr sz="24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 r = (5+18) / 5</a:t>
            </a:r>
            <a:endParaRPr sz="24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// r =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8213200" y="5686000"/>
            <a:ext cx="3978800" cy="117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 +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1/4</a:t>
            </a:r>
            <a:r>
              <a:rPr lang="en" sz="2400" dirty="0">
                <a:solidFill>
                  <a:srgbClr val="F1C23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+ 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E9BA1172-DE2A-FBE5-D37C-604BE58DD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[8/10]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Стъпка 5. Изпълняваме стъпка 3 с новите стойности за p и q.</a:t>
            </a: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lang="en-US"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Стъпка 6. Изпълняваме стъпка 4 за новите стойности на p и q.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371" name="Google Shape;371;p39"/>
          <p:cNvSpPr txBox="1"/>
          <p:nvPr/>
        </p:nvSpPr>
        <p:spPr>
          <a:xfrm>
            <a:off x="572867" y="2122633"/>
            <a:ext cx="3978800" cy="161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 = p*r - q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p = 5*4-18 =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q = q*r;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q = 18*4 = </a:t>
            </a:r>
            <a:r>
              <a:rPr lang="en" sz="2400" dirty="0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72</a:t>
            </a:r>
            <a:endParaRPr sz="2400" dirty="0">
              <a:solidFill>
                <a:srgbClr val="00B0F0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572867" y="4735367"/>
            <a:ext cx="3978800" cy="11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is divided(p, q)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// is divided(2, 72) -&gt;1, 36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8213200" y="5686000"/>
            <a:ext cx="3978800" cy="11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 + 1/4 + 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26202777-696B-9724-4255-0EC4AA55F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[9/10]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Стъпка 7. Числителят след съкращението на дробта е 1. Добавяме съкратената дроб към получения до тук израз.</a:t>
            </a: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lang="en-US"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Стъпка 8. Край на алгоритъма.</a:t>
            </a: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buNone/>
            </a:pPr>
            <a:endParaRPr sz="2400" dirty="0">
              <a:latin typeface="Comfortaa" pitchFamily="2" charset="0"/>
            </a:endParaRPr>
          </a:p>
        </p:txBody>
      </p:sp>
      <p:sp>
        <p:nvSpPr>
          <p:cNvPr id="380" name="Google Shape;380;p40"/>
          <p:cNvSpPr txBox="1"/>
          <p:nvPr/>
        </p:nvSpPr>
        <p:spPr>
          <a:xfrm>
            <a:off x="505217" y="2569336"/>
            <a:ext cx="3978800" cy="11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Изход: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" sz="24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1/2 + 1/4 + 1/36 </a:t>
            </a:r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  <a:p>
            <a:endParaRPr sz="2400" dirty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296;p31">
            <a:extLst>
              <a:ext uri="{FF2B5EF4-FFF2-40B4-BE49-F238E27FC236}">
                <a16:creationId xmlns:a16="http://schemas.microsoft.com/office/drawing/2014/main" id="{E172595B-9FE8-D53A-E195-C520F610FC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0914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Египетски дроби [10/10]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913000" y="5199647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Задача за раницата</a:t>
            </a:r>
            <a:endParaRPr dirty="0">
              <a:latin typeface="Comfortaa" pitchFamily="2" charset="0"/>
            </a:endParaRPr>
          </a:p>
        </p:txBody>
      </p:sp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133" y="602501"/>
            <a:ext cx="5020800" cy="4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body" idx="1"/>
          </p:nvPr>
        </p:nvSpPr>
        <p:spPr>
          <a:xfrm>
            <a:off x="415600" y="1868308"/>
            <a:ext cx="11092605" cy="372035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latin typeface="Comfortaa" pitchFamily="2" charset="0"/>
              </a:rPr>
              <a:t>Дадени са N предмета с тегла w</a:t>
            </a:r>
            <a:r>
              <a:rPr lang="en" baseline="-25000" dirty="0">
                <a:latin typeface="Comfortaa" pitchFamily="2" charset="0"/>
              </a:rPr>
              <a:t>1</a:t>
            </a:r>
            <a:r>
              <a:rPr lang="en" dirty="0">
                <a:latin typeface="Comfortaa" pitchFamily="2" charset="0"/>
              </a:rPr>
              <a:t>, w</a:t>
            </a:r>
            <a:r>
              <a:rPr lang="en" baseline="-25000" dirty="0">
                <a:latin typeface="Comfortaa" pitchFamily="2" charset="0"/>
              </a:rPr>
              <a:t>2</a:t>
            </a:r>
            <a:r>
              <a:rPr lang="en" dirty="0">
                <a:latin typeface="Comfortaa" pitchFamily="2" charset="0"/>
              </a:rPr>
              <a:t>…, w</a:t>
            </a:r>
            <a:r>
              <a:rPr lang="en" baseline="-25000" dirty="0">
                <a:latin typeface="Comfortaa" pitchFamily="2" charset="0"/>
              </a:rPr>
              <a:t>N</a:t>
            </a:r>
            <a:r>
              <a:rPr lang="en" dirty="0">
                <a:latin typeface="Comfortaa" pitchFamily="2" charset="0"/>
              </a:rPr>
              <a:t> и съответните им цени v</a:t>
            </a:r>
            <a:r>
              <a:rPr lang="en" baseline="-25000" dirty="0">
                <a:latin typeface="Comfortaa" pitchFamily="2" charset="0"/>
              </a:rPr>
              <a:t>1</a:t>
            </a:r>
            <a:r>
              <a:rPr lang="en" dirty="0">
                <a:latin typeface="Comfortaa" pitchFamily="2" charset="0"/>
              </a:rPr>
              <a:t>,v</a:t>
            </a:r>
            <a:r>
              <a:rPr lang="en" baseline="-25000" dirty="0">
                <a:latin typeface="Comfortaa" pitchFamily="2" charset="0"/>
              </a:rPr>
              <a:t>2 </a:t>
            </a:r>
            <a:r>
              <a:rPr lang="en" dirty="0">
                <a:latin typeface="Comfortaa" pitchFamily="2" charset="0"/>
              </a:rPr>
              <a:t>..., v</a:t>
            </a:r>
            <a:r>
              <a:rPr lang="en" baseline="-25000" dirty="0">
                <a:latin typeface="Comfortaa" pitchFamily="2" charset="0"/>
              </a:rPr>
              <a:t>N</a:t>
            </a:r>
            <a:r>
              <a:rPr lang="en" dirty="0">
                <a:latin typeface="Comfortaa" pitchFamily="2" charset="0"/>
              </a:rPr>
              <a:t>, както и раница, която може да издържи тегло W. Необходимо е  да се намери подмножество от предмети, които могат да бъдат поставени в раницата и които в същото време да имат максимална цена. 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000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Comfortaa" pitchFamily="2" charset="0"/>
            </a:endParaRPr>
          </a:p>
        </p:txBody>
      </p:sp>
      <p:sp>
        <p:nvSpPr>
          <p:cNvPr id="4" name="Google Shape;392;p42">
            <a:extLst>
              <a:ext uri="{FF2B5EF4-FFF2-40B4-BE49-F238E27FC236}">
                <a16:creationId xmlns:a16="http://schemas.microsoft.com/office/drawing/2014/main" id="{A3379465-B50B-776E-8019-2DF7BD2F6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[1/7]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"/>
          <p:cNvSpPr/>
          <p:nvPr/>
        </p:nvSpPr>
        <p:spPr>
          <a:xfrm>
            <a:off x="650933" y="1729544"/>
            <a:ext cx="2275600" cy="2799200"/>
          </a:xfrm>
          <a:prstGeom prst="cube">
            <a:avLst>
              <a:gd name="adj" fmla="val 25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Раница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w=10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3848611" y="1934990"/>
            <a:ext cx="961600" cy="21384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=7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=42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5938643" y="3032772"/>
            <a:ext cx="961600" cy="962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=12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8136443" y="2725312"/>
            <a:ext cx="961600" cy="12696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=40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2" name="Google Shape;402;p43"/>
          <p:cNvSpPr/>
          <p:nvPr/>
        </p:nvSpPr>
        <p:spPr>
          <a:xfrm>
            <a:off x="10535603" y="2433478"/>
            <a:ext cx="961600" cy="1640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w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v</a:t>
            </a:r>
            <a:r>
              <a:rPr lang="en" sz="1600" baseline="-25000"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=25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3" name="Google Shape;403;p43"/>
          <p:cNvSpPr/>
          <p:nvPr/>
        </p:nvSpPr>
        <p:spPr>
          <a:xfrm>
            <a:off x="3338620" y="4292728"/>
            <a:ext cx="1981600" cy="23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Предмет 1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43"/>
          <p:cNvSpPr/>
          <p:nvPr/>
        </p:nvSpPr>
        <p:spPr>
          <a:xfrm>
            <a:off x="5482523" y="4292728"/>
            <a:ext cx="1981600" cy="23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Предмет 2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43"/>
          <p:cNvSpPr/>
          <p:nvPr/>
        </p:nvSpPr>
        <p:spPr>
          <a:xfrm>
            <a:off x="7626479" y="4292728"/>
            <a:ext cx="1981600" cy="23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Предмет 3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6" name="Google Shape;406;p43"/>
          <p:cNvSpPr/>
          <p:nvPr/>
        </p:nvSpPr>
        <p:spPr>
          <a:xfrm>
            <a:off x="9829361" y="4292728"/>
            <a:ext cx="1981600" cy="236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Cambria"/>
                <a:ea typeface="Cambria"/>
                <a:cs typeface="Cambria"/>
                <a:sym typeface="Cambria"/>
              </a:rPr>
              <a:t>Предмет 4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1796567" y="1910178"/>
            <a:ext cx="923600" cy="3207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08" name="Google Shape;408;p43"/>
          <p:cNvCxnSpPr/>
          <p:nvPr/>
        </p:nvCxnSpPr>
        <p:spPr>
          <a:xfrm rot="10800000" flipH="1">
            <a:off x="1665100" y="1909978"/>
            <a:ext cx="606000" cy="96400"/>
          </a:xfrm>
          <a:prstGeom prst="curvedConnector3">
            <a:avLst>
              <a:gd name="adj1" fmla="val 51232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" name="Google Shape;409;p43"/>
          <p:cNvSpPr/>
          <p:nvPr/>
        </p:nvSpPr>
        <p:spPr>
          <a:xfrm>
            <a:off x="1583600" y="1905378"/>
            <a:ext cx="212800" cy="236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0" name="Google Shape;410;p43"/>
          <p:cNvSpPr/>
          <p:nvPr/>
        </p:nvSpPr>
        <p:spPr>
          <a:xfrm>
            <a:off x="2604133" y="3463711"/>
            <a:ext cx="212800" cy="236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1" name="Google Shape;411;p43"/>
          <p:cNvSpPr txBox="1">
            <a:spLocks noGrp="1"/>
          </p:cNvSpPr>
          <p:nvPr>
            <p:ph idx="1"/>
          </p:nvPr>
        </p:nvSpPr>
        <p:spPr>
          <a:xfrm>
            <a:off x="838200" y="4898237"/>
            <a:ext cx="10515600" cy="1514726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marL="0" indent="0" algn="ctr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chemeClr val="tx1"/>
                </a:solidFill>
                <a:latin typeface="Comfortaa" pitchFamily="2" charset="0"/>
              </a:rPr>
              <a:t>Ще подредим резултатите в таблица, разглеждайки всички възможни подмножества.</a:t>
            </a:r>
            <a:endParaRPr sz="1867" dirty="0">
              <a:solidFill>
                <a:schemeClr val="tx1"/>
              </a:solidFill>
              <a:latin typeface="Comfortaa" pitchFamily="2" charset="0"/>
            </a:endParaRPr>
          </a:p>
          <a:p>
            <a:pPr marL="0" indent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67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8" name="Google Shape;392;p42">
            <a:extLst>
              <a:ext uri="{FF2B5EF4-FFF2-40B4-BE49-F238E27FC236}">
                <a16:creationId xmlns:a16="http://schemas.microsoft.com/office/drawing/2014/main" id="{88B20A2C-83AD-4B1D-8A82-C7007D694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[2/7]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</a:pPr>
            <a:r>
              <a:rPr lang="en" dirty="0">
                <a:latin typeface="Comfortaa" pitchFamily="2" charset="0"/>
              </a:rPr>
              <a:t>Разглеждат се всички подмножества от 4 елемента, като е необходимо:</a:t>
            </a:r>
            <a:endParaRPr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800" dirty="0">
                <a:latin typeface="Comfortaa" pitchFamily="2" charset="0"/>
              </a:rPr>
              <a:t>тяхното общо тегло да е по-малко или равно на теглото на раницата</a:t>
            </a:r>
            <a:endParaRPr sz="2800" dirty="0">
              <a:latin typeface="Comfortaa" pitchFamily="2" charset="0"/>
            </a:endParaRPr>
          </a:p>
          <a:p>
            <a:pPr lvl="1" indent="-457189">
              <a:spcBef>
                <a:spcPts val="0"/>
              </a:spcBef>
              <a:buSzPts val="1800"/>
            </a:pPr>
            <a:r>
              <a:rPr lang="en" sz="2800" dirty="0">
                <a:latin typeface="Comfortaa" pitchFamily="2" charset="0"/>
              </a:rPr>
              <a:t>тяхната обща цена да е максимална</a:t>
            </a:r>
            <a:endParaRPr sz="2800" dirty="0">
              <a:latin typeface="Comfortaa" pitchFamily="2" charset="0"/>
            </a:endParaRPr>
          </a:p>
          <a:p>
            <a:pPr indent="-457189"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Прилага се метода на изчерпващото търсене, т.е. преглеждат се </a:t>
            </a:r>
            <a:r>
              <a:rPr lang="en" dirty="0">
                <a:solidFill>
                  <a:srgbClr val="FFFFFF"/>
                </a:solidFill>
                <a:latin typeface="Comfortaa" pitchFamily="2" charset="0"/>
              </a:rPr>
              <a:t>всички </a:t>
            </a:r>
            <a:r>
              <a:rPr lang="en" dirty="0">
                <a:latin typeface="Comfortaa" pitchFamily="2" charset="0"/>
              </a:rPr>
              <a:t>подмножества и се търси това, което отговаря на условието.</a:t>
            </a:r>
            <a:endParaRPr dirty="0">
              <a:latin typeface="Comfortaa" pitchFamily="2" charset="0"/>
            </a:endParaRPr>
          </a:p>
          <a:p>
            <a:pPr indent="-457189"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Необходими са два масива за пазене на стойностите съответно на теглата m[i] и цените c[i] на всеки един от предметите. </a:t>
            </a:r>
            <a:endParaRPr dirty="0">
              <a:latin typeface="Comfortaa" pitchFamily="2" charset="0"/>
            </a:endParaRPr>
          </a:p>
        </p:txBody>
      </p:sp>
      <p:sp>
        <p:nvSpPr>
          <p:cNvPr id="4" name="Google Shape;392;p42">
            <a:extLst>
              <a:ext uri="{FF2B5EF4-FFF2-40B4-BE49-F238E27FC236}">
                <a16:creationId xmlns:a16="http://schemas.microsoft.com/office/drawing/2014/main" id="{D2CFE47A-6E0E-CE3D-E414-8E437EB74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[3/7]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>
            <a:spLocks noGrp="1"/>
          </p:cNvSpPr>
          <p:nvPr>
            <p:ph type="body" idx="1"/>
          </p:nvPr>
        </p:nvSpPr>
        <p:spPr>
          <a:xfrm>
            <a:off x="457711" y="1230635"/>
            <a:ext cx="11360800" cy="5021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67" dirty="0">
                <a:latin typeface="Comfortaa" pitchFamily="2" charset="0"/>
              </a:rPr>
              <a:t>Разглеждаме подмножеството, състоящо се от първия предмет. Неговото общо тегло е 7, а общата му цена е 42. Към него се опитваме да добавим нов предмет, който не е взет до момента. Запазваме максималната обща цена, намерена до момента и отговаряща на тегло по-малко или равно на 10. (MAXC=42)</a:t>
            </a:r>
            <a:endParaRPr sz="1867" dirty="0">
              <a:latin typeface="Comfortaa" pitchFamily="2" charset="0"/>
            </a:endParaRPr>
          </a:p>
        </p:txBody>
      </p:sp>
      <p:graphicFrame>
        <p:nvGraphicFramePr>
          <p:cNvPr id="424" name="Google Shape;424;p45"/>
          <p:cNvGraphicFramePr/>
          <p:nvPr>
            <p:extLst>
              <p:ext uri="{D42A27DB-BD31-4B8C-83A1-F6EECF244321}">
                <p14:modId xmlns:p14="http://schemas.microsoft.com/office/powerpoint/2010/main" val="2372821753"/>
              </p:ext>
            </p:extLst>
          </p:nvPr>
        </p:nvGraphicFramePr>
        <p:xfrm>
          <a:off x="505831" y="3182659"/>
          <a:ext cx="5590169" cy="292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3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{1}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42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2}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36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3}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11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4}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5" name="Google Shape;425;p45"/>
          <p:cNvGraphicFramePr/>
          <p:nvPr>
            <p:extLst>
              <p:ext uri="{D42A27DB-BD31-4B8C-83A1-F6EECF244321}">
                <p14:modId xmlns:p14="http://schemas.microsoft.com/office/powerpoint/2010/main" val="2837828550"/>
              </p:ext>
            </p:extLst>
          </p:nvPr>
        </p:nvGraphicFramePr>
        <p:xfrm>
          <a:off x="6304547" y="3182659"/>
          <a:ext cx="5429742" cy="292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2, 3}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14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2, 4}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15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3, 4}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16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{1, 2, 3, 4}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19</a:t>
                      </a:r>
                      <a:endParaRPr sz="16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6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392;p42">
            <a:extLst>
              <a:ext uri="{FF2B5EF4-FFF2-40B4-BE49-F238E27FC236}">
                <a16:creationId xmlns:a16="http://schemas.microsoft.com/office/drawing/2014/main" id="{A2896B94-5C00-D930-233A-D306840C7B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[4/7]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96864" y="611414"/>
            <a:ext cx="1067751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Алчни алгоритми (greedy)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96863" y="1554680"/>
            <a:ext cx="10460947" cy="4728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609585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Greedy подходът включва изграждане на решение чрез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избиране на последователни стъпки</a:t>
            </a:r>
            <a:r>
              <a:rPr lang="en" sz="2400" dirty="0">
                <a:latin typeface="Comfortaa" pitchFamily="2" charset="0"/>
              </a:rPr>
              <a:t>, всяка от които произвежда частично решение на задачата, до получаване на цялостното решение. В същото време на всяка стъпка изборът трябва да бъде:</a:t>
            </a:r>
            <a:endParaRPr sz="24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допустим</a:t>
            </a:r>
            <a:r>
              <a:rPr lang="en" sz="2400" dirty="0">
                <a:latin typeface="Comfortaa" pitchFamily="2" charset="0"/>
              </a:rPr>
              <a:t>, т.е. да отговаря на ограниченията на задачата;</a:t>
            </a:r>
            <a:endParaRPr sz="24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локално оптимален</a:t>
            </a:r>
            <a:r>
              <a:rPr lang="en" sz="2400" dirty="0">
                <a:latin typeface="Comfortaa" pitchFamily="2" charset="0"/>
              </a:rPr>
              <a:t>, т.е. да е най-добрият локален избор между всички възможни варианти, налични на всяка стъпка;</a:t>
            </a:r>
            <a:endParaRPr sz="24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окончателен</a:t>
            </a:r>
            <a:r>
              <a:rPr lang="en" sz="2400" dirty="0">
                <a:latin typeface="Comfortaa" pitchFamily="2" charset="0"/>
              </a:rPr>
              <a:t>, т.е. веднъж направен, не може да променя следващите стъпки на алгоритъма.</a:t>
            </a:r>
            <a:endParaRPr sz="2400" dirty="0">
              <a:latin typeface="Comfortaa" pitchFamily="2" charset="0"/>
            </a:endParaRPr>
          </a:p>
          <a:p>
            <a:pPr marL="0" indent="609585" algn="just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body" idx="1"/>
          </p:nvPr>
        </p:nvSpPr>
        <p:spPr>
          <a:xfrm>
            <a:off x="415600" y="1250797"/>
            <a:ext cx="11194874" cy="191562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1867" dirty="0">
                <a:latin typeface="Comfortaa" pitchFamily="2" charset="0"/>
              </a:rPr>
              <a:t>Разглеждаме подмножеството, състоящо се от втория предмет. Неговото общо тегло е 3, а общата му цена е 12. Към него се опитваме да добавим нов предмет, който не е взет до момента. Запазваме максималната обща цена, намерена до момента и отговаряща на тегло по-малко или равно на 10. (42&lt;52 -&gt; MAXC=52)</a:t>
            </a:r>
            <a:endParaRPr dirty="0">
              <a:latin typeface="Comfortaa" pitchFamily="2" charset="0"/>
            </a:endParaRPr>
          </a:p>
        </p:txBody>
      </p:sp>
      <p:graphicFrame>
        <p:nvGraphicFramePr>
          <p:cNvPr id="432" name="Google Shape;432;p46"/>
          <p:cNvGraphicFramePr/>
          <p:nvPr>
            <p:extLst>
              <p:ext uri="{D42A27DB-BD31-4B8C-83A1-F6EECF244321}">
                <p14:modId xmlns:p14="http://schemas.microsoft.com/office/powerpoint/2010/main" val="2774837053"/>
              </p:ext>
            </p:extLst>
          </p:nvPr>
        </p:nvGraphicFramePr>
        <p:xfrm>
          <a:off x="521793" y="3166419"/>
          <a:ext cx="10992427" cy="25937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9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2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{2}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12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{2, 3}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52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{2, 4}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37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4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{2, 3, 4}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12 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недопустим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392;p42">
            <a:extLst>
              <a:ext uri="{FF2B5EF4-FFF2-40B4-BE49-F238E27FC236}">
                <a16:creationId xmlns:a16="http://schemas.microsoft.com/office/drawing/2014/main" id="{AC885F19-2A9B-D5A9-3D33-821BF3B3B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[5/7]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>
            <a:spLocks noGrp="1"/>
          </p:cNvSpPr>
          <p:nvPr>
            <p:ph type="body" idx="1"/>
          </p:nvPr>
        </p:nvSpPr>
        <p:spPr>
          <a:xfrm>
            <a:off x="462833" y="1200556"/>
            <a:ext cx="11135609" cy="186148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867" dirty="0">
                <a:latin typeface="Comfortaa" pitchFamily="2" charset="0"/>
              </a:rPr>
              <a:t>Разглеждаме подмножеството, състоящо се от третия предмет. Неговото общо тегло е 4, а общата му цена е 40. Към него се опитваме да добавим нов предмет, който не е взет до момента и отговаряща на тегло по-малко или равно на 10. Запазваме максималната обща цена, намерена до момента. (52&lt;65-&gt;MAXC = 65)</a:t>
            </a: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67" dirty="0">
              <a:latin typeface="Comfortaa" pitchFamily="2" charset="0"/>
            </a:endParaRPr>
          </a:p>
        </p:txBody>
      </p:sp>
      <p:graphicFrame>
        <p:nvGraphicFramePr>
          <p:cNvPr id="439" name="Google Shape;439;p47"/>
          <p:cNvGraphicFramePr/>
          <p:nvPr>
            <p:extLst>
              <p:ext uri="{D42A27DB-BD31-4B8C-83A1-F6EECF244321}">
                <p14:modId xmlns:p14="http://schemas.microsoft.com/office/powerpoint/2010/main" val="3686079142"/>
              </p:ext>
            </p:extLst>
          </p:nvPr>
        </p:nvGraphicFramePr>
        <p:xfrm>
          <a:off x="655932" y="3327720"/>
          <a:ext cx="10364993" cy="1642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7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6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{3}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40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{3, 4}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65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Google Shape;392;p42">
            <a:extLst>
              <a:ext uri="{FF2B5EF4-FFF2-40B4-BE49-F238E27FC236}">
                <a16:creationId xmlns:a16="http://schemas.microsoft.com/office/drawing/2014/main" id="{71E32AC8-2536-1AD3-D4C0-9214B6FB9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[6/7]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8"/>
          <p:cNvSpPr txBox="1">
            <a:spLocks noGrp="1"/>
          </p:cNvSpPr>
          <p:nvPr>
            <p:ph type="body" idx="1"/>
          </p:nvPr>
        </p:nvSpPr>
        <p:spPr>
          <a:xfrm>
            <a:off x="415600" y="1174947"/>
            <a:ext cx="11098621" cy="207203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1867" dirty="0">
                <a:latin typeface="Comfortaa" pitchFamily="2" charset="0"/>
              </a:rPr>
              <a:t>Разглеждаме подмножеството, състоящо се от четвъртия предмет. Неговото общо тегло е 5, а общата му цена е 25. Към него се опитваме да добавим нов предмет, който не е взет до момента и отговаряща на тегло по-малко или равно на 10. Запазваме максималната обща цена, намерена до момента. (MAXC=65)</a:t>
            </a:r>
            <a:endParaRPr sz="1867" dirty="0">
              <a:latin typeface="Comfortaa" pitchFamily="2" charset="0"/>
            </a:endParaRPr>
          </a:p>
        </p:txBody>
      </p:sp>
      <p:graphicFrame>
        <p:nvGraphicFramePr>
          <p:cNvPr id="446" name="Google Shape;446;p48"/>
          <p:cNvGraphicFramePr/>
          <p:nvPr>
            <p:extLst>
              <p:ext uri="{D42A27DB-BD31-4B8C-83A1-F6EECF244321}">
                <p14:modId xmlns:p14="http://schemas.microsoft.com/office/powerpoint/2010/main" val="1916544741"/>
              </p:ext>
            </p:extLst>
          </p:nvPr>
        </p:nvGraphicFramePr>
        <p:xfrm>
          <a:off x="524143" y="3293560"/>
          <a:ext cx="10526862" cy="12083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34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2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Подмножество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Общо тегло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Обща цена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{4}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8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25</a:t>
                      </a:r>
                      <a:endParaRPr sz="18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Google Shape;392;p42">
            <a:extLst>
              <a:ext uri="{FF2B5EF4-FFF2-40B4-BE49-F238E27FC236}">
                <a16:creationId xmlns:a16="http://schemas.microsoft.com/office/drawing/2014/main" id="{5DF671DF-16C4-69DD-45C3-3194964F4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276726"/>
            <a:ext cx="11360800" cy="8516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Задача за раницата [7/7]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title"/>
          </p:nvPr>
        </p:nvSpPr>
        <p:spPr>
          <a:xfrm>
            <a:off x="913051" y="4952999"/>
            <a:ext cx="10366000" cy="1694447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400" dirty="0">
                <a:latin typeface="Comfortaa" pitchFamily="2" charset="0"/>
              </a:rPr>
              <a:t>Задача за възлагане на дейности</a:t>
            </a:r>
            <a:endParaRPr sz="5400" dirty="0">
              <a:latin typeface="Comfortaa" pitchFamily="2" charset="0"/>
            </a:endParaRPr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820" y="2096240"/>
            <a:ext cx="1805552" cy="26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954" y="455206"/>
            <a:ext cx="1805552" cy="26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120" y="574240"/>
            <a:ext cx="1805552" cy="26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054" y="2233340"/>
            <a:ext cx="1805552" cy="26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787" y="391340"/>
            <a:ext cx="1805552" cy="26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554" y="2096240"/>
            <a:ext cx="1805552" cy="264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5454" y="1662640"/>
            <a:ext cx="1805552" cy="264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body" idx="1"/>
          </p:nvPr>
        </p:nvSpPr>
        <p:spPr>
          <a:xfrm>
            <a:off x="1031554" y="1592052"/>
            <a:ext cx="10587279" cy="4755075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2400" dirty="0">
                <a:latin typeface="Comfortaa" pitchFamily="2" charset="0"/>
              </a:rPr>
              <a:t>Нека имаме N служители, които трябва да изпълнят N дейности, по една дейност всеки (т.е. всеки служител е назначен да изпълнява само една дейност, а всяка дейност е възложена само на един човек). Разходите за изпълнение на j-тата дейност от i-тия служител са известни и са равни на C [i, j] за всички двойки i, j = 1, ...N. Задачата е следната: необходимо е да се разпределят дейностите между работниците, така че те да бъдат изпълнени с най-ниска обща цена.  </a:t>
            </a: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2400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67" dirty="0">
              <a:latin typeface="Comfortaa" pitchFamily="2" charset="0"/>
            </a:endParaRPr>
          </a:p>
        </p:txBody>
      </p:sp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4D538700-4BE2-E52D-2957-2543502BF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[1/9]</a:t>
            </a:r>
            <a:endParaRPr sz="36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body" idx="1"/>
          </p:nvPr>
        </p:nvSpPr>
        <p:spPr>
          <a:xfrm>
            <a:off x="1064795" y="1356967"/>
            <a:ext cx="9805737" cy="169905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867" dirty="0">
                <a:latin typeface="Comfortaa" pitchFamily="2" charset="0"/>
              </a:rPr>
              <a:t>Задачата може да се представи  чрез матрицата на разходите.  Идеята е да се избере по един елемент от всеки ред на матрицата, така че избраните елементи да са в различни колони и общото им количество да има най-малката възможна стойност.</a:t>
            </a: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67" dirty="0">
              <a:latin typeface="Comfortaa" pitchFamily="2" charset="0"/>
            </a:endParaRPr>
          </a:p>
        </p:txBody>
      </p:sp>
      <p:graphicFrame>
        <p:nvGraphicFramePr>
          <p:cNvPr id="471" name="Google Shape;471;p51"/>
          <p:cNvGraphicFramePr/>
          <p:nvPr>
            <p:extLst>
              <p:ext uri="{D42A27DB-BD31-4B8C-83A1-F6EECF244321}">
                <p14:modId xmlns:p14="http://schemas.microsoft.com/office/powerpoint/2010/main" val="2820166602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5041B80E-F883-5B97-1849-B992E757B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[2/9]</a:t>
            </a:r>
            <a:endParaRPr sz="36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body" idx="1"/>
          </p:nvPr>
        </p:nvSpPr>
        <p:spPr>
          <a:xfrm>
            <a:off x="1163733" y="1202822"/>
            <a:ext cx="9737607" cy="1741166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mfortaa" pitchFamily="2" charset="0"/>
              </a:rPr>
              <a:t>Очевидната стратегия за решаване на тази задача е да изберете най-малките елементи във всеки ред, но тя реално не е вярна, тъй като елементите се появят в една и съща колона. Всъщност най-малките елементи въобще може да не влизат в оптималното решение.</a:t>
            </a:r>
            <a:endParaRPr sz="2000" dirty="0">
              <a:latin typeface="Comfortaa" pitchFamily="2" charset="0"/>
            </a:endParaRPr>
          </a:p>
          <a:p>
            <a:pPr marL="0" indent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endParaRPr sz="4800" dirty="0">
              <a:solidFill>
                <a:srgbClr val="000000"/>
              </a:solidFill>
              <a:latin typeface="Comfortaa" pitchFamily="2" charset="0"/>
            </a:endParaRPr>
          </a:p>
        </p:txBody>
      </p:sp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717EB0E3-48AF-ABC9-4AA5-00215DA09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[3/9]</a:t>
            </a:r>
            <a:endParaRPr sz="3600" dirty="0">
              <a:latin typeface="Comfortaa" pitchFamily="2" charset="0"/>
            </a:endParaRPr>
          </a:p>
        </p:txBody>
      </p:sp>
      <p:graphicFrame>
        <p:nvGraphicFramePr>
          <p:cNvPr id="5" name="Google Shape;471;p51">
            <a:extLst>
              <a:ext uri="{FF2B5EF4-FFF2-40B4-BE49-F238E27FC236}">
                <a16:creationId xmlns:a16="http://schemas.microsoft.com/office/drawing/2014/main" id="{934C5314-AE8A-B01E-91BD-95457112C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028192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9" name="Google Shape;479;p52"/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bg-BG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НЕ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>
            <a:spLocks noGrp="1"/>
          </p:cNvSpPr>
          <p:nvPr>
            <p:ph type="body" idx="1"/>
          </p:nvPr>
        </p:nvSpPr>
        <p:spPr>
          <a:xfrm>
            <a:off x="1216092" y="1423141"/>
            <a:ext cx="6983429" cy="149372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 dirty="0">
                <a:latin typeface="Comfortaa" pitchFamily="2" charset="0"/>
              </a:rPr>
              <a:t>Случай в който на 1-ия работник е възложена първата дейност, на 2-ия - втората, на 3-ия - третата и на 4-ия - четвъртата.</a:t>
            </a:r>
            <a:endParaRPr sz="2000" dirty="0">
              <a:latin typeface="Comfortaa" pitchFamily="2" charset="0"/>
            </a:endParaRPr>
          </a:p>
        </p:txBody>
      </p:sp>
      <p:sp>
        <p:nvSpPr>
          <p:cNvPr id="488" name="Google Shape;488;p53"/>
          <p:cNvSpPr/>
          <p:nvPr/>
        </p:nvSpPr>
        <p:spPr>
          <a:xfrm>
            <a:off x="8755554" y="1687960"/>
            <a:ext cx="3026800" cy="1213200"/>
          </a:xfrm>
          <a:prstGeom prst="cloudCallout">
            <a:avLst>
              <a:gd name="adj1" fmla="val -107798"/>
              <a:gd name="adj2" fmla="val 52036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{1, 2, 3, 4}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15E02CC3-AB80-6DEA-3B24-C624872EF6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[4/9]</a:t>
            </a:r>
            <a:endParaRPr sz="3600" dirty="0">
              <a:latin typeface="Comfortaa" pitchFamily="2" charset="0"/>
            </a:endParaRPr>
          </a:p>
        </p:txBody>
      </p:sp>
      <p:graphicFrame>
        <p:nvGraphicFramePr>
          <p:cNvPr id="5" name="Google Shape;471;p51">
            <a:extLst>
              <a:ext uri="{FF2B5EF4-FFF2-40B4-BE49-F238E27FC236}">
                <a16:creationId xmlns:a16="http://schemas.microsoft.com/office/drawing/2014/main" id="{A16878AA-F992-EB96-DBB1-A82A0FD124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105478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9;p52">
            <a:extLst>
              <a:ext uri="{FF2B5EF4-FFF2-40B4-BE49-F238E27FC236}">
                <a16:creationId xmlns:a16="http://schemas.microsoft.com/office/drawing/2014/main" id="{B39F78A4-DCDB-14F7-A8D1-6BB48E3D911B}"/>
              </a:ext>
            </a:extLst>
          </p:cNvPr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18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body" idx="1"/>
          </p:nvPr>
        </p:nvSpPr>
        <p:spPr>
          <a:xfrm>
            <a:off x="1163733" y="1423141"/>
            <a:ext cx="6761237" cy="1734857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2000" dirty="0">
                <a:latin typeface="Comfortaa" pitchFamily="2" charset="0"/>
              </a:rPr>
              <a:t>Случай в който на 1-ия работник е възложена първата дейност, на 2-ия - втората, на 3-ия - четвъртата и на 4-ия - третата.</a:t>
            </a:r>
            <a:endParaRPr sz="2000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5400" dirty="0">
              <a:solidFill>
                <a:srgbClr val="000000"/>
              </a:solidFill>
              <a:latin typeface="Comfortaa" pitchFamily="2" charset="0"/>
            </a:endParaRPr>
          </a:p>
        </p:txBody>
      </p:sp>
      <p:sp>
        <p:nvSpPr>
          <p:cNvPr id="497" name="Google Shape;497;p54"/>
          <p:cNvSpPr/>
          <p:nvPr/>
        </p:nvSpPr>
        <p:spPr>
          <a:xfrm>
            <a:off x="8749600" y="1819133"/>
            <a:ext cx="3026800" cy="1213200"/>
          </a:xfrm>
          <a:prstGeom prst="cloudCallout">
            <a:avLst>
              <a:gd name="adj1" fmla="val -128530"/>
              <a:gd name="adj2" fmla="val 43282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{1, 2, 4, 3}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Google Shape;471;p51">
            <a:extLst>
              <a:ext uri="{FF2B5EF4-FFF2-40B4-BE49-F238E27FC236}">
                <a16:creationId xmlns:a16="http://schemas.microsoft.com/office/drawing/2014/main" id="{DEEF9FE5-0039-1812-C023-E38A33908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602347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469;p51">
            <a:extLst>
              <a:ext uri="{FF2B5EF4-FFF2-40B4-BE49-F238E27FC236}">
                <a16:creationId xmlns:a16="http://schemas.microsoft.com/office/drawing/2014/main" id="{C9D8028B-DB0C-7941-43F1-51AAB6F42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[5/9]</a:t>
            </a:r>
            <a:endParaRPr sz="3600" dirty="0">
              <a:latin typeface="Comfortaa" pitchFamily="2" charset="0"/>
            </a:endParaRPr>
          </a:p>
        </p:txBody>
      </p:sp>
      <p:sp>
        <p:nvSpPr>
          <p:cNvPr id="6" name="Google Shape;479;p52">
            <a:extLst>
              <a:ext uri="{FF2B5EF4-FFF2-40B4-BE49-F238E27FC236}">
                <a16:creationId xmlns:a16="http://schemas.microsoft.com/office/drawing/2014/main" id="{FBE3E570-F654-B8B6-4827-ABB650D34FAE}"/>
              </a:ext>
            </a:extLst>
          </p:cNvPr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30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01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>
            <a:spLocks noGrp="1"/>
          </p:cNvSpPr>
          <p:nvPr>
            <p:ph type="body" idx="1"/>
          </p:nvPr>
        </p:nvSpPr>
        <p:spPr>
          <a:xfrm>
            <a:off x="1208825" y="1655050"/>
            <a:ext cx="6550684" cy="1488501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mfortaa" pitchFamily="2" charset="0"/>
              </a:rPr>
              <a:t>Случай в който на 1-ия работник е възложена първата дейност, на 2-ия - третата, на 3-ия - втората и на 4-ия - четвъртата.</a:t>
            </a:r>
            <a:endParaRPr sz="1800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5400" dirty="0">
              <a:solidFill>
                <a:srgbClr val="000000"/>
              </a:solidFill>
              <a:latin typeface="Comfortaa" pitchFamily="2" charset="0"/>
            </a:endParaRPr>
          </a:p>
        </p:txBody>
      </p:sp>
      <p:sp>
        <p:nvSpPr>
          <p:cNvPr id="506" name="Google Shape;506;p55"/>
          <p:cNvSpPr/>
          <p:nvPr/>
        </p:nvSpPr>
        <p:spPr>
          <a:xfrm>
            <a:off x="8672763" y="1711631"/>
            <a:ext cx="3026800" cy="1213200"/>
          </a:xfrm>
          <a:prstGeom prst="cloudCallout">
            <a:avLst>
              <a:gd name="adj1" fmla="val -115030"/>
              <a:gd name="adj2" fmla="val 45692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{1, 3, 2, 4}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" name="Google Shape;471;p51">
            <a:extLst>
              <a:ext uri="{FF2B5EF4-FFF2-40B4-BE49-F238E27FC236}">
                <a16:creationId xmlns:a16="http://schemas.microsoft.com/office/drawing/2014/main" id="{C70A9512-62F9-A074-3EF2-C6E92D77D0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9756634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Google Shape;479;p52">
            <a:extLst>
              <a:ext uri="{FF2B5EF4-FFF2-40B4-BE49-F238E27FC236}">
                <a16:creationId xmlns:a16="http://schemas.microsoft.com/office/drawing/2014/main" id="{8DFD213F-7B05-C431-B27E-7D159CAEFB58}"/>
              </a:ext>
            </a:extLst>
          </p:cNvPr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24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  <p:sp>
        <p:nvSpPr>
          <p:cNvPr id="6" name="Google Shape;469;p51">
            <a:extLst>
              <a:ext uri="{FF2B5EF4-FFF2-40B4-BE49-F238E27FC236}">
                <a16:creationId xmlns:a16="http://schemas.microsoft.com/office/drawing/2014/main" id="{9D666593-963A-6617-DF73-29118B147A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[6/9]</a:t>
            </a:r>
            <a:endParaRPr sz="36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944989" y="858062"/>
            <a:ext cx="997968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Оптимизационни решения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944989" y="1801328"/>
            <a:ext cx="9516468" cy="369710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609585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В компютърните науки задачите, свързани  с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оптимизацията</a:t>
            </a:r>
            <a:r>
              <a:rPr lang="en" sz="2400" dirty="0">
                <a:latin typeface="Comfortaa" pitchFamily="2" charset="0"/>
              </a:rPr>
              <a:t> са такива, в които е необходимо да се намери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</a:rPr>
              <a:t>най-доброто решение </a:t>
            </a:r>
            <a:r>
              <a:rPr lang="en" sz="2400" dirty="0">
                <a:latin typeface="Comfortaa" pitchFamily="2" charset="0"/>
              </a:rPr>
              <a:t>от всички възможни решения. Пример за такива задачи са:</a:t>
            </a:r>
            <a:endParaRPr sz="2400" dirty="0">
              <a:solidFill>
                <a:srgbClr val="FFFFFF"/>
              </a:solidFill>
              <a:latin typeface="Comfortaa" pitchFamily="2" charset="0"/>
            </a:endParaRPr>
          </a:p>
          <a:p>
            <a:pPr>
              <a:lnSpc>
                <a:spcPct val="105000"/>
              </a:lnSpc>
            </a:pPr>
            <a:r>
              <a:rPr lang="en" sz="2400" dirty="0">
                <a:solidFill>
                  <a:srgbClr val="FFFFFF"/>
                </a:solidFill>
                <a:latin typeface="Comfortaa" pitchFamily="2" charset="0"/>
              </a:rPr>
              <a:t>Представяне на сума от неограничен брой налични монети</a:t>
            </a:r>
            <a:endParaRPr sz="2400" dirty="0">
              <a:solidFill>
                <a:srgbClr val="FFFFFF"/>
              </a:solidFill>
              <a:latin typeface="Comfortaa" pitchFamily="2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" sz="2400" dirty="0">
                <a:solidFill>
                  <a:srgbClr val="FFFFFF"/>
                </a:solidFill>
                <a:latin typeface="Comfortaa" pitchFamily="2" charset="0"/>
              </a:rPr>
              <a:t>Задача за египетските дроби </a:t>
            </a:r>
            <a:endParaRPr sz="2400" dirty="0">
              <a:solidFill>
                <a:srgbClr val="FFFFFF"/>
              </a:solidFill>
              <a:latin typeface="Comfortaa" pitchFamily="2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" sz="2400" dirty="0">
                <a:solidFill>
                  <a:srgbClr val="FFFFFF"/>
                </a:solidFill>
                <a:latin typeface="Comfortaa" pitchFamily="2" charset="0"/>
              </a:rPr>
              <a:t>Задача за раницата</a:t>
            </a:r>
            <a:endParaRPr sz="2400" dirty="0">
              <a:solidFill>
                <a:srgbClr val="FFFFFF"/>
              </a:solidFill>
              <a:latin typeface="Comfortaa" pitchFamily="2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" sz="2400" dirty="0">
                <a:solidFill>
                  <a:srgbClr val="FFFFFF"/>
                </a:solidFill>
                <a:latin typeface="Comfortaa" pitchFamily="2" charset="0"/>
              </a:rPr>
              <a:t>Задача за възлагане на дейности</a:t>
            </a:r>
            <a:endParaRPr sz="2400" dirty="0">
              <a:solidFill>
                <a:srgbClr val="FFFFFF"/>
              </a:solidFill>
              <a:latin typeface="Comfortaa" pitchFamily="2" charset="0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" sz="2400" dirty="0">
                <a:solidFill>
                  <a:srgbClr val="FFFFFF"/>
                </a:solidFill>
                <a:latin typeface="Comfortaa" pitchFamily="2" charset="0"/>
              </a:rPr>
              <a:t>Задача за магнитната лента и други</a:t>
            </a:r>
            <a:endParaRPr sz="2400" dirty="0">
              <a:solidFill>
                <a:srgbClr val="FFFFFF"/>
              </a:solidFill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buNone/>
            </a:pP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type="body" idx="1"/>
          </p:nvPr>
        </p:nvSpPr>
        <p:spPr>
          <a:xfrm>
            <a:off x="1233748" y="1579552"/>
            <a:ext cx="6977806" cy="159077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mfortaa" pitchFamily="2" charset="0"/>
              </a:rPr>
              <a:t>Случай в който на 1-ия работник е възложена първата дейност, на 2-ия - третата, на 3-ия - четвъртата и на 4-ия - втората.</a:t>
            </a:r>
            <a:endParaRPr sz="1800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5400" dirty="0">
              <a:solidFill>
                <a:srgbClr val="000000"/>
              </a:solidFill>
              <a:latin typeface="Comfortaa" pitchFamily="2" charset="0"/>
            </a:endParaRPr>
          </a:p>
        </p:txBody>
      </p:sp>
      <p:sp>
        <p:nvSpPr>
          <p:cNvPr id="515" name="Google Shape;515;p56"/>
          <p:cNvSpPr/>
          <p:nvPr/>
        </p:nvSpPr>
        <p:spPr>
          <a:xfrm>
            <a:off x="8488564" y="1579552"/>
            <a:ext cx="3026800" cy="1213200"/>
          </a:xfrm>
          <a:prstGeom prst="cloudCallout">
            <a:avLst>
              <a:gd name="adj1" fmla="val -87675"/>
              <a:gd name="adj2" fmla="val 5495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{1, 3, 4, 2}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4E48CB64-F710-68BC-05C3-E7042BC15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[7/9]</a:t>
            </a:r>
            <a:endParaRPr sz="3600" dirty="0">
              <a:latin typeface="Comfortaa" pitchFamily="2" charset="0"/>
            </a:endParaRPr>
          </a:p>
        </p:txBody>
      </p:sp>
      <p:graphicFrame>
        <p:nvGraphicFramePr>
          <p:cNvPr id="5" name="Google Shape;471;p51">
            <a:extLst>
              <a:ext uri="{FF2B5EF4-FFF2-40B4-BE49-F238E27FC236}">
                <a16:creationId xmlns:a16="http://schemas.microsoft.com/office/drawing/2014/main" id="{2AE95CF8-D498-FB37-1B40-498B30BE6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21825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b="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9;p52">
            <a:extLst>
              <a:ext uri="{FF2B5EF4-FFF2-40B4-BE49-F238E27FC236}">
                <a16:creationId xmlns:a16="http://schemas.microsoft.com/office/drawing/2014/main" id="{49A78C96-8529-9043-AF36-CB1858617388}"/>
              </a:ext>
            </a:extLst>
          </p:cNvPr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26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>
            <a:spLocks noGrp="1"/>
          </p:cNvSpPr>
          <p:nvPr>
            <p:ph type="body" idx="1"/>
          </p:nvPr>
        </p:nvSpPr>
        <p:spPr>
          <a:xfrm>
            <a:off x="1113431" y="1570982"/>
            <a:ext cx="7284611" cy="1434359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sz="1800" dirty="0">
                <a:latin typeface="Comfortaa" pitchFamily="2" charset="0"/>
              </a:rPr>
              <a:t>Случай в който на 1-ия работник е възложена първата дейност, на 2-ия - четвъртата, на 3-ия - втората и на 4-ия - третата.</a:t>
            </a:r>
            <a:endParaRPr sz="1800" dirty="0">
              <a:latin typeface="Comfortaa" pitchFamily="2" charset="0"/>
            </a:endParaRPr>
          </a:p>
        </p:txBody>
      </p:sp>
      <p:sp>
        <p:nvSpPr>
          <p:cNvPr id="524" name="Google Shape;524;p57"/>
          <p:cNvSpPr/>
          <p:nvPr/>
        </p:nvSpPr>
        <p:spPr>
          <a:xfrm>
            <a:off x="8756321" y="1792141"/>
            <a:ext cx="3026800" cy="1213200"/>
          </a:xfrm>
          <a:prstGeom prst="cloudCallout">
            <a:avLst>
              <a:gd name="adj1" fmla="val -108251"/>
              <a:gd name="adj2" fmla="val 37444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{1, 4, 2, 3}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B86DB03A-5598-20CB-7146-1DE0A254F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[8/9]</a:t>
            </a:r>
            <a:endParaRPr sz="3600" dirty="0">
              <a:latin typeface="Comfortaa" pitchFamily="2" charset="0"/>
            </a:endParaRPr>
          </a:p>
        </p:txBody>
      </p:sp>
      <p:graphicFrame>
        <p:nvGraphicFramePr>
          <p:cNvPr id="5" name="Google Shape;471;p51">
            <a:extLst>
              <a:ext uri="{FF2B5EF4-FFF2-40B4-BE49-F238E27FC236}">
                <a16:creationId xmlns:a16="http://schemas.microsoft.com/office/drawing/2014/main" id="{598F8F1D-5309-AFA7-FA1F-C873F515E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726680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9;p52">
            <a:extLst>
              <a:ext uri="{FF2B5EF4-FFF2-40B4-BE49-F238E27FC236}">
                <a16:creationId xmlns:a16="http://schemas.microsoft.com/office/drawing/2014/main" id="{0BAA2374-AB8F-C35F-923B-F3E84DA2CC90}"/>
              </a:ext>
            </a:extLst>
          </p:cNvPr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33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>
            <a:spLocks noGrp="1"/>
          </p:cNvSpPr>
          <p:nvPr>
            <p:ph type="body" idx="1"/>
          </p:nvPr>
        </p:nvSpPr>
        <p:spPr>
          <a:xfrm>
            <a:off x="1113431" y="1570982"/>
            <a:ext cx="7284611" cy="1434359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ru-RU" sz="1800" dirty="0">
                <a:latin typeface="Comfortaa" pitchFamily="2" charset="0"/>
              </a:rPr>
              <a:t>Случай в който на 1-ия работник е възложена първата дейност, на 2-ия - четвъртата, на 3-ия - третата и на 4-ия - втората.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endParaRPr lang="ru-RU" sz="1800" dirty="0">
              <a:latin typeface="Comfortaa" pitchFamily="2" charset="0"/>
            </a:endParaRPr>
          </a:p>
        </p:txBody>
      </p:sp>
      <p:sp>
        <p:nvSpPr>
          <p:cNvPr id="524" name="Google Shape;524;p57"/>
          <p:cNvSpPr/>
          <p:nvPr/>
        </p:nvSpPr>
        <p:spPr>
          <a:xfrm>
            <a:off x="8756321" y="1792141"/>
            <a:ext cx="3026800" cy="1213200"/>
          </a:xfrm>
          <a:prstGeom prst="cloudCallout">
            <a:avLst>
              <a:gd name="adj1" fmla="val -108251"/>
              <a:gd name="adj2" fmla="val 37444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{1, 4, 3, 2}</a:t>
            </a:r>
            <a:endParaRPr sz="2400" dirty="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469;p51">
            <a:extLst>
              <a:ext uri="{FF2B5EF4-FFF2-40B4-BE49-F238E27FC236}">
                <a16:creationId xmlns:a16="http://schemas.microsoft.com/office/drawing/2014/main" id="{B86DB03A-5598-20CB-7146-1DE0A254F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3431" y="659541"/>
            <a:ext cx="1058727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600" dirty="0">
                <a:latin typeface="Comfortaa" pitchFamily="2" charset="0"/>
              </a:rPr>
              <a:t>Задача за възлагане на дейности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[9/9]</a:t>
            </a:r>
            <a:endParaRPr sz="3600" dirty="0">
              <a:latin typeface="Comfortaa" pitchFamily="2" charset="0"/>
            </a:endParaRPr>
          </a:p>
        </p:txBody>
      </p:sp>
      <p:graphicFrame>
        <p:nvGraphicFramePr>
          <p:cNvPr id="5" name="Google Shape;471;p51">
            <a:extLst>
              <a:ext uri="{FF2B5EF4-FFF2-40B4-BE49-F238E27FC236}">
                <a16:creationId xmlns:a16="http://schemas.microsoft.com/office/drawing/2014/main" id="{598F8F1D-5309-AFA7-FA1F-C873F515E8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146490"/>
              </p:ext>
            </p:extLst>
          </p:nvPr>
        </p:nvGraphicFramePr>
        <p:xfrm>
          <a:off x="1163733" y="3216833"/>
          <a:ext cx="9652000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1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Дейност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1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2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3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b="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Работник 4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200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tx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2000" b="1" dirty="0">
                        <a:solidFill>
                          <a:schemeClr val="tx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2000" b="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bg1"/>
                          </a:solidFill>
                          <a:latin typeface="Comfortaa" pitchFamily="2" charset="0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2000" dirty="0">
                        <a:solidFill>
                          <a:schemeClr val="bg1"/>
                        </a:solidFill>
                        <a:latin typeface="Comfortaa" pitchFamily="2" charset="0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L="121900" marR="121900" marT="121900" marB="1219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Google Shape;479;p52">
            <a:extLst>
              <a:ext uri="{FF2B5EF4-FFF2-40B4-BE49-F238E27FC236}">
                <a16:creationId xmlns:a16="http://schemas.microsoft.com/office/drawing/2014/main" id="{0BAA2374-AB8F-C35F-923B-F3E84DA2CC90}"/>
              </a:ext>
            </a:extLst>
          </p:cNvPr>
          <p:cNvSpPr/>
          <p:nvPr/>
        </p:nvSpPr>
        <p:spPr>
          <a:xfrm>
            <a:off x="11028267" y="4545972"/>
            <a:ext cx="878380" cy="615576"/>
          </a:xfrm>
          <a:prstGeom prst="rect">
            <a:avLst/>
          </a:prstGeom>
          <a:noFill/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000" b="1" dirty="0"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  <a:latin typeface="Comfortaa" pitchFamily="2" charset="0"/>
              </a:rPr>
              <a:t>23</a:t>
            </a:r>
            <a:endParaRPr sz="2000" b="1" dirty="0"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9"/>
          <p:cNvSpPr txBox="1">
            <a:spLocks noGrp="1"/>
          </p:cNvSpPr>
          <p:nvPr>
            <p:ph type="title"/>
          </p:nvPr>
        </p:nvSpPr>
        <p:spPr>
          <a:xfrm>
            <a:off x="606847" y="833998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>
                <a:latin typeface="Comfortaa" pitchFamily="2" charset="0"/>
              </a:rPr>
              <a:t>Задача за възлагане на дейности</a:t>
            </a:r>
            <a:endParaRPr>
              <a:latin typeface="Comfortaa" pitchFamily="2" charset="0"/>
            </a:endParaRPr>
          </a:p>
        </p:txBody>
      </p:sp>
      <p:sp>
        <p:nvSpPr>
          <p:cNvPr id="539" name="Google Shape;539;p59"/>
          <p:cNvSpPr txBox="1">
            <a:spLocks noGrp="1"/>
          </p:cNvSpPr>
          <p:nvPr>
            <p:ph type="body" idx="1"/>
          </p:nvPr>
        </p:nvSpPr>
        <p:spPr>
          <a:xfrm>
            <a:off x="606847" y="1597598"/>
            <a:ext cx="10978305" cy="435803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sz="2400" dirty="0">
                <a:latin typeface="Comfortaa" pitchFamily="2" charset="0"/>
              </a:rPr>
              <a:t>В задачата за възлагане на дейности, броят на разглежданите пермутации са равни на N!. При N=4 е необходимо да разгледаме 24 случая. Ние разгледахме само 6. Оказва се, че изчерпващото търсене е непрактично за всички стойности на N, с изключение на  малките. Този проблем има значително по-ефективно решение, наречен унгарски метод в чест на унгарските математици Koning и Egervary, които са го открили.</a:t>
            </a:r>
            <a:endParaRPr sz="2400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buNone/>
            </a:pPr>
            <a:endParaRPr sz="1867" dirty="0">
              <a:latin typeface="Comfortaa" pitchFamily="2" charset="0"/>
            </a:endParaRPr>
          </a:p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67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>
            <a:spLocks noGrp="1"/>
          </p:cNvSpPr>
          <p:nvPr>
            <p:ph type="title"/>
          </p:nvPr>
        </p:nvSpPr>
        <p:spPr>
          <a:xfrm>
            <a:off x="1083353" y="737745"/>
            <a:ext cx="8920905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Обобщение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545" name="Google Shape;545;p60"/>
          <p:cNvSpPr txBox="1">
            <a:spLocks noGrp="1"/>
          </p:cNvSpPr>
          <p:nvPr>
            <p:ph type="body" idx="1"/>
          </p:nvPr>
        </p:nvSpPr>
        <p:spPr>
          <a:xfrm>
            <a:off x="457709" y="1711090"/>
            <a:ext cx="10599311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05000"/>
              </a:lnSpc>
              <a:buSzPts val="1800"/>
            </a:pPr>
            <a:r>
              <a:rPr lang="en" sz="2400" dirty="0">
                <a:latin typeface="Comfortaa" pitchFamily="2" charset="0"/>
              </a:rPr>
              <a:t>Greedy алгоритмите се използват за решаване на оптимизационни задачи</a:t>
            </a:r>
            <a:endParaRPr sz="2400" dirty="0">
              <a:latin typeface="Comfortaa" pitchFamily="2" charset="0"/>
            </a:endParaRPr>
          </a:p>
          <a:p>
            <a:pPr indent="-457189" algn="just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400" dirty="0">
                <a:latin typeface="Comfortaa" pitchFamily="2" charset="0"/>
              </a:rPr>
              <a:t>Обикновено са по-ефективни от другите алгоритми, но може да доведат и до не толкова оптимален резултат</a:t>
            </a:r>
            <a:endParaRPr sz="2400" dirty="0">
              <a:latin typeface="Comfortaa" pitchFamily="2" charset="0"/>
            </a:endParaRPr>
          </a:p>
          <a:p>
            <a:pPr indent="-457189" algn="just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400" dirty="0">
                <a:latin typeface="Comfortaa" pitchFamily="2" charset="0"/>
              </a:rPr>
              <a:t>Алчните алгоритми избират най-доброто локално решение</a:t>
            </a:r>
            <a:endParaRPr sz="2400" dirty="0">
              <a:latin typeface="Comfortaa" pitchFamily="2" charset="0"/>
            </a:endParaRPr>
          </a:p>
          <a:p>
            <a:pPr indent="-457189" algn="just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400" dirty="0">
                <a:latin typeface="Comfortaa" pitchFamily="2" charset="0"/>
              </a:rPr>
              <a:t>Алчните алгоритми предполагат, че винаги изборът на локално оптимално решение води до глобално такова, но понякога не е така</a:t>
            </a:r>
            <a:endParaRPr sz="2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Представяне на суми</a:t>
            </a:r>
            <a:endParaRPr dirty="0">
              <a:latin typeface="Comfortaa" pitchFamily="2" charset="0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  <a:latin typeface="Comfortaa" pitchFamily="2" charset="0"/>
              </a:rPr>
              <a:t>задача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8862933" y="2194900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50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62967" y="2194900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10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7484784" y="1697967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000">
                <a:solidFill>
                  <a:schemeClr val="bg1"/>
                </a:solidFill>
              </a:rPr>
              <a:t>20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274933" y="15534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335000" y="2568000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4411067" y="1222567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1609567" y="1879867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1839700" y="2181467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2205367" y="2459067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1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635000" y="2809500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2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614267" y="15534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4877567" y="1879867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6468333" y="2532600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10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9223333" y="2568000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50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9401000" y="28529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50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9693600" y="3218000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50</a:t>
            </a:r>
            <a:endParaRPr sz="2400">
              <a:solidFill>
                <a:schemeClr val="bg1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0054533" y="35029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>
                <a:solidFill>
                  <a:schemeClr val="bg1"/>
                </a:solidFill>
              </a:rPr>
              <a:t>50</a:t>
            </a:r>
            <a:endParaRPr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[1/8]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415600" y="1444967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" sz="2400" dirty="0">
                <a:latin typeface="Comfortaa" pitchFamily="2" charset="0"/>
              </a:rPr>
              <a:t>Да се намери начин за получаване на дадена сума S (S е естествено число), като се използват минимален брой монети, с номинали от множеството C = {a</a:t>
            </a:r>
            <a:r>
              <a:rPr lang="en" sz="2400" baseline="-25000" dirty="0">
                <a:latin typeface="Comfortaa" pitchFamily="2" charset="0"/>
              </a:rPr>
              <a:t>1</a:t>
            </a:r>
            <a:r>
              <a:rPr lang="en" sz="2400" dirty="0">
                <a:latin typeface="Comfortaa" pitchFamily="2" charset="0"/>
              </a:rPr>
              <a:t>, a</a:t>
            </a:r>
            <a:r>
              <a:rPr lang="en" sz="2400" baseline="-25000" dirty="0">
                <a:latin typeface="Comfortaa" pitchFamily="2" charset="0"/>
              </a:rPr>
              <a:t>2</a:t>
            </a:r>
            <a:r>
              <a:rPr lang="en" sz="2400" dirty="0">
                <a:latin typeface="Comfortaa" pitchFamily="2" charset="0"/>
              </a:rPr>
              <a:t>, ..., a</a:t>
            </a:r>
            <a:r>
              <a:rPr lang="en" sz="2400" baseline="-25000" dirty="0">
                <a:latin typeface="Comfortaa" pitchFamily="2" charset="0"/>
              </a:rPr>
              <a:t>N</a:t>
            </a:r>
            <a:r>
              <a:rPr lang="en" sz="2400" dirty="0">
                <a:latin typeface="Comfortaa" pitchFamily="2" charset="0"/>
              </a:rPr>
              <a:t>}. 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4537167" y="5081967"/>
            <a:ext cx="904800" cy="5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522733" y="3272433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7173667" y="5305567"/>
            <a:ext cx="831200" cy="5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608967" y="4265367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8627433" y="3922433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2812167" y="4468567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015367" y="4671767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4740367" y="5285167"/>
            <a:ext cx="904800" cy="5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4943567" y="5488367"/>
            <a:ext cx="904800" cy="5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725933" y="3475633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5929133" y="3678833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7376867" y="5508767"/>
            <a:ext cx="831200" cy="5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2"/>
          <p:cNvSpPr/>
          <p:nvPr/>
        </p:nvSpPr>
        <p:spPr>
          <a:xfrm>
            <a:off x="7580067" y="5711967"/>
            <a:ext cx="831200" cy="576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8830633" y="4125633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9033833" y="4328833"/>
            <a:ext cx="9048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a</a:t>
            </a:r>
            <a:r>
              <a:rPr lang="en" sz="1600" baseline="-25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sz="1600" baseline="-25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5984167" y="40461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7294967" y="40461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802133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4935400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563100" y="2464800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4005333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4208533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23"/>
          <p:cNvSpPr/>
          <p:nvPr/>
        </p:nvSpPr>
        <p:spPr>
          <a:xfrm>
            <a:off x="5138600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5341800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6187367" y="42493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6390567" y="44525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7553067" y="42847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7814533" y="44879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8E5F1B95-056C-8555-4685-64C539907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[2/8]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5984167" y="40461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7294967" y="40461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802133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935400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3563100" y="2464800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4005333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4208533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5138600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341800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187367" y="42493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6390567" y="44525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7549233" y="42847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7814517" y="44525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765333" y="5554233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Начална стойност: 0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7160E52A-7271-7194-7290-FAE8DA548B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[3/8]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>
                <a:latin typeface="Comfortaa" pitchFamily="2" charset="0"/>
              </a:rPr>
              <a:t>Взимайте от най-голямата монета, докато е възможно.</a:t>
            </a:r>
            <a:endParaRPr sz="2400" dirty="0">
              <a:latin typeface="Comfortaa" pitchFamily="2" charset="0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5984167" y="40461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294967" y="40461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3802133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935400" y="40815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25"/>
          <p:cNvSpPr txBox="1"/>
          <p:nvPr/>
        </p:nvSpPr>
        <p:spPr>
          <a:xfrm>
            <a:off x="3563100" y="2464800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Сума: 48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005333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208533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5138600" y="42847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5341800" y="4487933"/>
            <a:ext cx="659200" cy="5792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6187367" y="42493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6390567" y="4452533"/>
            <a:ext cx="831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10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7611333" y="42226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5594584" y="5554233"/>
            <a:ext cx="763200" cy="650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B0F0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25</a:t>
            </a:r>
            <a:endParaRPr sz="16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765333" y="5554233"/>
            <a:ext cx="4322400" cy="65000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Актуализация: 25</a:t>
            </a:r>
            <a:endParaRPr sz="2400">
              <a:solidFill>
                <a:schemeClr val="bg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Google Shape;152;p22">
            <a:extLst>
              <a:ext uri="{FF2B5EF4-FFF2-40B4-BE49-F238E27FC236}">
                <a16:creationId xmlns:a16="http://schemas.microsoft.com/office/drawing/2014/main" id="{FF3FB109-1A91-1768-66A6-6597466B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667"/>
              </a:spcBef>
            </a:pPr>
            <a:r>
              <a:rPr lang="en" dirty="0">
                <a:latin typeface="Comfortaa" pitchFamily="2" charset="0"/>
              </a:rPr>
              <a:t>Представяне на суми [4/8]</a:t>
            </a:r>
            <a:endParaRPr dirty="0">
              <a:solidFill>
                <a:srgbClr val="F3BE60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2710</Words>
  <Application>Microsoft Office PowerPoint</Application>
  <PresentationFormat>Widescreen</PresentationFormat>
  <Paragraphs>606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Алчни алгоритми</vt:lpstr>
      <vt:lpstr>Съдържание</vt:lpstr>
      <vt:lpstr>Алчни алгоритми (greedy)</vt:lpstr>
      <vt:lpstr>Оптимизационни решения</vt:lpstr>
      <vt:lpstr>Представяне на суми</vt:lpstr>
      <vt:lpstr>Представяне на суми [1/8]</vt:lpstr>
      <vt:lpstr>Представяне на суми [2/8]</vt:lpstr>
      <vt:lpstr>Представяне на суми [3/8]</vt:lpstr>
      <vt:lpstr>Представяне на суми [4/8]</vt:lpstr>
      <vt:lpstr>Представяне на суми [5/8]</vt:lpstr>
      <vt:lpstr>Представяне на суми [6/8]</vt:lpstr>
      <vt:lpstr>Представяне на суми [7/8]</vt:lpstr>
      <vt:lpstr>Представяне на суми [8/8]</vt:lpstr>
      <vt:lpstr>Египетски дроби</vt:lpstr>
      <vt:lpstr>Египетски дроби [1/10]</vt:lpstr>
      <vt:lpstr>Египетски дроби [2/10]</vt:lpstr>
      <vt:lpstr>Египетски дроби [3/10]</vt:lpstr>
      <vt:lpstr>Египетски дроби [4/10]</vt:lpstr>
      <vt:lpstr>Египетски дроби [5/10]</vt:lpstr>
      <vt:lpstr>Египетски дроби [6/10]</vt:lpstr>
      <vt:lpstr>Египетски дроби [7/10]</vt:lpstr>
      <vt:lpstr>Египетски дроби [8/10]</vt:lpstr>
      <vt:lpstr>Египетски дроби [9/10]</vt:lpstr>
      <vt:lpstr>Египетски дроби [10/10]</vt:lpstr>
      <vt:lpstr>Задача за раницата</vt:lpstr>
      <vt:lpstr>Задача за раницата [1/7]</vt:lpstr>
      <vt:lpstr>Задача за раницата [2/7]</vt:lpstr>
      <vt:lpstr>Задача за раницата [3/7]</vt:lpstr>
      <vt:lpstr>Задача за раницата [4/7]</vt:lpstr>
      <vt:lpstr>Задача за раницата [5/7]</vt:lpstr>
      <vt:lpstr>Задача за раницата [6/7]</vt:lpstr>
      <vt:lpstr>Задача за раницата [7/7]</vt:lpstr>
      <vt:lpstr>Задача за възлагане на дейности</vt:lpstr>
      <vt:lpstr>Задача за възлагане на дейности [1/9]</vt:lpstr>
      <vt:lpstr>Задача за възлагане на дейности [2/9]</vt:lpstr>
      <vt:lpstr>Задача за възлагане на дейности [3/9]</vt:lpstr>
      <vt:lpstr>Задача за възлагане на дейности [4/9]</vt:lpstr>
      <vt:lpstr>Задача за възлагане на дейности [5/9]</vt:lpstr>
      <vt:lpstr>Задача за възлагане на дейности [6/9]</vt:lpstr>
      <vt:lpstr>Задача за възлагане на дейности [7/9]</vt:lpstr>
      <vt:lpstr>Задача за възлагане на дейности [8/9]</vt:lpstr>
      <vt:lpstr>Задача за възлагане на дейности [9/9]</vt:lpstr>
      <vt:lpstr>Задача за възлагане на дейности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2023-03-01T11:08:55Z</dcterms:modified>
</cp:coreProperties>
</file>