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8" r:id="rId2"/>
    <p:sldId id="5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2" r:id="rId46"/>
    <p:sldId id="57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  <p14:sldId id="259"/>
            <p14:sldId id="260"/>
          </p14:sldIdLst>
        </p14:section>
        <p14:section name="Редица на Фибоначи" id="{D73BFD13-237E-41B0-B197-20450E8FC8EA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Най-голям общ делител" id="{DE22DAD1-A5D3-48DF-9540-76438536FF00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Най-малко общо кратно" id="{1320AE49-04B2-4FB8-972A-0DBC0C3ECE42}">
          <p14:sldIdLst>
            <p14:sldId id="280"/>
            <p14:sldId id="281"/>
          </p14:sldIdLst>
        </p14:section>
        <p14:section name="Backtracking" id="{0F34CE4C-BE9A-46D0-A17E-87A7FDCD0B34}">
          <p14:sldIdLst>
            <p14:sldId id="282"/>
            <p14:sldId id="283"/>
            <p14:sldId id="284"/>
            <p14:sldId id="285"/>
          </p14:sldIdLst>
        </p14:section>
        <p14:section name="Осемте царици" id="{9A91B3B6-64CC-4098-97DB-BF6C371FF1E6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Заключение" id="{9315BEE7-605C-4839-996A-A4EEA70921D9}">
          <p14:sldIdLst>
            <p14:sldId id="302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57825-6C11-458B-B96B-BCFC305F2869}" v="48" dt="2023-03-01T13:32:36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69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80A57825-6C11-458B-B96B-BCFC305F2869}"/>
    <pc:docChg chg="undo custSel addSld delSld modSld sldOrd addSection delSection modSection">
      <pc:chgData name="БСУ" userId="bdbaa275-9249-41b1-8d15-242f632c67bf" providerId="ADAL" clId="{80A57825-6C11-458B-B96B-BCFC305F2869}" dt="2023-03-01T13:33:04.315" v="1073" actId="207"/>
      <pc:docMkLst>
        <pc:docMk/>
      </pc:docMkLst>
      <pc:sldChg chg="modSp mod">
        <pc:chgData name="БСУ" userId="bdbaa275-9249-41b1-8d15-242f632c67bf" providerId="ADAL" clId="{80A57825-6C11-458B-B96B-BCFC305F2869}" dt="2023-03-01T12:35:17.326" v="3" actId="27636"/>
        <pc:sldMkLst>
          <pc:docMk/>
          <pc:sldMk cId="2386959723" sldId="258"/>
        </pc:sldMkLst>
        <pc:spChg chg="mod">
          <ac:chgData name="БСУ" userId="bdbaa275-9249-41b1-8d15-242f632c67bf" providerId="ADAL" clId="{80A57825-6C11-458B-B96B-BCFC305F2869}" dt="2023-03-01T12:35:17.326" v="3" actId="27636"/>
          <ac:spMkLst>
            <pc:docMk/>
            <pc:sldMk cId="2386959723" sldId="258"/>
            <ac:spMk id="4" creationId="{31A11B2B-6DC7-2642-A5E2-7E3177B71883}"/>
          </ac:spMkLst>
        </pc:spChg>
      </pc:sldChg>
      <pc:sldChg chg="modSp add mod">
        <pc:chgData name="БСУ" userId="bdbaa275-9249-41b1-8d15-242f632c67bf" providerId="ADAL" clId="{80A57825-6C11-458B-B96B-BCFC305F2869}" dt="2023-03-01T12:42:50.078" v="101" actId="14100"/>
        <pc:sldMkLst>
          <pc:docMk/>
          <pc:sldMk cId="0" sldId="259"/>
        </pc:sldMkLst>
        <pc:spChg chg="mod">
          <ac:chgData name="БСУ" userId="bdbaa275-9249-41b1-8d15-242f632c67bf" providerId="ADAL" clId="{80A57825-6C11-458B-B96B-BCFC305F2869}" dt="2023-03-01T12:42:50.078" v="101" actId="14100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41.044" v="98" actId="1076"/>
          <ac:spMkLst>
            <pc:docMk/>
            <pc:sldMk cId="0" sldId="259"/>
            <ac:spMk id="124" creationId="{00000000-0000-0000-0000-000000000000}"/>
          </ac:spMkLst>
        </pc:spChg>
      </pc:sldChg>
      <pc:sldChg chg="modSp add mod">
        <pc:chgData name="БСУ" userId="bdbaa275-9249-41b1-8d15-242f632c67bf" providerId="ADAL" clId="{80A57825-6C11-458B-B96B-BCFC305F2869}" dt="2023-03-01T12:42:26.405" v="94" actId="1076"/>
        <pc:sldMkLst>
          <pc:docMk/>
          <pc:sldMk cId="0" sldId="260"/>
        </pc:sldMkLst>
        <pc:spChg chg="mod">
          <ac:chgData name="БСУ" userId="bdbaa275-9249-41b1-8d15-242f632c67bf" providerId="ADAL" clId="{80A57825-6C11-458B-B96B-BCFC305F2869}" dt="2023-03-01T12:42:17.019" v="91" actId="1076"/>
          <ac:spMkLst>
            <pc:docMk/>
            <pc:sldMk cId="0" sldId="260"/>
            <ac:spMk id="12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12.282" v="90" actId="14100"/>
          <ac:spMkLst>
            <pc:docMk/>
            <pc:sldMk cId="0" sldId="260"/>
            <ac:spMk id="13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26.405" v="94" actId="1076"/>
          <ac:spMkLst>
            <pc:docMk/>
            <pc:sldMk cId="0" sldId="260"/>
            <ac:spMk id="13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26.405" v="94" actId="1076"/>
          <ac:spMkLst>
            <pc:docMk/>
            <pc:sldMk cId="0" sldId="260"/>
            <ac:spMk id="13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26.405" v="94" actId="1076"/>
          <ac:spMkLst>
            <pc:docMk/>
            <pc:sldMk cId="0" sldId="260"/>
            <ac:spMk id="13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26.405" v="94" actId="1076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26.405" v="94" actId="1076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2:26.405" v="94" actId="1076"/>
          <ac:spMkLst>
            <pc:docMk/>
            <pc:sldMk cId="0" sldId="260"/>
            <ac:spMk id="136" creationId="{00000000-0000-0000-0000-000000000000}"/>
          </ac:spMkLst>
        </pc:spChg>
      </pc:sldChg>
      <pc:sldChg chg="modSp add mod">
        <pc:chgData name="БСУ" userId="bdbaa275-9249-41b1-8d15-242f632c67bf" providerId="ADAL" clId="{80A57825-6C11-458B-B96B-BCFC305F2869}" dt="2023-03-01T12:43:26.007" v="106" actId="1366"/>
        <pc:sldMkLst>
          <pc:docMk/>
          <pc:sldMk cId="0" sldId="261"/>
        </pc:sldMkLst>
        <pc:spChg chg="mod">
          <ac:chgData name="БСУ" userId="bdbaa275-9249-41b1-8d15-242f632c67bf" providerId="ADAL" clId="{80A57825-6C11-458B-B96B-BCFC305F2869}" dt="2023-03-01T12:43:22.657" v="105" actId="207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3:22.657" v="105" actId="207"/>
          <ac:spMkLst>
            <pc:docMk/>
            <pc:sldMk cId="0" sldId="261"/>
            <ac:spMk id="142" creationId="{00000000-0000-0000-0000-000000000000}"/>
          </ac:spMkLst>
        </pc:spChg>
        <pc:picChg chg="mod">
          <ac:chgData name="БСУ" userId="bdbaa275-9249-41b1-8d15-242f632c67bf" providerId="ADAL" clId="{80A57825-6C11-458B-B96B-BCFC305F2869}" dt="2023-03-01T12:43:26.007" v="106" actId="1366"/>
          <ac:picMkLst>
            <pc:docMk/>
            <pc:sldMk cId="0" sldId="261"/>
            <ac:picMk id="143" creationId="{00000000-0000-0000-0000-000000000000}"/>
          </ac:picMkLst>
        </pc:picChg>
      </pc:sldChg>
      <pc:sldChg chg="modSp add mod">
        <pc:chgData name="БСУ" userId="bdbaa275-9249-41b1-8d15-242f632c67bf" providerId="ADAL" clId="{80A57825-6C11-458B-B96B-BCFC305F2869}" dt="2023-03-01T12:57:16.786" v="394" actId="20577"/>
        <pc:sldMkLst>
          <pc:docMk/>
          <pc:sldMk cId="0" sldId="262"/>
        </pc:sldMkLst>
        <pc:spChg chg="mod">
          <ac:chgData name="БСУ" userId="bdbaa275-9249-41b1-8d15-242f632c67bf" providerId="ADAL" clId="{80A57825-6C11-458B-B96B-BCFC305F2869}" dt="2023-03-01T12:57:16.786" v="394" actId="20577"/>
          <ac:spMkLst>
            <pc:docMk/>
            <pc:sldMk cId="0" sldId="262"/>
            <ac:spMk id="14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4:44.865" v="125" actId="1076"/>
          <ac:spMkLst>
            <pc:docMk/>
            <pc:sldMk cId="0" sldId="262"/>
            <ac:spMk id="14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3:47.960" v="111" actId="2711"/>
          <ac:spMkLst>
            <pc:docMk/>
            <pc:sldMk cId="0" sldId="262"/>
            <ac:spMk id="15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3:39.686" v="110" actId="208"/>
          <ac:spMkLst>
            <pc:docMk/>
            <pc:sldMk cId="0" sldId="262"/>
            <ac:spMk id="15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3:51.028" v="113" actId="20577"/>
          <ac:spMkLst>
            <pc:docMk/>
            <pc:sldMk cId="0" sldId="262"/>
            <ac:spMk id="152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2:57:14" v="393" actId="20577"/>
        <pc:sldMkLst>
          <pc:docMk/>
          <pc:sldMk cId="0" sldId="263"/>
        </pc:sldMkLst>
        <pc:spChg chg="add del mod">
          <ac:chgData name="БСУ" userId="bdbaa275-9249-41b1-8d15-242f632c67bf" providerId="ADAL" clId="{80A57825-6C11-458B-B96B-BCFC305F2869}" dt="2023-03-01T12:45:15.141" v="134" actId="478"/>
          <ac:spMkLst>
            <pc:docMk/>
            <pc:sldMk cId="0" sldId="263"/>
            <ac:spMk id="3" creationId="{29038246-5F26-B8A0-0697-C78B7F9B512B}"/>
          </ac:spMkLst>
        </pc:spChg>
        <pc:spChg chg="add mod">
          <ac:chgData name="БСУ" userId="bdbaa275-9249-41b1-8d15-242f632c67bf" providerId="ADAL" clId="{80A57825-6C11-458B-B96B-BCFC305F2869}" dt="2023-03-01T12:57:14" v="393" actId="20577"/>
          <ac:spMkLst>
            <pc:docMk/>
            <pc:sldMk cId="0" sldId="263"/>
            <ac:spMk id="4" creationId="{A0EAE2F9-7023-3FEA-8104-CF54CC1B98D5}"/>
          </ac:spMkLst>
        </pc:spChg>
        <pc:spChg chg="del">
          <ac:chgData name="БСУ" userId="bdbaa275-9249-41b1-8d15-242f632c67bf" providerId="ADAL" clId="{80A57825-6C11-458B-B96B-BCFC305F2869}" dt="2023-03-01T12:45:13.349" v="133" actId="478"/>
          <ac:spMkLst>
            <pc:docMk/>
            <pc:sldMk cId="0" sldId="263"/>
            <ac:spMk id="15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6:47.246" v="167" actId="120"/>
          <ac:spMkLst>
            <pc:docMk/>
            <pc:sldMk cId="0" sldId="263"/>
            <ac:spMk id="15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5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6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7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7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7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5:56.189" v="149" actId="1076"/>
          <ac:spMkLst>
            <pc:docMk/>
            <pc:sldMk cId="0" sldId="263"/>
            <ac:spMk id="173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2:57:10.063" v="392" actId="20577"/>
        <pc:sldMkLst>
          <pc:docMk/>
          <pc:sldMk cId="0" sldId="264"/>
        </pc:sldMkLst>
        <pc:spChg chg="add del mod">
          <ac:chgData name="БСУ" userId="bdbaa275-9249-41b1-8d15-242f632c67bf" providerId="ADAL" clId="{80A57825-6C11-458B-B96B-BCFC305F2869}" dt="2023-03-01T12:46:12.330" v="157" actId="478"/>
          <ac:spMkLst>
            <pc:docMk/>
            <pc:sldMk cId="0" sldId="264"/>
            <ac:spMk id="3" creationId="{26C9A0CE-222A-279D-B1B8-8A246907BA80}"/>
          </ac:spMkLst>
        </pc:spChg>
        <pc:spChg chg="add mod">
          <ac:chgData name="БСУ" userId="bdbaa275-9249-41b1-8d15-242f632c67bf" providerId="ADAL" clId="{80A57825-6C11-458B-B96B-BCFC305F2869}" dt="2023-03-01T12:57:10.063" v="392" actId="20577"/>
          <ac:spMkLst>
            <pc:docMk/>
            <pc:sldMk cId="0" sldId="264"/>
            <ac:spMk id="4" creationId="{875F596C-583B-2DD6-2AD3-A4E15DDF5287}"/>
          </ac:spMkLst>
        </pc:spChg>
        <pc:spChg chg="del">
          <ac:chgData name="БСУ" userId="bdbaa275-9249-41b1-8d15-242f632c67bf" providerId="ADAL" clId="{80A57825-6C11-458B-B96B-BCFC305F2869}" dt="2023-03-01T12:46:10.694" v="156" actId="478"/>
          <ac:spMkLst>
            <pc:docMk/>
            <pc:sldMk cId="0" sldId="264"/>
            <ac:spMk id="17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6:53.769" v="168" actId="1076"/>
          <ac:spMkLst>
            <pc:docMk/>
            <pc:sldMk cId="0" sldId="264"/>
            <ac:spMk id="17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8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19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07.376" v="172" actId="1076"/>
          <ac:spMkLst>
            <pc:docMk/>
            <pc:sldMk cId="0" sldId="264"/>
            <ac:spMk id="208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2:57:05.945" v="391" actId="20577"/>
        <pc:sldMkLst>
          <pc:docMk/>
          <pc:sldMk cId="0" sldId="265"/>
        </pc:sldMkLst>
        <pc:spChg chg="add del mod">
          <ac:chgData name="БСУ" userId="bdbaa275-9249-41b1-8d15-242f632c67bf" providerId="ADAL" clId="{80A57825-6C11-458B-B96B-BCFC305F2869}" dt="2023-03-01T12:47:31.815" v="189" actId="478"/>
          <ac:spMkLst>
            <pc:docMk/>
            <pc:sldMk cId="0" sldId="265"/>
            <ac:spMk id="3" creationId="{9C5C1BB4-71D6-8B1F-EEEA-FA60D18297E4}"/>
          </ac:spMkLst>
        </pc:spChg>
        <pc:spChg chg="add mod">
          <ac:chgData name="БСУ" userId="bdbaa275-9249-41b1-8d15-242f632c67bf" providerId="ADAL" clId="{80A57825-6C11-458B-B96B-BCFC305F2869}" dt="2023-03-01T12:57:05.945" v="391" actId="20577"/>
          <ac:spMkLst>
            <pc:docMk/>
            <pc:sldMk cId="0" sldId="265"/>
            <ac:spMk id="4" creationId="{B6EBEB39-AC16-11A0-9388-FA26876B9F79}"/>
          </ac:spMkLst>
        </pc:spChg>
        <pc:spChg chg="del mod">
          <ac:chgData name="БСУ" userId="bdbaa275-9249-41b1-8d15-242f632c67bf" providerId="ADAL" clId="{80A57825-6C11-458B-B96B-BCFC305F2869}" dt="2023-03-01T12:47:30.352" v="188" actId="478"/>
          <ac:spMkLst>
            <pc:docMk/>
            <pc:sldMk cId="0" sldId="265"/>
            <ac:spMk id="21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7:58.847" v="200" actId="113"/>
          <ac:spMkLst>
            <pc:docMk/>
            <pc:sldMk cId="0" sldId="265"/>
            <ac:spMk id="21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8:32.435" v="211" actId="207"/>
          <ac:spMkLst>
            <pc:docMk/>
            <pc:sldMk cId="0" sldId="265"/>
            <ac:spMk id="21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8:32.435" v="211" actId="207"/>
          <ac:spMkLst>
            <pc:docMk/>
            <pc:sldMk cId="0" sldId="265"/>
            <ac:spMk id="21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8:32.435" v="211" actId="207"/>
          <ac:spMkLst>
            <pc:docMk/>
            <pc:sldMk cId="0" sldId="265"/>
            <ac:spMk id="21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8:32.435" v="211" actId="207"/>
          <ac:spMkLst>
            <pc:docMk/>
            <pc:sldMk cId="0" sldId="265"/>
            <ac:spMk id="21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8:32.435" v="211" actId="207"/>
          <ac:spMkLst>
            <pc:docMk/>
            <pc:sldMk cId="0" sldId="265"/>
            <ac:spMk id="21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8:32.435" v="211" actId="207"/>
          <ac:spMkLst>
            <pc:docMk/>
            <pc:sldMk cId="0" sldId="265"/>
            <ac:spMk id="22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8:23.847" v="208" actId="2085"/>
          <ac:spMkLst>
            <pc:docMk/>
            <pc:sldMk cId="0" sldId="265"/>
            <ac:spMk id="221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2:56:20.095" v="376" actId="20577"/>
        <pc:sldMkLst>
          <pc:docMk/>
          <pc:sldMk cId="0" sldId="266"/>
        </pc:sldMkLst>
        <pc:spChg chg="add del mod">
          <ac:chgData name="БСУ" userId="bdbaa275-9249-41b1-8d15-242f632c67bf" providerId="ADAL" clId="{80A57825-6C11-458B-B96B-BCFC305F2869}" dt="2023-03-01T12:48:51.934" v="213" actId="478"/>
          <ac:spMkLst>
            <pc:docMk/>
            <pc:sldMk cId="0" sldId="266"/>
            <ac:spMk id="3" creationId="{580698FE-A3D2-84B0-D057-A391F7583BB4}"/>
          </ac:spMkLst>
        </pc:spChg>
        <pc:spChg chg="add mod">
          <ac:chgData name="БСУ" userId="bdbaa275-9249-41b1-8d15-242f632c67bf" providerId="ADAL" clId="{80A57825-6C11-458B-B96B-BCFC305F2869}" dt="2023-03-01T12:56:20.095" v="376" actId="20577"/>
          <ac:spMkLst>
            <pc:docMk/>
            <pc:sldMk cId="0" sldId="266"/>
            <ac:spMk id="4" creationId="{F0D53977-878F-221E-166F-DC36A44D56C3}"/>
          </ac:spMkLst>
        </pc:spChg>
        <pc:spChg chg="del">
          <ac:chgData name="БСУ" userId="bdbaa275-9249-41b1-8d15-242f632c67bf" providerId="ADAL" clId="{80A57825-6C11-458B-B96B-BCFC305F2869}" dt="2023-03-01T12:48:50.360" v="212" actId="478"/>
          <ac:spMkLst>
            <pc:docMk/>
            <pc:sldMk cId="0" sldId="266"/>
            <ac:spMk id="22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6:17.625" v="375" actId="20577"/>
          <ac:spMkLst>
            <pc:docMk/>
            <pc:sldMk cId="0" sldId="266"/>
            <ac:spMk id="22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20.217" v="226" actId="207"/>
          <ac:spMkLst>
            <pc:docMk/>
            <pc:sldMk cId="0" sldId="266"/>
            <ac:spMk id="22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20.217" v="226" actId="207"/>
          <ac:spMkLst>
            <pc:docMk/>
            <pc:sldMk cId="0" sldId="266"/>
            <ac:spMk id="22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20.217" v="226" actId="207"/>
          <ac:spMkLst>
            <pc:docMk/>
            <pc:sldMk cId="0" sldId="266"/>
            <ac:spMk id="23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20.217" v="226" actId="207"/>
          <ac:spMkLst>
            <pc:docMk/>
            <pc:sldMk cId="0" sldId="266"/>
            <ac:spMk id="233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2:49:19.509" v="225" actId="208"/>
          <ac:cxnSpMkLst>
            <pc:docMk/>
            <pc:sldMk cId="0" sldId="266"/>
            <ac:cxnSpMk id="231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49:19.509" v="225" actId="208"/>
          <ac:cxnSpMkLst>
            <pc:docMk/>
            <pc:sldMk cId="0" sldId="266"/>
            <ac:cxnSpMk id="232" creationId="{00000000-0000-0000-0000-000000000000}"/>
          </ac:cxnSpMkLst>
        </pc:cxnChg>
      </pc:sldChg>
      <pc:sldChg chg="addSp delSp modSp add mod">
        <pc:chgData name="БСУ" userId="bdbaa275-9249-41b1-8d15-242f632c67bf" providerId="ADAL" clId="{80A57825-6C11-458B-B96B-BCFC305F2869}" dt="2023-03-01T12:56:27.299" v="382" actId="20577"/>
        <pc:sldMkLst>
          <pc:docMk/>
          <pc:sldMk cId="0" sldId="267"/>
        </pc:sldMkLst>
        <pc:spChg chg="add del mod">
          <ac:chgData name="БСУ" userId="bdbaa275-9249-41b1-8d15-242f632c67bf" providerId="ADAL" clId="{80A57825-6C11-458B-B96B-BCFC305F2869}" dt="2023-03-01T12:49:42.826" v="229" actId="478"/>
          <ac:spMkLst>
            <pc:docMk/>
            <pc:sldMk cId="0" sldId="267"/>
            <ac:spMk id="3" creationId="{64FC07C3-A484-B205-6D0F-6A2960F4FF62}"/>
          </ac:spMkLst>
        </pc:spChg>
        <pc:spChg chg="add del mod">
          <ac:chgData name="БСУ" userId="bdbaa275-9249-41b1-8d15-242f632c67bf" providerId="ADAL" clId="{80A57825-6C11-458B-B96B-BCFC305F2869}" dt="2023-03-01T12:49:43.833" v="230" actId="478"/>
          <ac:spMkLst>
            <pc:docMk/>
            <pc:sldMk cId="0" sldId="267"/>
            <ac:spMk id="5" creationId="{12C45A5D-6669-EB7E-DA97-FAEF744CEAC2}"/>
          </ac:spMkLst>
        </pc:spChg>
        <pc:spChg chg="add mod">
          <ac:chgData name="БСУ" userId="bdbaa275-9249-41b1-8d15-242f632c67bf" providerId="ADAL" clId="{80A57825-6C11-458B-B96B-BCFC305F2869}" dt="2023-03-01T12:56:24.341" v="381" actId="20577"/>
          <ac:spMkLst>
            <pc:docMk/>
            <pc:sldMk cId="0" sldId="267"/>
            <ac:spMk id="6" creationId="{73B7D2D8-2C5E-1D20-69D7-33375A715E59}"/>
          </ac:spMkLst>
        </pc:spChg>
        <pc:spChg chg="add mod">
          <ac:chgData name="БСУ" userId="bdbaa275-9249-41b1-8d15-242f632c67bf" providerId="ADAL" clId="{80A57825-6C11-458B-B96B-BCFC305F2869}" dt="2023-03-01T12:56:27.299" v="382" actId="20577"/>
          <ac:spMkLst>
            <pc:docMk/>
            <pc:sldMk cId="0" sldId="267"/>
            <ac:spMk id="7" creationId="{232B8A7E-18BC-A493-38E0-C8C9E743198B}"/>
          </ac:spMkLst>
        </pc:spChg>
        <pc:spChg chg="del">
          <ac:chgData name="БСУ" userId="bdbaa275-9249-41b1-8d15-242f632c67bf" providerId="ADAL" clId="{80A57825-6C11-458B-B96B-BCFC305F2869}" dt="2023-03-01T12:49:39.844" v="227" actId="478"/>
          <ac:spMkLst>
            <pc:docMk/>
            <pc:sldMk cId="0" sldId="267"/>
            <ac:spMk id="238" creationId="{00000000-0000-0000-0000-000000000000}"/>
          </ac:spMkLst>
        </pc:spChg>
        <pc:spChg chg="del">
          <ac:chgData name="БСУ" userId="bdbaa275-9249-41b1-8d15-242f632c67bf" providerId="ADAL" clId="{80A57825-6C11-458B-B96B-BCFC305F2869}" dt="2023-03-01T12:49:41.682" v="228" actId="478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4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5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9:58.415" v="235" actId="207"/>
          <ac:spMkLst>
            <pc:docMk/>
            <pc:sldMk cId="0" sldId="267"/>
            <ac:spMk id="251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2:49:57.705" v="234" actId="208"/>
          <ac:cxnSpMkLst>
            <pc:docMk/>
            <pc:sldMk cId="0" sldId="267"/>
            <ac:cxnSpMk id="243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49:57.705" v="234" actId="208"/>
          <ac:cxnSpMkLst>
            <pc:docMk/>
            <pc:sldMk cId="0" sldId="267"/>
            <ac:cxnSpMk id="244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49:57.705" v="234" actId="208"/>
          <ac:cxnSpMkLst>
            <pc:docMk/>
            <pc:sldMk cId="0" sldId="267"/>
            <ac:cxnSpMk id="252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49:57.705" v="234" actId="208"/>
          <ac:cxnSpMkLst>
            <pc:docMk/>
            <pc:sldMk cId="0" sldId="267"/>
            <ac:cxnSpMk id="253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49:57.705" v="234" actId="208"/>
          <ac:cxnSpMkLst>
            <pc:docMk/>
            <pc:sldMk cId="0" sldId="267"/>
            <ac:cxnSpMk id="254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49:57.705" v="234" actId="208"/>
          <ac:cxnSpMkLst>
            <pc:docMk/>
            <pc:sldMk cId="0" sldId="267"/>
            <ac:cxnSpMk id="255" creationId="{00000000-0000-0000-0000-000000000000}"/>
          </ac:cxnSpMkLst>
        </pc:cxnChg>
      </pc:sldChg>
      <pc:sldChg chg="addSp delSp modSp add mod">
        <pc:chgData name="БСУ" userId="bdbaa275-9249-41b1-8d15-242f632c67bf" providerId="ADAL" clId="{80A57825-6C11-458B-B96B-BCFC305F2869}" dt="2023-03-01T12:56:34.907" v="390" actId="20577"/>
        <pc:sldMkLst>
          <pc:docMk/>
          <pc:sldMk cId="0" sldId="268"/>
        </pc:sldMkLst>
        <pc:spChg chg="add del mod">
          <ac:chgData name="БСУ" userId="bdbaa275-9249-41b1-8d15-242f632c67bf" providerId="ADAL" clId="{80A57825-6C11-458B-B96B-BCFC305F2869}" dt="2023-03-01T12:50:09.266" v="237" actId="478"/>
          <ac:spMkLst>
            <pc:docMk/>
            <pc:sldMk cId="0" sldId="268"/>
            <ac:spMk id="3" creationId="{B8C06403-5358-F350-BE81-4E430C53569D}"/>
          </ac:spMkLst>
        </pc:spChg>
        <pc:spChg chg="add del mod">
          <ac:chgData name="БСУ" userId="bdbaa275-9249-41b1-8d15-242f632c67bf" providerId="ADAL" clId="{80A57825-6C11-458B-B96B-BCFC305F2869}" dt="2023-03-01T12:50:10.229" v="238" actId="478"/>
          <ac:spMkLst>
            <pc:docMk/>
            <pc:sldMk cId="0" sldId="268"/>
            <ac:spMk id="5" creationId="{7C8CBA6B-23A3-22E7-6EC6-1BE90D4CDF6E}"/>
          </ac:spMkLst>
        </pc:spChg>
        <pc:spChg chg="add mod">
          <ac:chgData name="БСУ" userId="bdbaa275-9249-41b1-8d15-242f632c67bf" providerId="ADAL" clId="{80A57825-6C11-458B-B96B-BCFC305F2869}" dt="2023-03-01T12:56:32.161" v="387" actId="20577"/>
          <ac:spMkLst>
            <pc:docMk/>
            <pc:sldMk cId="0" sldId="268"/>
            <ac:spMk id="6" creationId="{60C1025F-DBA5-1330-B10F-8ADEF4B4AAE8}"/>
          </ac:spMkLst>
        </pc:spChg>
        <pc:spChg chg="add mod">
          <ac:chgData name="БСУ" userId="bdbaa275-9249-41b1-8d15-242f632c67bf" providerId="ADAL" clId="{80A57825-6C11-458B-B96B-BCFC305F2869}" dt="2023-03-01T12:56:34.907" v="390" actId="20577"/>
          <ac:spMkLst>
            <pc:docMk/>
            <pc:sldMk cId="0" sldId="268"/>
            <ac:spMk id="7" creationId="{83D562B1-5037-1131-81CE-CAD5469C9272}"/>
          </ac:spMkLst>
        </pc:spChg>
        <pc:spChg chg="del">
          <ac:chgData name="БСУ" userId="bdbaa275-9249-41b1-8d15-242f632c67bf" providerId="ADAL" clId="{80A57825-6C11-458B-B96B-BCFC305F2869}" dt="2023-03-01T12:50:06.518" v="236" actId="478"/>
          <ac:spMkLst>
            <pc:docMk/>
            <pc:sldMk cId="0" sldId="268"/>
            <ac:spMk id="260" creationId="{00000000-0000-0000-0000-000000000000}"/>
          </ac:spMkLst>
        </pc:spChg>
        <pc:spChg chg="del">
          <ac:chgData name="БСУ" userId="bdbaa275-9249-41b1-8d15-242f632c67bf" providerId="ADAL" clId="{80A57825-6C11-458B-B96B-BCFC305F2869}" dt="2023-03-01T12:50:06.518" v="236" actId="478"/>
          <ac:spMkLst>
            <pc:docMk/>
            <pc:sldMk cId="0" sldId="268"/>
            <ac:spMk id="26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6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6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6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6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6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6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7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7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7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7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7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7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38.947" v="248" actId="207"/>
          <ac:spMkLst>
            <pc:docMk/>
            <pc:sldMk cId="0" sldId="268"/>
            <ac:spMk id="28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0:45.477" v="249" actId="1076"/>
          <ac:spMkLst>
            <pc:docMk/>
            <pc:sldMk cId="0" sldId="268"/>
            <ac:spMk id="283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65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66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74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75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76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77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81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0:36.886" v="247" actId="208"/>
          <ac:cxnSpMkLst>
            <pc:docMk/>
            <pc:sldMk cId="0" sldId="268"/>
            <ac:cxnSpMk id="282" creationId="{00000000-0000-0000-0000-000000000000}"/>
          </ac:cxnSpMkLst>
        </pc:cxnChg>
      </pc:sldChg>
      <pc:sldChg chg="addSp delSp modSp add mod">
        <pc:chgData name="БСУ" userId="bdbaa275-9249-41b1-8d15-242f632c67bf" providerId="ADAL" clId="{80A57825-6C11-458B-B96B-BCFC305F2869}" dt="2023-03-01T12:55:42.226" v="355" actId="20577"/>
        <pc:sldMkLst>
          <pc:docMk/>
          <pc:sldMk cId="0" sldId="269"/>
        </pc:sldMkLst>
        <pc:spChg chg="add del mod">
          <ac:chgData name="БСУ" userId="bdbaa275-9249-41b1-8d15-242f632c67bf" providerId="ADAL" clId="{80A57825-6C11-458B-B96B-BCFC305F2869}" dt="2023-03-01T12:51:14.667" v="252" actId="478"/>
          <ac:spMkLst>
            <pc:docMk/>
            <pc:sldMk cId="0" sldId="269"/>
            <ac:spMk id="3" creationId="{E75FD230-78A1-3D84-7D20-35B4366F2809}"/>
          </ac:spMkLst>
        </pc:spChg>
        <pc:spChg chg="add mod">
          <ac:chgData name="БСУ" userId="bdbaa275-9249-41b1-8d15-242f632c67bf" providerId="ADAL" clId="{80A57825-6C11-458B-B96B-BCFC305F2869}" dt="2023-03-01T12:55:33.602" v="345" actId="20577"/>
          <ac:spMkLst>
            <pc:docMk/>
            <pc:sldMk cId="0" sldId="269"/>
            <ac:spMk id="4" creationId="{208E5B79-2768-985B-A4F4-1E1695D94AEE}"/>
          </ac:spMkLst>
        </pc:spChg>
        <pc:spChg chg="del">
          <ac:chgData name="БСУ" userId="bdbaa275-9249-41b1-8d15-242f632c67bf" providerId="ADAL" clId="{80A57825-6C11-458B-B96B-BCFC305F2869}" dt="2023-03-01T12:51:11.621" v="251" actId="478"/>
          <ac:spMkLst>
            <pc:docMk/>
            <pc:sldMk cId="0" sldId="269"/>
            <ac:spMk id="28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5:42.226" v="355" actId="20577"/>
          <ac:spMkLst>
            <pc:docMk/>
            <pc:sldMk cId="0" sldId="269"/>
            <ac:spMk id="28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29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30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30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30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30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1:44.994" v="265" actId="207"/>
          <ac:spMkLst>
            <pc:docMk/>
            <pc:sldMk cId="0" sldId="269"/>
            <ac:spMk id="308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293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294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302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303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304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305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309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1:44.461" v="264" actId="208"/>
          <ac:cxnSpMkLst>
            <pc:docMk/>
            <pc:sldMk cId="0" sldId="269"/>
            <ac:cxnSpMk id="310" creationId="{00000000-0000-0000-0000-000000000000}"/>
          </ac:cxnSpMkLst>
        </pc:cxnChg>
      </pc:sldChg>
      <pc:sldChg chg="addSp delSp modSp add mod">
        <pc:chgData name="БСУ" userId="bdbaa275-9249-41b1-8d15-242f632c67bf" providerId="ADAL" clId="{80A57825-6C11-458B-B96B-BCFC305F2869}" dt="2023-03-01T12:55:47.143" v="359" actId="20577"/>
        <pc:sldMkLst>
          <pc:docMk/>
          <pc:sldMk cId="0" sldId="270"/>
        </pc:sldMkLst>
        <pc:spChg chg="add del mod">
          <ac:chgData name="БСУ" userId="bdbaa275-9249-41b1-8d15-242f632c67bf" providerId="ADAL" clId="{80A57825-6C11-458B-B96B-BCFC305F2869}" dt="2023-03-01T12:51:57.609" v="268" actId="478"/>
          <ac:spMkLst>
            <pc:docMk/>
            <pc:sldMk cId="0" sldId="270"/>
            <ac:spMk id="3" creationId="{07674291-E0CC-2AAB-B070-A9AC222DC36C}"/>
          </ac:spMkLst>
        </pc:spChg>
        <pc:spChg chg="add del mod">
          <ac:chgData name="БСУ" userId="bdbaa275-9249-41b1-8d15-242f632c67bf" providerId="ADAL" clId="{80A57825-6C11-458B-B96B-BCFC305F2869}" dt="2023-03-01T12:51:56.478" v="267" actId="478"/>
          <ac:spMkLst>
            <pc:docMk/>
            <pc:sldMk cId="0" sldId="270"/>
            <ac:spMk id="5" creationId="{8E64BD6F-8E55-2836-52EB-AFEFD3F65D3F}"/>
          </ac:spMkLst>
        </pc:spChg>
        <pc:spChg chg="add mod">
          <ac:chgData name="БСУ" userId="bdbaa275-9249-41b1-8d15-242f632c67bf" providerId="ADAL" clId="{80A57825-6C11-458B-B96B-BCFC305F2869}" dt="2023-03-01T12:55:47.143" v="359" actId="20577"/>
          <ac:spMkLst>
            <pc:docMk/>
            <pc:sldMk cId="0" sldId="270"/>
            <ac:spMk id="6" creationId="{6BDF5695-3DBD-8D92-2D9B-F1A84A22D5B3}"/>
          </ac:spMkLst>
        </pc:spChg>
        <pc:spChg chg="add mod">
          <ac:chgData name="БСУ" userId="bdbaa275-9249-41b1-8d15-242f632c67bf" providerId="ADAL" clId="{80A57825-6C11-458B-B96B-BCFC305F2869}" dt="2023-03-01T12:55:29.804" v="344" actId="20577"/>
          <ac:spMkLst>
            <pc:docMk/>
            <pc:sldMk cId="0" sldId="270"/>
            <ac:spMk id="7" creationId="{8D125BB8-1179-FE2F-62D4-580CB5816BAE}"/>
          </ac:spMkLst>
        </pc:spChg>
        <pc:spChg chg="del">
          <ac:chgData name="БСУ" userId="bdbaa275-9249-41b1-8d15-242f632c67bf" providerId="ADAL" clId="{80A57825-6C11-458B-B96B-BCFC305F2869}" dt="2023-03-01T12:51:54.951" v="266" actId="478"/>
          <ac:spMkLst>
            <pc:docMk/>
            <pc:sldMk cId="0" sldId="270"/>
            <ac:spMk id="31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07.705" v="273" actId="207"/>
          <ac:spMkLst>
            <pc:docMk/>
            <pc:sldMk cId="0" sldId="270"/>
            <ac:spMk id="31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07.705" v="273" actId="207"/>
          <ac:spMkLst>
            <pc:docMk/>
            <pc:sldMk cId="0" sldId="270"/>
            <ac:spMk id="31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07.705" v="273" actId="207"/>
          <ac:spMkLst>
            <pc:docMk/>
            <pc:sldMk cId="0" sldId="270"/>
            <ac:spMk id="31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07.705" v="273" actId="207"/>
          <ac:spMkLst>
            <pc:docMk/>
            <pc:sldMk cId="0" sldId="270"/>
            <ac:spMk id="32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07.705" v="273" actId="207"/>
          <ac:spMkLst>
            <pc:docMk/>
            <pc:sldMk cId="0" sldId="270"/>
            <ac:spMk id="32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07.705" v="273" actId="207"/>
          <ac:spMkLst>
            <pc:docMk/>
            <pc:sldMk cId="0" sldId="270"/>
            <ac:spMk id="32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07.705" v="273" actId="207"/>
          <ac:spMkLst>
            <pc:docMk/>
            <pc:sldMk cId="0" sldId="270"/>
            <ac:spMk id="324" creationId="{00000000-0000-0000-0000-000000000000}"/>
          </ac:spMkLst>
        </pc:spChg>
        <pc:spChg chg="del">
          <ac:chgData name="БСУ" userId="bdbaa275-9249-41b1-8d15-242f632c67bf" providerId="ADAL" clId="{80A57825-6C11-458B-B96B-BCFC305F2869}" dt="2023-03-01T12:51:54.951" v="266" actId="478"/>
          <ac:spMkLst>
            <pc:docMk/>
            <pc:sldMk cId="0" sldId="270"/>
            <ac:spMk id="327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2:52:06.920" v="272" actId="208"/>
          <ac:cxnSpMkLst>
            <pc:docMk/>
            <pc:sldMk cId="0" sldId="270"/>
            <ac:cxnSpMk id="319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2:06.920" v="272" actId="208"/>
          <ac:cxnSpMkLst>
            <pc:docMk/>
            <pc:sldMk cId="0" sldId="270"/>
            <ac:cxnSpMk id="320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2:06.920" v="272" actId="208"/>
          <ac:cxnSpMkLst>
            <pc:docMk/>
            <pc:sldMk cId="0" sldId="270"/>
            <ac:cxnSpMk id="325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2:06.920" v="272" actId="208"/>
          <ac:cxnSpMkLst>
            <pc:docMk/>
            <pc:sldMk cId="0" sldId="270"/>
            <ac:cxnSpMk id="326" creationId="{00000000-0000-0000-0000-000000000000}"/>
          </ac:cxnSpMkLst>
        </pc:cxnChg>
      </pc:sldChg>
      <pc:sldChg chg="addSp delSp modSp add mod">
        <pc:chgData name="БСУ" userId="bdbaa275-9249-41b1-8d15-242f632c67bf" providerId="ADAL" clId="{80A57825-6C11-458B-B96B-BCFC305F2869}" dt="2023-03-01T12:55:51.337" v="363" actId="20577"/>
        <pc:sldMkLst>
          <pc:docMk/>
          <pc:sldMk cId="0" sldId="271"/>
        </pc:sldMkLst>
        <pc:spChg chg="add del mod">
          <ac:chgData name="БСУ" userId="bdbaa275-9249-41b1-8d15-242f632c67bf" providerId="ADAL" clId="{80A57825-6C11-458B-B96B-BCFC305F2869}" dt="2023-03-01T12:52:15.286" v="276" actId="478"/>
          <ac:spMkLst>
            <pc:docMk/>
            <pc:sldMk cId="0" sldId="271"/>
            <ac:spMk id="3" creationId="{03CF5A83-ACD3-1F4D-0CB1-3E8BA93DC04B}"/>
          </ac:spMkLst>
        </pc:spChg>
        <pc:spChg chg="add del mod">
          <ac:chgData name="БСУ" userId="bdbaa275-9249-41b1-8d15-242f632c67bf" providerId="ADAL" clId="{80A57825-6C11-458B-B96B-BCFC305F2869}" dt="2023-03-01T12:52:14.375" v="275" actId="478"/>
          <ac:spMkLst>
            <pc:docMk/>
            <pc:sldMk cId="0" sldId="271"/>
            <ac:spMk id="5" creationId="{C011E619-0179-07B9-2A9C-F0B167087DB9}"/>
          </ac:spMkLst>
        </pc:spChg>
        <pc:spChg chg="add mod">
          <ac:chgData name="БСУ" userId="bdbaa275-9249-41b1-8d15-242f632c67bf" providerId="ADAL" clId="{80A57825-6C11-458B-B96B-BCFC305F2869}" dt="2023-03-01T12:55:51.337" v="363" actId="20577"/>
          <ac:spMkLst>
            <pc:docMk/>
            <pc:sldMk cId="0" sldId="271"/>
            <ac:spMk id="6" creationId="{3CD8F1D4-E7E5-AB84-82F7-A52B9E473A04}"/>
          </ac:spMkLst>
        </pc:spChg>
        <pc:spChg chg="add mod">
          <ac:chgData name="БСУ" userId="bdbaa275-9249-41b1-8d15-242f632c67bf" providerId="ADAL" clId="{80A57825-6C11-458B-B96B-BCFC305F2869}" dt="2023-03-01T12:54:44.860" v="331" actId="20577"/>
          <ac:spMkLst>
            <pc:docMk/>
            <pc:sldMk cId="0" sldId="271"/>
            <ac:spMk id="7" creationId="{19B3424E-D58A-CE42-CE70-066902E5BC36}"/>
          </ac:spMkLst>
        </pc:spChg>
        <pc:spChg chg="del">
          <ac:chgData name="БСУ" userId="bdbaa275-9249-41b1-8d15-242f632c67bf" providerId="ADAL" clId="{80A57825-6C11-458B-B96B-BCFC305F2869}" dt="2023-03-01T12:52:12.726" v="274" actId="478"/>
          <ac:spMkLst>
            <pc:docMk/>
            <pc:sldMk cId="0" sldId="271"/>
            <ac:spMk id="33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42.580" v="282" actId="207"/>
          <ac:spMkLst>
            <pc:docMk/>
            <pc:sldMk cId="0" sldId="271"/>
            <ac:spMk id="33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42.580" v="282" actId="207"/>
          <ac:spMkLst>
            <pc:docMk/>
            <pc:sldMk cId="0" sldId="271"/>
            <ac:spMk id="33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42.580" v="282" actId="207"/>
          <ac:spMkLst>
            <pc:docMk/>
            <pc:sldMk cId="0" sldId="271"/>
            <ac:spMk id="33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42.580" v="282" actId="207"/>
          <ac:spMkLst>
            <pc:docMk/>
            <pc:sldMk cId="0" sldId="271"/>
            <ac:spMk id="338" creationId="{00000000-0000-0000-0000-000000000000}"/>
          </ac:spMkLst>
        </pc:spChg>
        <pc:spChg chg="del">
          <ac:chgData name="БСУ" userId="bdbaa275-9249-41b1-8d15-242f632c67bf" providerId="ADAL" clId="{80A57825-6C11-458B-B96B-BCFC305F2869}" dt="2023-03-01T12:52:12.726" v="274" actId="478"/>
          <ac:spMkLst>
            <pc:docMk/>
            <pc:sldMk cId="0" sldId="271"/>
            <ac:spMk id="339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2:52:41.756" v="281" actId="208"/>
          <ac:cxnSpMkLst>
            <pc:docMk/>
            <pc:sldMk cId="0" sldId="271"/>
            <ac:cxnSpMk id="336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2:52:41.756" v="281" actId="208"/>
          <ac:cxnSpMkLst>
            <pc:docMk/>
            <pc:sldMk cId="0" sldId="271"/>
            <ac:cxnSpMk id="337" creationId="{00000000-0000-0000-0000-000000000000}"/>
          </ac:cxnSpMkLst>
        </pc:cxnChg>
      </pc:sldChg>
      <pc:sldChg chg="addSp delSp modSp add mod">
        <pc:chgData name="БСУ" userId="bdbaa275-9249-41b1-8d15-242f632c67bf" providerId="ADAL" clId="{80A57825-6C11-458B-B96B-BCFC305F2869}" dt="2023-03-01T12:55:55.101" v="367" actId="20577"/>
        <pc:sldMkLst>
          <pc:docMk/>
          <pc:sldMk cId="0" sldId="272"/>
        </pc:sldMkLst>
        <pc:spChg chg="add del mod">
          <ac:chgData name="БСУ" userId="bdbaa275-9249-41b1-8d15-242f632c67bf" providerId="ADAL" clId="{80A57825-6C11-458B-B96B-BCFC305F2869}" dt="2023-03-01T12:53:10.711" v="292" actId="478"/>
          <ac:spMkLst>
            <pc:docMk/>
            <pc:sldMk cId="0" sldId="272"/>
            <ac:spMk id="3" creationId="{5C86942C-E070-EE78-F29D-832AAD2A5DBA}"/>
          </ac:spMkLst>
        </pc:spChg>
        <pc:spChg chg="add del mod">
          <ac:chgData name="БСУ" userId="bdbaa275-9249-41b1-8d15-242f632c67bf" providerId="ADAL" clId="{80A57825-6C11-458B-B96B-BCFC305F2869}" dt="2023-03-01T12:53:11.677" v="293" actId="478"/>
          <ac:spMkLst>
            <pc:docMk/>
            <pc:sldMk cId="0" sldId="272"/>
            <ac:spMk id="5" creationId="{23B725BA-5B15-DAAA-B2F0-C7583AEBB118}"/>
          </ac:spMkLst>
        </pc:spChg>
        <pc:spChg chg="add mod">
          <ac:chgData name="БСУ" userId="bdbaa275-9249-41b1-8d15-242f632c67bf" providerId="ADAL" clId="{80A57825-6C11-458B-B96B-BCFC305F2869}" dt="2023-03-01T12:55:55.101" v="367" actId="20577"/>
          <ac:spMkLst>
            <pc:docMk/>
            <pc:sldMk cId="0" sldId="272"/>
            <ac:spMk id="6" creationId="{1116BCA0-B7A1-A5D9-290D-D1E8A4D06588}"/>
          </ac:spMkLst>
        </pc:spChg>
        <pc:spChg chg="add mod">
          <ac:chgData name="БСУ" userId="bdbaa275-9249-41b1-8d15-242f632c67bf" providerId="ADAL" clId="{80A57825-6C11-458B-B96B-BCFC305F2869}" dt="2023-03-01T12:54:26.322" v="318" actId="20577"/>
          <ac:spMkLst>
            <pc:docMk/>
            <pc:sldMk cId="0" sldId="272"/>
            <ac:spMk id="7" creationId="{1BA890EF-FEE1-5AE3-BD02-C6C21D9DF3C3}"/>
          </ac:spMkLst>
        </pc:spChg>
        <pc:spChg chg="del">
          <ac:chgData name="БСУ" userId="bdbaa275-9249-41b1-8d15-242f632c67bf" providerId="ADAL" clId="{80A57825-6C11-458B-B96B-BCFC305F2869}" dt="2023-03-01T12:53:09.470" v="291" actId="478"/>
          <ac:spMkLst>
            <pc:docMk/>
            <pc:sldMk cId="0" sldId="272"/>
            <ac:spMk id="34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2:51.293" v="285" actId="207"/>
          <ac:spMkLst>
            <pc:docMk/>
            <pc:sldMk cId="0" sldId="272"/>
            <ac:spMk id="34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3:06.373" v="290" actId="1076"/>
          <ac:spMkLst>
            <pc:docMk/>
            <pc:sldMk cId="0" sldId="272"/>
            <ac:spMk id="346" creationId="{00000000-0000-0000-0000-000000000000}"/>
          </ac:spMkLst>
        </pc:spChg>
        <pc:spChg chg="del">
          <ac:chgData name="БСУ" userId="bdbaa275-9249-41b1-8d15-242f632c67bf" providerId="ADAL" clId="{80A57825-6C11-458B-B96B-BCFC305F2869}" dt="2023-03-01T12:53:09.470" v="291" actId="478"/>
          <ac:spMkLst>
            <pc:docMk/>
            <pc:sldMk cId="0" sldId="272"/>
            <ac:spMk id="347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2:55:13.200" v="343" actId="20577"/>
        <pc:sldMkLst>
          <pc:docMk/>
          <pc:sldMk cId="0" sldId="273"/>
        </pc:sldMkLst>
        <pc:spChg chg="add del mod">
          <ac:chgData name="БСУ" userId="bdbaa275-9249-41b1-8d15-242f632c67bf" providerId="ADAL" clId="{80A57825-6C11-458B-B96B-BCFC305F2869}" dt="2023-03-01T12:53:23.293" v="298" actId="478"/>
          <ac:spMkLst>
            <pc:docMk/>
            <pc:sldMk cId="0" sldId="273"/>
            <ac:spMk id="3" creationId="{B3A19188-2578-D5E5-541F-425738510BFB}"/>
          </ac:spMkLst>
        </pc:spChg>
        <pc:spChg chg="add del mod">
          <ac:chgData name="БСУ" userId="bdbaa275-9249-41b1-8d15-242f632c67bf" providerId="ADAL" clId="{80A57825-6C11-458B-B96B-BCFC305F2869}" dt="2023-03-01T12:53:29.937" v="302" actId="478"/>
          <ac:spMkLst>
            <pc:docMk/>
            <pc:sldMk cId="0" sldId="273"/>
            <ac:spMk id="4" creationId="{1C3E7C94-30C9-42A1-AE88-2BA178BCABAD}"/>
          </ac:spMkLst>
        </pc:spChg>
        <pc:spChg chg="add mod">
          <ac:chgData name="БСУ" userId="bdbaa275-9249-41b1-8d15-242f632c67bf" providerId="ADAL" clId="{80A57825-6C11-458B-B96B-BCFC305F2869}" dt="2023-03-01T12:54:21.466" v="317" actId="20577"/>
          <ac:spMkLst>
            <pc:docMk/>
            <pc:sldMk cId="0" sldId="273"/>
            <ac:spMk id="5" creationId="{18F59ACD-58E8-9479-7AAD-66E6A959D298}"/>
          </ac:spMkLst>
        </pc:spChg>
        <pc:spChg chg="add del mod">
          <ac:chgData name="БСУ" userId="bdbaa275-9249-41b1-8d15-242f632c67bf" providerId="ADAL" clId="{80A57825-6C11-458B-B96B-BCFC305F2869}" dt="2023-03-01T12:53:32.345" v="303" actId="478"/>
          <ac:spMkLst>
            <pc:docMk/>
            <pc:sldMk cId="0" sldId="273"/>
            <ac:spMk id="7" creationId="{98269512-6D15-AFBB-3B8D-01AC10F98478}"/>
          </ac:spMkLst>
        </pc:spChg>
        <pc:spChg chg="del">
          <ac:chgData name="БСУ" userId="bdbaa275-9249-41b1-8d15-242f632c67bf" providerId="ADAL" clId="{80A57825-6C11-458B-B96B-BCFC305F2869}" dt="2023-03-01T12:53:21.708" v="297" actId="478"/>
          <ac:spMkLst>
            <pc:docMk/>
            <pc:sldMk cId="0" sldId="273"/>
            <ac:spMk id="35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55:13.200" v="343" actId="20577"/>
          <ac:spMkLst>
            <pc:docMk/>
            <pc:sldMk cId="0" sldId="273"/>
            <ac:spMk id="353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07:10.162" v="523" actId="1076"/>
        <pc:sldMkLst>
          <pc:docMk/>
          <pc:sldMk cId="0" sldId="274"/>
        </pc:sldMkLst>
        <pc:spChg chg="mod">
          <ac:chgData name="БСУ" userId="bdbaa275-9249-41b1-8d15-242f632c67bf" providerId="ADAL" clId="{80A57825-6C11-458B-B96B-BCFC305F2869}" dt="2023-03-01T13:07:10.162" v="523" actId="1076"/>
          <ac:spMkLst>
            <pc:docMk/>
            <pc:sldMk cId="0" sldId="274"/>
            <ac:spMk id="35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7:10.162" v="523" actId="1076"/>
          <ac:spMkLst>
            <pc:docMk/>
            <pc:sldMk cId="0" sldId="274"/>
            <ac:spMk id="359" creationId="{00000000-0000-0000-0000-000000000000}"/>
          </ac:spMkLst>
        </pc:spChg>
        <pc:picChg chg="del mod">
          <ac:chgData name="БСУ" userId="bdbaa275-9249-41b1-8d15-242f632c67bf" providerId="ADAL" clId="{80A57825-6C11-458B-B96B-BCFC305F2869}" dt="2023-03-01T13:06:41.683" v="515" actId="478"/>
          <ac:picMkLst>
            <pc:docMk/>
            <pc:sldMk cId="0" sldId="274"/>
            <ac:picMk id="360" creationId="{00000000-0000-0000-0000-000000000000}"/>
          </ac:picMkLst>
        </pc:picChg>
        <pc:picChg chg="add mod">
          <ac:chgData name="БСУ" userId="bdbaa275-9249-41b1-8d15-242f632c67bf" providerId="ADAL" clId="{80A57825-6C11-458B-B96B-BCFC305F2869}" dt="2023-03-01T13:07:03.875" v="522" actId="1076"/>
          <ac:picMkLst>
            <pc:docMk/>
            <pc:sldMk cId="0" sldId="274"/>
            <ac:picMk id="1026" creationId="{9636581C-0C78-A640-0C73-0005975ACF49}"/>
          </ac:picMkLst>
        </pc:picChg>
      </pc:sldChg>
      <pc:sldChg chg="modSp add mod">
        <pc:chgData name="БСУ" userId="bdbaa275-9249-41b1-8d15-242f632c67bf" providerId="ADAL" clId="{80A57825-6C11-458B-B96B-BCFC305F2869}" dt="2023-03-01T13:04:22.831" v="493" actId="1076"/>
        <pc:sldMkLst>
          <pc:docMk/>
          <pc:sldMk cId="0" sldId="275"/>
        </pc:sldMkLst>
        <pc:spChg chg="mod">
          <ac:chgData name="БСУ" userId="bdbaa275-9249-41b1-8d15-242f632c67bf" providerId="ADAL" clId="{80A57825-6C11-458B-B96B-BCFC305F2869}" dt="2023-03-01T13:00:03.697" v="428" actId="14100"/>
          <ac:spMkLst>
            <pc:docMk/>
            <pc:sldMk cId="0" sldId="275"/>
            <ac:spMk id="36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18.621" v="492" actId="1076"/>
          <ac:spMkLst>
            <pc:docMk/>
            <pc:sldMk cId="0" sldId="275"/>
            <ac:spMk id="36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22.831" v="493" actId="1076"/>
          <ac:spMkLst>
            <pc:docMk/>
            <pc:sldMk cId="0" sldId="275"/>
            <ac:spMk id="36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22.831" v="493" actId="1076"/>
          <ac:spMkLst>
            <pc:docMk/>
            <pc:sldMk cId="0" sldId="275"/>
            <ac:spMk id="36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22.831" v="493" actId="1076"/>
          <ac:spMkLst>
            <pc:docMk/>
            <pc:sldMk cId="0" sldId="275"/>
            <ac:spMk id="369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01:39.784" v="454" actId="255"/>
        <pc:sldMkLst>
          <pc:docMk/>
          <pc:sldMk cId="0" sldId="276"/>
        </pc:sldMkLst>
        <pc:spChg chg="add del mod">
          <ac:chgData name="БСУ" userId="bdbaa275-9249-41b1-8d15-242f632c67bf" providerId="ADAL" clId="{80A57825-6C11-458B-B96B-BCFC305F2869}" dt="2023-03-01T13:00:16.470" v="433" actId="478"/>
          <ac:spMkLst>
            <pc:docMk/>
            <pc:sldMk cId="0" sldId="276"/>
            <ac:spMk id="3" creationId="{C98783AB-F81C-8470-22FD-6FCC4AAD6490}"/>
          </ac:spMkLst>
        </pc:spChg>
        <pc:spChg chg="add mod">
          <ac:chgData name="БСУ" userId="bdbaa275-9249-41b1-8d15-242f632c67bf" providerId="ADAL" clId="{80A57825-6C11-458B-B96B-BCFC305F2869}" dt="2023-03-01T13:00:20.109" v="435" actId="20577"/>
          <ac:spMkLst>
            <pc:docMk/>
            <pc:sldMk cId="0" sldId="276"/>
            <ac:spMk id="4" creationId="{4A0DA3C1-5EE1-3A67-5AD5-8CB9156EA832}"/>
          </ac:spMkLst>
        </pc:spChg>
        <pc:spChg chg="del mod">
          <ac:chgData name="БСУ" userId="bdbaa275-9249-41b1-8d15-242f632c67bf" providerId="ADAL" clId="{80A57825-6C11-458B-B96B-BCFC305F2869}" dt="2023-03-01T13:00:15.121" v="432" actId="478"/>
          <ac:spMkLst>
            <pc:docMk/>
            <pc:sldMk cId="0" sldId="276"/>
            <ac:spMk id="37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1:39.784" v="454" actId="255"/>
          <ac:spMkLst>
            <pc:docMk/>
            <pc:sldMk cId="0" sldId="276"/>
            <ac:spMk id="375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04:41.041" v="494" actId="207"/>
        <pc:sldMkLst>
          <pc:docMk/>
          <pc:sldMk cId="0" sldId="277"/>
        </pc:sldMkLst>
        <pc:spChg chg="add mod">
          <ac:chgData name="БСУ" userId="bdbaa275-9249-41b1-8d15-242f632c67bf" providerId="ADAL" clId="{80A57825-6C11-458B-B96B-BCFC305F2869}" dt="2023-03-01T13:03:35.401" v="483" actId="20577"/>
          <ac:spMkLst>
            <pc:docMk/>
            <pc:sldMk cId="0" sldId="277"/>
            <ac:spMk id="2" creationId="{0460408E-39BB-72B4-50BB-13908443436A}"/>
          </ac:spMkLst>
        </pc:spChg>
        <pc:spChg chg="add del mod">
          <ac:chgData name="БСУ" userId="bdbaa275-9249-41b1-8d15-242f632c67bf" providerId="ADAL" clId="{80A57825-6C11-458B-B96B-BCFC305F2869}" dt="2023-03-01T13:01:22.455" v="447" actId="478"/>
          <ac:spMkLst>
            <pc:docMk/>
            <pc:sldMk cId="0" sldId="277"/>
            <ac:spMk id="4" creationId="{96ED1900-67D2-3AE3-1A31-88874546F5BA}"/>
          </ac:spMkLst>
        </pc:spChg>
        <pc:spChg chg="add mod">
          <ac:chgData name="БСУ" userId="bdbaa275-9249-41b1-8d15-242f632c67bf" providerId="ADAL" clId="{80A57825-6C11-458B-B96B-BCFC305F2869}" dt="2023-03-01T13:01:56.598" v="457" actId="14100"/>
          <ac:spMkLst>
            <pc:docMk/>
            <pc:sldMk cId="0" sldId="277"/>
            <ac:spMk id="6" creationId="{E8E90883-7477-5F51-1E86-057397957C01}"/>
          </ac:spMkLst>
        </pc:spChg>
        <pc:spChg chg="del mod">
          <ac:chgData name="БСУ" userId="bdbaa275-9249-41b1-8d15-242f632c67bf" providerId="ADAL" clId="{80A57825-6C11-458B-B96B-BCFC305F2869}" dt="2023-03-01T13:01:20.399" v="446" actId="478"/>
          <ac:spMkLst>
            <pc:docMk/>
            <pc:sldMk cId="0" sldId="277"/>
            <ac:spMk id="38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41.041" v="494" actId="207"/>
          <ac:spMkLst>
            <pc:docMk/>
            <pc:sldMk cId="0" sldId="277"/>
            <ac:spMk id="38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41.041" v="494" actId="207"/>
          <ac:spMkLst>
            <pc:docMk/>
            <pc:sldMk cId="0" sldId="277"/>
            <ac:spMk id="38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41.041" v="494" actId="207"/>
          <ac:spMkLst>
            <pc:docMk/>
            <pc:sldMk cId="0" sldId="277"/>
            <ac:spMk id="38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41.041" v="494" actId="207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41.041" v="494" actId="207"/>
          <ac:spMkLst>
            <pc:docMk/>
            <pc:sldMk cId="0" sldId="277"/>
            <ac:spMk id="38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2:50.793" v="472" actId="1076"/>
          <ac:spMkLst>
            <pc:docMk/>
            <pc:sldMk cId="0" sldId="277"/>
            <ac:spMk id="39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2:50.793" v="472" actId="1076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2:50.793" v="472" actId="1076"/>
          <ac:spMkLst>
            <pc:docMk/>
            <pc:sldMk cId="0" sldId="277"/>
            <ac:spMk id="39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2:50.793" v="472" actId="1076"/>
          <ac:spMkLst>
            <pc:docMk/>
            <pc:sldMk cId="0" sldId="277"/>
            <ac:spMk id="39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2:50.793" v="472" actId="1076"/>
          <ac:spMkLst>
            <pc:docMk/>
            <pc:sldMk cId="0" sldId="277"/>
            <ac:spMk id="394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3:02:50.793" v="472" actId="1076"/>
          <ac:cxnSpMkLst>
            <pc:docMk/>
            <pc:sldMk cId="0" sldId="277"/>
            <ac:cxnSpMk id="385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3:02:50.793" v="472" actId="1076"/>
          <ac:cxnSpMkLst>
            <pc:docMk/>
            <pc:sldMk cId="0" sldId="277"/>
            <ac:cxnSpMk id="386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3:02:50.793" v="472" actId="1076"/>
          <ac:cxnSpMkLst>
            <pc:docMk/>
            <pc:sldMk cId="0" sldId="277"/>
            <ac:cxnSpMk id="387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3:02:50.793" v="472" actId="1076"/>
          <ac:cxnSpMkLst>
            <pc:docMk/>
            <pc:sldMk cId="0" sldId="277"/>
            <ac:cxnSpMk id="389" creationId="{00000000-0000-0000-0000-000000000000}"/>
          </ac:cxnSpMkLst>
        </pc:cxnChg>
      </pc:sldChg>
      <pc:sldChg chg="addSp delSp modSp add mod">
        <pc:chgData name="БСУ" userId="bdbaa275-9249-41b1-8d15-242f632c67bf" providerId="ADAL" clId="{80A57825-6C11-458B-B96B-BCFC305F2869}" dt="2023-03-01T13:04:05.961" v="491" actId="12"/>
        <pc:sldMkLst>
          <pc:docMk/>
          <pc:sldMk cId="0" sldId="278"/>
        </pc:sldMkLst>
        <pc:spChg chg="add del mod">
          <ac:chgData name="БСУ" userId="bdbaa275-9249-41b1-8d15-242f632c67bf" providerId="ADAL" clId="{80A57825-6C11-458B-B96B-BCFC305F2869}" dt="2023-03-01T13:03:42.899" v="485" actId="478"/>
          <ac:spMkLst>
            <pc:docMk/>
            <pc:sldMk cId="0" sldId="278"/>
            <ac:spMk id="3" creationId="{E34CD7BC-367F-6145-83D7-BDE26D8DCAFB}"/>
          </ac:spMkLst>
        </pc:spChg>
        <pc:spChg chg="add mod">
          <ac:chgData name="БСУ" userId="bdbaa275-9249-41b1-8d15-242f632c67bf" providerId="ADAL" clId="{80A57825-6C11-458B-B96B-BCFC305F2869}" dt="2023-03-01T13:03:46.331" v="487" actId="20577"/>
          <ac:spMkLst>
            <pc:docMk/>
            <pc:sldMk cId="0" sldId="278"/>
            <ac:spMk id="4" creationId="{30C30589-F492-582C-BB88-BE8E2D5DCEF1}"/>
          </ac:spMkLst>
        </pc:spChg>
        <pc:spChg chg="del mod">
          <ac:chgData name="БСУ" userId="bdbaa275-9249-41b1-8d15-242f632c67bf" providerId="ADAL" clId="{80A57825-6C11-458B-B96B-BCFC305F2869}" dt="2023-03-01T13:03:41.413" v="484" actId="478"/>
          <ac:spMkLst>
            <pc:docMk/>
            <pc:sldMk cId="0" sldId="278"/>
            <ac:spMk id="39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4:05.961" v="491" actId="12"/>
          <ac:spMkLst>
            <pc:docMk/>
            <pc:sldMk cId="0" sldId="278"/>
            <ac:spMk id="400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06:08.625" v="514" actId="207"/>
        <pc:sldMkLst>
          <pc:docMk/>
          <pc:sldMk cId="0" sldId="279"/>
        </pc:sldMkLst>
        <pc:spChg chg="add del mod">
          <ac:chgData name="БСУ" userId="bdbaa275-9249-41b1-8d15-242f632c67bf" providerId="ADAL" clId="{80A57825-6C11-458B-B96B-BCFC305F2869}" dt="2023-03-01T13:04:58.336" v="496" actId="478"/>
          <ac:spMkLst>
            <pc:docMk/>
            <pc:sldMk cId="0" sldId="279"/>
            <ac:spMk id="3" creationId="{BB5AC448-0E2C-C763-1C9F-B1DEFF3742C1}"/>
          </ac:spMkLst>
        </pc:spChg>
        <pc:spChg chg="add mod">
          <ac:chgData name="БСУ" userId="bdbaa275-9249-41b1-8d15-242f632c67bf" providerId="ADAL" clId="{80A57825-6C11-458B-B96B-BCFC305F2869}" dt="2023-03-01T13:05:41.114" v="507" actId="14100"/>
          <ac:spMkLst>
            <pc:docMk/>
            <pc:sldMk cId="0" sldId="279"/>
            <ac:spMk id="4" creationId="{B7F045AD-99D4-0F56-030E-9487448D4643}"/>
          </ac:spMkLst>
        </pc:spChg>
        <pc:spChg chg="add mod">
          <ac:chgData name="БСУ" userId="bdbaa275-9249-41b1-8d15-242f632c67bf" providerId="ADAL" clId="{80A57825-6C11-458B-B96B-BCFC305F2869}" dt="2023-03-01T13:05:05.841" v="499" actId="20577"/>
          <ac:spMkLst>
            <pc:docMk/>
            <pc:sldMk cId="0" sldId="279"/>
            <ac:spMk id="5" creationId="{1B30C2BD-16B4-29B4-B736-3D08A98227DA}"/>
          </ac:spMkLst>
        </pc:spChg>
        <pc:spChg chg="del">
          <ac:chgData name="БСУ" userId="bdbaa275-9249-41b1-8d15-242f632c67bf" providerId="ADAL" clId="{80A57825-6C11-458B-B96B-BCFC305F2869}" dt="2023-03-01T13:04:56.506" v="495" actId="478"/>
          <ac:spMkLst>
            <pc:docMk/>
            <pc:sldMk cId="0" sldId="279"/>
            <ac:spMk id="40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6:08.625" v="514" actId="207"/>
          <ac:spMkLst>
            <pc:docMk/>
            <pc:sldMk cId="0" sldId="279"/>
            <ac:spMk id="40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6:08.625" v="514" actId="207"/>
          <ac:spMkLst>
            <pc:docMk/>
            <pc:sldMk cId="0" sldId="279"/>
            <ac:spMk id="40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6:08.625" v="514" actId="207"/>
          <ac:spMkLst>
            <pc:docMk/>
            <pc:sldMk cId="0" sldId="279"/>
            <ac:spMk id="40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6:08.625" v="514" actId="207"/>
          <ac:spMkLst>
            <pc:docMk/>
            <pc:sldMk cId="0" sldId="279"/>
            <ac:spMk id="40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5:20.536" v="502" actId="208"/>
          <ac:spMkLst>
            <pc:docMk/>
            <pc:sldMk cId="0" sldId="279"/>
            <ac:spMk id="41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5:20.536" v="502" actId="208"/>
          <ac:spMkLst>
            <pc:docMk/>
            <pc:sldMk cId="0" sldId="279"/>
            <ac:spMk id="41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5:20.536" v="502" actId="208"/>
          <ac:spMkLst>
            <pc:docMk/>
            <pc:sldMk cId="0" sldId="279"/>
            <ac:spMk id="41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6:01.667" v="513" actId="14100"/>
          <ac:spMkLst>
            <pc:docMk/>
            <pc:sldMk cId="0" sldId="279"/>
            <ac:spMk id="416" creationId="{00000000-0000-0000-0000-000000000000}"/>
          </ac:spMkLst>
        </pc:spChg>
        <pc:cxnChg chg="mod">
          <ac:chgData name="БСУ" userId="bdbaa275-9249-41b1-8d15-242f632c67bf" providerId="ADAL" clId="{80A57825-6C11-458B-B96B-BCFC305F2869}" dt="2023-03-01T13:05:20.536" v="502" actId="208"/>
          <ac:cxnSpMkLst>
            <pc:docMk/>
            <pc:sldMk cId="0" sldId="279"/>
            <ac:cxnSpMk id="410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3:05:20.536" v="502" actId="208"/>
          <ac:cxnSpMkLst>
            <pc:docMk/>
            <pc:sldMk cId="0" sldId="279"/>
            <ac:cxnSpMk id="411" creationId="{00000000-0000-0000-0000-000000000000}"/>
          </ac:cxnSpMkLst>
        </pc:cxnChg>
        <pc:cxnChg chg="mod">
          <ac:chgData name="БСУ" userId="bdbaa275-9249-41b1-8d15-242f632c67bf" providerId="ADAL" clId="{80A57825-6C11-458B-B96B-BCFC305F2869}" dt="2023-03-01T13:05:20.536" v="502" actId="208"/>
          <ac:cxnSpMkLst>
            <pc:docMk/>
            <pc:sldMk cId="0" sldId="279"/>
            <ac:cxnSpMk id="412" creationId="{00000000-0000-0000-0000-000000000000}"/>
          </ac:cxnSpMkLst>
        </pc:cxnChg>
      </pc:sldChg>
      <pc:sldChg chg="modSp add mod">
        <pc:chgData name="БСУ" userId="bdbaa275-9249-41b1-8d15-242f632c67bf" providerId="ADAL" clId="{80A57825-6C11-458B-B96B-BCFC305F2869}" dt="2023-03-01T13:07:39.099" v="525" actId="207"/>
        <pc:sldMkLst>
          <pc:docMk/>
          <pc:sldMk cId="0" sldId="280"/>
        </pc:sldMkLst>
        <pc:spChg chg="mod">
          <ac:chgData name="БСУ" userId="bdbaa275-9249-41b1-8d15-242f632c67bf" providerId="ADAL" clId="{80A57825-6C11-458B-B96B-BCFC305F2869}" dt="2023-03-01T13:07:39.099" v="525" actId="207"/>
          <ac:spMkLst>
            <pc:docMk/>
            <pc:sldMk cId="0" sldId="280"/>
            <ac:spMk id="42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7:39.099" v="525" actId="207"/>
          <ac:spMkLst>
            <pc:docMk/>
            <pc:sldMk cId="0" sldId="280"/>
            <ac:spMk id="422" creationId="{00000000-0000-0000-0000-000000000000}"/>
          </ac:spMkLst>
        </pc:spChg>
      </pc:sldChg>
      <pc:sldChg chg="modSp add mod">
        <pc:chgData name="БСУ" userId="bdbaa275-9249-41b1-8d15-242f632c67bf" providerId="ADAL" clId="{80A57825-6C11-458B-B96B-BCFC305F2869}" dt="2023-03-01T13:08:55.371" v="543" actId="14100"/>
        <pc:sldMkLst>
          <pc:docMk/>
          <pc:sldMk cId="0" sldId="281"/>
        </pc:sldMkLst>
        <pc:spChg chg="mod">
          <ac:chgData name="БСУ" userId="bdbaa275-9249-41b1-8d15-242f632c67bf" providerId="ADAL" clId="{80A57825-6C11-458B-B96B-BCFC305F2869}" dt="2023-03-01T13:08:00.043" v="530" actId="14100"/>
          <ac:spMkLst>
            <pc:docMk/>
            <pc:sldMk cId="0" sldId="281"/>
            <ac:spMk id="42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8:55.371" v="543" actId="14100"/>
          <ac:spMkLst>
            <pc:docMk/>
            <pc:sldMk cId="0" sldId="281"/>
            <ac:spMk id="42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8:47.671" v="540" actId="1076"/>
          <ac:spMkLst>
            <pc:docMk/>
            <pc:sldMk cId="0" sldId="281"/>
            <ac:spMk id="42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8:47.671" v="540" actId="1076"/>
          <ac:spMkLst>
            <pc:docMk/>
            <pc:sldMk cId="0" sldId="281"/>
            <ac:spMk id="43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8:47.671" v="540" actId="1076"/>
          <ac:spMkLst>
            <pc:docMk/>
            <pc:sldMk cId="0" sldId="281"/>
            <ac:spMk id="431" creationId="{00000000-0000-0000-0000-000000000000}"/>
          </ac:spMkLst>
        </pc:spChg>
        <pc:picChg chg="mod">
          <ac:chgData name="БСУ" userId="bdbaa275-9249-41b1-8d15-242f632c67bf" providerId="ADAL" clId="{80A57825-6C11-458B-B96B-BCFC305F2869}" dt="2023-03-01T13:08:47.671" v="540" actId="1076"/>
          <ac:picMkLst>
            <pc:docMk/>
            <pc:sldMk cId="0" sldId="281"/>
            <ac:picMk id="432" creationId="{00000000-0000-0000-0000-000000000000}"/>
          </ac:picMkLst>
        </pc:picChg>
      </pc:sldChg>
      <pc:sldChg chg="modSp add mod">
        <pc:chgData name="БСУ" userId="bdbaa275-9249-41b1-8d15-242f632c67bf" providerId="ADAL" clId="{80A57825-6C11-458B-B96B-BCFC305F2869}" dt="2023-03-01T13:09:08.697" v="545" actId="207"/>
        <pc:sldMkLst>
          <pc:docMk/>
          <pc:sldMk cId="0" sldId="282"/>
        </pc:sldMkLst>
        <pc:spChg chg="mod">
          <ac:chgData name="БСУ" userId="bdbaa275-9249-41b1-8d15-242f632c67bf" providerId="ADAL" clId="{80A57825-6C11-458B-B96B-BCFC305F2869}" dt="2023-03-01T13:09:08.697" v="545" actId="207"/>
          <ac:spMkLst>
            <pc:docMk/>
            <pc:sldMk cId="0" sldId="282"/>
            <ac:spMk id="43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09:08.697" v="545" actId="207"/>
          <ac:spMkLst>
            <pc:docMk/>
            <pc:sldMk cId="0" sldId="282"/>
            <ac:spMk id="438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12:36.040" v="658" actId="120"/>
        <pc:sldMkLst>
          <pc:docMk/>
          <pc:sldMk cId="0" sldId="283"/>
        </pc:sldMkLst>
        <pc:spChg chg="add mod">
          <ac:chgData name="БСУ" userId="bdbaa275-9249-41b1-8d15-242f632c67bf" providerId="ADAL" clId="{80A57825-6C11-458B-B96B-BCFC305F2869}" dt="2023-03-01T13:12:27.604" v="657" actId="1076"/>
          <ac:spMkLst>
            <pc:docMk/>
            <pc:sldMk cId="0" sldId="283"/>
            <ac:spMk id="2" creationId="{9377E0B9-3D5F-681F-074E-EB054D7C529D}"/>
          </ac:spMkLst>
        </pc:spChg>
        <pc:spChg chg="del mod">
          <ac:chgData name="БСУ" userId="bdbaa275-9249-41b1-8d15-242f632c67bf" providerId="ADAL" clId="{80A57825-6C11-458B-B96B-BCFC305F2869}" dt="2023-03-01T13:11:31.055" v="632" actId="478"/>
          <ac:spMkLst>
            <pc:docMk/>
            <pc:sldMk cId="0" sldId="283"/>
            <ac:spMk id="44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12:36.040" v="658" actId="120"/>
          <ac:spMkLst>
            <pc:docMk/>
            <pc:sldMk cId="0" sldId="283"/>
            <ac:spMk id="445" creationId="{00000000-0000-0000-0000-000000000000}"/>
          </ac:spMkLst>
        </pc:spChg>
        <pc:spChg chg="del mod">
          <ac:chgData name="БСУ" userId="bdbaa275-9249-41b1-8d15-242f632c67bf" providerId="ADAL" clId="{80A57825-6C11-458B-B96B-BCFC305F2869}" dt="2023-03-01T13:11:41.712" v="637" actId="478"/>
          <ac:spMkLst>
            <pc:docMk/>
            <pc:sldMk cId="0" sldId="283"/>
            <ac:spMk id="446" creationId="{00000000-0000-0000-0000-000000000000}"/>
          </ac:spMkLst>
        </pc:spChg>
        <pc:spChg chg="del mod">
          <ac:chgData name="БСУ" userId="bdbaa275-9249-41b1-8d15-242f632c67bf" providerId="ADAL" clId="{80A57825-6C11-458B-B96B-BCFC305F2869}" dt="2023-03-01T13:11:56.433" v="647" actId="478"/>
          <ac:spMkLst>
            <pc:docMk/>
            <pc:sldMk cId="0" sldId="283"/>
            <ac:spMk id="447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12:59.605" v="665" actId="1076"/>
        <pc:sldMkLst>
          <pc:docMk/>
          <pc:sldMk cId="0" sldId="284"/>
        </pc:sldMkLst>
        <pc:spChg chg="add del mod">
          <ac:chgData name="БСУ" userId="bdbaa275-9249-41b1-8d15-242f632c67bf" providerId="ADAL" clId="{80A57825-6C11-458B-B96B-BCFC305F2869}" dt="2023-03-01T13:12:52.399" v="660" actId="478"/>
          <ac:spMkLst>
            <pc:docMk/>
            <pc:sldMk cId="0" sldId="284"/>
            <ac:spMk id="3" creationId="{E69ABC28-EFA6-EFF2-B6CD-6758CA10B6A8}"/>
          </ac:spMkLst>
        </pc:spChg>
        <pc:spChg chg="add mod">
          <ac:chgData name="БСУ" userId="bdbaa275-9249-41b1-8d15-242f632c67bf" providerId="ADAL" clId="{80A57825-6C11-458B-B96B-BCFC305F2869}" dt="2023-03-01T13:12:54.777" v="662" actId="20577"/>
          <ac:spMkLst>
            <pc:docMk/>
            <pc:sldMk cId="0" sldId="284"/>
            <ac:spMk id="4" creationId="{81B23725-C3FC-210B-27C7-F058ED9C69FB}"/>
          </ac:spMkLst>
        </pc:spChg>
        <pc:spChg chg="del mod">
          <ac:chgData name="БСУ" userId="bdbaa275-9249-41b1-8d15-242f632c67bf" providerId="ADAL" clId="{80A57825-6C11-458B-B96B-BCFC305F2869}" dt="2023-03-01T13:12:49.966" v="659" actId="478"/>
          <ac:spMkLst>
            <pc:docMk/>
            <pc:sldMk cId="0" sldId="284"/>
            <ac:spMk id="45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12:59.605" v="665" actId="1076"/>
          <ac:spMkLst>
            <pc:docMk/>
            <pc:sldMk cId="0" sldId="284"/>
            <ac:spMk id="453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13:43.219" v="703" actId="14100"/>
        <pc:sldMkLst>
          <pc:docMk/>
          <pc:sldMk cId="0" sldId="285"/>
        </pc:sldMkLst>
        <pc:spChg chg="add del mod">
          <ac:chgData name="БСУ" userId="bdbaa275-9249-41b1-8d15-242f632c67bf" providerId="ADAL" clId="{80A57825-6C11-458B-B96B-BCFC305F2869}" dt="2023-03-01T13:13:08.786" v="667" actId="478"/>
          <ac:spMkLst>
            <pc:docMk/>
            <pc:sldMk cId="0" sldId="285"/>
            <ac:spMk id="3" creationId="{3DFD7EB4-9444-85A4-CDF6-7CEB337FEFA2}"/>
          </ac:spMkLst>
        </pc:spChg>
        <pc:spChg chg="add mod">
          <ac:chgData name="БСУ" userId="bdbaa275-9249-41b1-8d15-242f632c67bf" providerId="ADAL" clId="{80A57825-6C11-458B-B96B-BCFC305F2869}" dt="2023-03-01T13:13:12.454" v="669" actId="20577"/>
          <ac:spMkLst>
            <pc:docMk/>
            <pc:sldMk cId="0" sldId="285"/>
            <ac:spMk id="4" creationId="{0E3BCE48-6F57-9A12-1F54-B5E9781A26B6}"/>
          </ac:spMkLst>
        </pc:spChg>
        <pc:spChg chg="del mod">
          <ac:chgData name="БСУ" userId="bdbaa275-9249-41b1-8d15-242f632c67bf" providerId="ADAL" clId="{80A57825-6C11-458B-B96B-BCFC305F2869}" dt="2023-03-01T13:13:07.327" v="666" actId="478"/>
          <ac:spMkLst>
            <pc:docMk/>
            <pc:sldMk cId="0" sldId="285"/>
            <ac:spMk id="45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13:43.219" v="703" actId="14100"/>
          <ac:spMkLst>
            <pc:docMk/>
            <pc:sldMk cId="0" sldId="285"/>
            <ac:spMk id="459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14:49.259" v="710" actId="1076"/>
        <pc:sldMkLst>
          <pc:docMk/>
          <pc:sldMk cId="0" sldId="286"/>
        </pc:sldMkLst>
        <pc:spChg chg="mod">
          <ac:chgData name="БСУ" userId="bdbaa275-9249-41b1-8d15-242f632c67bf" providerId="ADAL" clId="{80A57825-6C11-458B-B96B-BCFC305F2869}" dt="2023-03-01T13:14:46.723" v="709" actId="20577"/>
          <ac:spMkLst>
            <pc:docMk/>
            <pc:sldMk cId="0" sldId="286"/>
            <ac:spMk id="464" creationId="{00000000-0000-0000-0000-000000000000}"/>
          </ac:spMkLst>
        </pc:spChg>
        <pc:picChg chg="del">
          <ac:chgData name="БСУ" userId="bdbaa275-9249-41b1-8d15-242f632c67bf" providerId="ADAL" clId="{80A57825-6C11-458B-B96B-BCFC305F2869}" dt="2023-03-01T13:14:32.614" v="704" actId="478"/>
          <ac:picMkLst>
            <pc:docMk/>
            <pc:sldMk cId="0" sldId="286"/>
            <ac:picMk id="465" creationId="{00000000-0000-0000-0000-000000000000}"/>
          </ac:picMkLst>
        </pc:picChg>
        <pc:picChg chg="add mod">
          <ac:chgData name="БСУ" userId="bdbaa275-9249-41b1-8d15-242f632c67bf" providerId="ADAL" clId="{80A57825-6C11-458B-B96B-BCFC305F2869}" dt="2023-03-01T13:14:49.259" v="710" actId="1076"/>
          <ac:picMkLst>
            <pc:docMk/>
            <pc:sldMk cId="0" sldId="286"/>
            <ac:picMk id="2050" creationId="{8837CC72-7F53-9EF2-68BB-D34FEA2B5720}"/>
          </ac:picMkLst>
        </pc:picChg>
      </pc:sldChg>
      <pc:sldChg chg="modSp add mod">
        <pc:chgData name="БСУ" userId="bdbaa275-9249-41b1-8d15-242f632c67bf" providerId="ADAL" clId="{80A57825-6C11-458B-B96B-BCFC305F2869}" dt="2023-03-01T13:15:41.175" v="725" actId="403"/>
        <pc:sldMkLst>
          <pc:docMk/>
          <pc:sldMk cId="0" sldId="287"/>
        </pc:sldMkLst>
        <pc:spChg chg="mod">
          <ac:chgData name="БСУ" userId="bdbaa275-9249-41b1-8d15-242f632c67bf" providerId="ADAL" clId="{80A57825-6C11-458B-B96B-BCFC305F2869}" dt="2023-03-01T13:15:29.589" v="720" actId="1076"/>
          <ac:spMkLst>
            <pc:docMk/>
            <pc:sldMk cId="0" sldId="287"/>
            <ac:spMk id="47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15:41.175" v="725" actId="403"/>
          <ac:spMkLst>
            <pc:docMk/>
            <pc:sldMk cId="0" sldId="287"/>
            <ac:spMk id="471" creationId="{00000000-0000-0000-0000-000000000000}"/>
          </ac:spMkLst>
        </pc:spChg>
      </pc:sldChg>
      <pc:sldChg chg="addSp delSp modSp add mod">
        <pc:chgData name="БСУ" userId="bdbaa275-9249-41b1-8d15-242f632c67bf" providerId="ADAL" clId="{80A57825-6C11-458B-B96B-BCFC305F2869}" dt="2023-03-01T13:19:54.828" v="832" actId="2084"/>
        <pc:sldMkLst>
          <pc:docMk/>
          <pc:sldMk cId="0" sldId="288"/>
        </pc:sldMkLst>
        <pc:spChg chg="add del mod">
          <ac:chgData name="БСУ" userId="bdbaa275-9249-41b1-8d15-242f632c67bf" providerId="ADAL" clId="{80A57825-6C11-458B-B96B-BCFC305F2869}" dt="2023-03-01T13:15:55.481" v="727" actId="478"/>
          <ac:spMkLst>
            <pc:docMk/>
            <pc:sldMk cId="0" sldId="288"/>
            <ac:spMk id="3" creationId="{31638F86-715D-40F6-5061-EEB7AFDDA8A8}"/>
          </ac:spMkLst>
        </pc:spChg>
        <pc:spChg chg="add mod">
          <ac:chgData name="БСУ" userId="bdbaa275-9249-41b1-8d15-242f632c67bf" providerId="ADAL" clId="{80A57825-6C11-458B-B96B-BCFC305F2869}" dt="2023-03-01T13:15:58.439" v="729" actId="20577"/>
          <ac:spMkLst>
            <pc:docMk/>
            <pc:sldMk cId="0" sldId="288"/>
            <ac:spMk id="4" creationId="{D4D58094-B582-2698-15E1-386826A45C31}"/>
          </ac:spMkLst>
        </pc:spChg>
        <pc:spChg chg="del">
          <ac:chgData name="БСУ" userId="bdbaa275-9249-41b1-8d15-242f632c67bf" providerId="ADAL" clId="{80A57825-6C11-458B-B96B-BCFC305F2869}" dt="2023-03-01T13:15:52.940" v="726" actId="478"/>
          <ac:spMkLst>
            <pc:docMk/>
            <pc:sldMk cId="0" sldId="288"/>
            <ac:spMk id="47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16:33.585" v="778" actId="1076"/>
          <ac:spMkLst>
            <pc:docMk/>
            <pc:sldMk cId="0" sldId="288"/>
            <ac:spMk id="477" creationId="{00000000-0000-0000-0000-000000000000}"/>
          </ac:spMkLst>
        </pc:spChg>
        <pc:graphicFrameChg chg="add mod modGraphic">
          <ac:chgData name="БСУ" userId="bdbaa275-9249-41b1-8d15-242f632c67bf" providerId="ADAL" clId="{80A57825-6C11-458B-B96B-BCFC305F2869}" dt="2023-03-01T13:19:54.828" v="832" actId="2084"/>
          <ac:graphicFrameMkLst>
            <pc:docMk/>
            <pc:sldMk cId="0" sldId="288"/>
            <ac:graphicFrameMk id="5" creationId="{4FAE8D27-0A56-2664-11FD-FE018B7F7682}"/>
          </ac:graphicFrameMkLst>
        </pc:graphicFrameChg>
        <pc:graphicFrameChg chg="del modGraphic">
          <ac:chgData name="БСУ" userId="bdbaa275-9249-41b1-8d15-242f632c67bf" providerId="ADAL" clId="{80A57825-6C11-458B-B96B-BCFC305F2869}" dt="2023-03-01T13:19:19.198" v="821" actId="478"/>
          <ac:graphicFrameMkLst>
            <pc:docMk/>
            <pc:sldMk cId="0" sldId="288"/>
            <ac:graphicFrameMk id="478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18:55.101" v="820" actId="1076"/>
        <pc:sldMkLst>
          <pc:docMk/>
          <pc:sldMk cId="0" sldId="289"/>
        </pc:sldMkLst>
        <pc:spChg chg="add del mod">
          <ac:chgData name="БСУ" userId="bdbaa275-9249-41b1-8d15-242f632c67bf" providerId="ADAL" clId="{80A57825-6C11-458B-B96B-BCFC305F2869}" dt="2023-03-01T13:18:25.692" v="805" actId="478"/>
          <ac:spMkLst>
            <pc:docMk/>
            <pc:sldMk cId="0" sldId="289"/>
            <ac:spMk id="3" creationId="{32BB2512-8063-4CEE-DC60-81D84ABCD466}"/>
          </ac:spMkLst>
        </pc:spChg>
        <pc:spChg chg="add mod">
          <ac:chgData name="БСУ" userId="bdbaa275-9249-41b1-8d15-242f632c67bf" providerId="ADAL" clId="{80A57825-6C11-458B-B96B-BCFC305F2869}" dt="2023-03-01T13:18:28.595" v="807" actId="20577"/>
          <ac:spMkLst>
            <pc:docMk/>
            <pc:sldMk cId="0" sldId="289"/>
            <ac:spMk id="4" creationId="{83CE9A9A-3A80-B7B2-16C2-43992357BFD8}"/>
          </ac:spMkLst>
        </pc:spChg>
        <pc:spChg chg="del">
          <ac:chgData name="БСУ" userId="bdbaa275-9249-41b1-8d15-242f632c67bf" providerId="ADAL" clId="{80A57825-6C11-458B-B96B-BCFC305F2869}" dt="2023-03-01T13:18:24.893" v="804" actId="478"/>
          <ac:spMkLst>
            <pc:docMk/>
            <pc:sldMk cId="0" sldId="289"/>
            <ac:spMk id="48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18:55.101" v="820" actId="1076"/>
          <ac:spMkLst>
            <pc:docMk/>
            <pc:sldMk cId="0" sldId="289"/>
            <ac:spMk id="484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18:16.414" v="803" actId="207"/>
          <ac:graphicFrameMkLst>
            <pc:docMk/>
            <pc:sldMk cId="0" sldId="289"/>
            <ac:graphicFrameMk id="485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21:49.537" v="857" actId="1076"/>
        <pc:sldMkLst>
          <pc:docMk/>
          <pc:sldMk cId="0" sldId="290"/>
        </pc:sldMkLst>
        <pc:spChg chg="add del mod">
          <ac:chgData name="БСУ" userId="bdbaa275-9249-41b1-8d15-242f632c67bf" providerId="ADAL" clId="{80A57825-6C11-458B-B96B-BCFC305F2869}" dt="2023-03-01T13:20:10.463" v="834" actId="478"/>
          <ac:spMkLst>
            <pc:docMk/>
            <pc:sldMk cId="0" sldId="290"/>
            <ac:spMk id="3" creationId="{55B3B07C-6EC3-455B-97EB-50D2A568AF06}"/>
          </ac:spMkLst>
        </pc:spChg>
        <pc:spChg chg="add mod">
          <ac:chgData name="БСУ" userId="bdbaa275-9249-41b1-8d15-242f632c67bf" providerId="ADAL" clId="{80A57825-6C11-458B-B96B-BCFC305F2869}" dt="2023-03-01T13:20:31.095" v="838" actId="20577"/>
          <ac:spMkLst>
            <pc:docMk/>
            <pc:sldMk cId="0" sldId="290"/>
            <ac:spMk id="4" creationId="{E9E78AB8-9510-B0D7-375D-ED1132FFC949}"/>
          </ac:spMkLst>
        </pc:spChg>
        <pc:spChg chg="del">
          <ac:chgData name="БСУ" userId="bdbaa275-9249-41b1-8d15-242f632c67bf" providerId="ADAL" clId="{80A57825-6C11-458B-B96B-BCFC305F2869}" dt="2023-03-01T13:20:09.567" v="833" actId="478"/>
          <ac:spMkLst>
            <pc:docMk/>
            <pc:sldMk cId="0" sldId="290"/>
            <ac:spMk id="49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21:49.537" v="857" actId="1076"/>
          <ac:spMkLst>
            <pc:docMk/>
            <pc:sldMk cId="0" sldId="290"/>
            <ac:spMk id="491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21:15.078" v="849" actId="207"/>
          <ac:graphicFrameMkLst>
            <pc:docMk/>
            <pc:sldMk cId="0" sldId="290"/>
            <ac:graphicFrameMk id="492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23:08.777" v="890" actId="207"/>
        <pc:sldMkLst>
          <pc:docMk/>
          <pc:sldMk cId="0" sldId="291"/>
        </pc:sldMkLst>
        <pc:spChg chg="add del mod">
          <ac:chgData name="БСУ" userId="bdbaa275-9249-41b1-8d15-242f632c67bf" providerId="ADAL" clId="{80A57825-6C11-458B-B96B-BCFC305F2869}" dt="2023-03-01T13:21:58.429" v="859" actId="478"/>
          <ac:spMkLst>
            <pc:docMk/>
            <pc:sldMk cId="0" sldId="291"/>
            <ac:spMk id="3" creationId="{7C7C58D2-7755-3CF7-8F4B-DB24DE650A37}"/>
          </ac:spMkLst>
        </pc:spChg>
        <pc:spChg chg="add mod">
          <ac:chgData name="БСУ" userId="bdbaa275-9249-41b1-8d15-242f632c67bf" providerId="ADAL" clId="{80A57825-6C11-458B-B96B-BCFC305F2869}" dt="2023-03-01T13:22:42.396" v="882" actId="20577"/>
          <ac:spMkLst>
            <pc:docMk/>
            <pc:sldMk cId="0" sldId="291"/>
            <ac:spMk id="4" creationId="{1286D8B7-4DB6-15BD-8899-D43A69DE1DA7}"/>
          </ac:spMkLst>
        </pc:spChg>
        <pc:spChg chg="del">
          <ac:chgData name="БСУ" userId="bdbaa275-9249-41b1-8d15-242f632c67bf" providerId="ADAL" clId="{80A57825-6C11-458B-B96B-BCFC305F2869}" dt="2023-03-01T13:21:57.667" v="858" actId="478"/>
          <ac:spMkLst>
            <pc:docMk/>
            <pc:sldMk cId="0" sldId="291"/>
            <ac:spMk id="497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22:24.220" v="877" actId="1076"/>
          <ac:spMkLst>
            <pc:docMk/>
            <pc:sldMk cId="0" sldId="291"/>
            <ac:spMk id="498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23:08.777" v="890" actId="207"/>
          <ac:graphicFrameMkLst>
            <pc:docMk/>
            <pc:sldMk cId="0" sldId="291"/>
            <ac:graphicFrameMk id="499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25:47.676" v="941" actId="207"/>
        <pc:sldMkLst>
          <pc:docMk/>
          <pc:sldMk cId="0" sldId="292"/>
        </pc:sldMkLst>
        <pc:spChg chg="add del mod">
          <ac:chgData name="БСУ" userId="bdbaa275-9249-41b1-8d15-242f632c67bf" providerId="ADAL" clId="{80A57825-6C11-458B-B96B-BCFC305F2869}" dt="2023-03-01T13:23:26.369" v="894" actId="478"/>
          <ac:spMkLst>
            <pc:docMk/>
            <pc:sldMk cId="0" sldId="292"/>
            <ac:spMk id="3" creationId="{5B936631-962D-CB9D-8915-4B9701EBD63F}"/>
          </ac:spMkLst>
        </pc:spChg>
        <pc:spChg chg="add mod">
          <ac:chgData name="БСУ" userId="bdbaa275-9249-41b1-8d15-242f632c67bf" providerId="ADAL" clId="{80A57825-6C11-458B-B96B-BCFC305F2869}" dt="2023-03-01T13:24:00.622" v="908" actId="20577"/>
          <ac:spMkLst>
            <pc:docMk/>
            <pc:sldMk cId="0" sldId="292"/>
            <ac:spMk id="4" creationId="{DCE444FD-BF9F-9D82-6560-4E3F17F74CD0}"/>
          </ac:spMkLst>
        </pc:spChg>
        <pc:spChg chg="del">
          <ac:chgData name="БСУ" userId="bdbaa275-9249-41b1-8d15-242f632c67bf" providerId="ADAL" clId="{80A57825-6C11-458B-B96B-BCFC305F2869}" dt="2023-03-01T13:23:25.224" v="893" actId="478"/>
          <ac:spMkLst>
            <pc:docMk/>
            <pc:sldMk cId="0" sldId="292"/>
            <ac:spMk id="50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23:56.148" v="907" actId="1076"/>
          <ac:spMkLst>
            <pc:docMk/>
            <pc:sldMk cId="0" sldId="292"/>
            <ac:spMk id="505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25:47.676" v="941" actId="207"/>
          <ac:graphicFrameMkLst>
            <pc:docMk/>
            <pc:sldMk cId="0" sldId="292"/>
            <ac:graphicFrameMk id="506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25:33.156" v="940" actId="207"/>
        <pc:sldMkLst>
          <pc:docMk/>
          <pc:sldMk cId="0" sldId="293"/>
        </pc:sldMkLst>
        <pc:spChg chg="add del mod">
          <ac:chgData name="БСУ" userId="bdbaa275-9249-41b1-8d15-242f632c67bf" providerId="ADAL" clId="{80A57825-6C11-458B-B96B-BCFC305F2869}" dt="2023-03-01T13:24:20.278" v="910" actId="478"/>
          <ac:spMkLst>
            <pc:docMk/>
            <pc:sldMk cId="0" sldId="293"/>
            <ac:spMk id="3" creationId="{CC522BBA-8936-2F72-1354-799C92447EDE}"/>
          </ac:spMkLst>
        </pc:spChg>
        <pc:spChg chg="add mod">
          <ac:chgData name="БСУ" userId="bdbaa275-9249-41b1-8d15-242f632c67bf" providerId="ADAL" clId="{80A57825-6C11-458B-B96B-BCFC305F2869}" dt="2023-03-01T13:24:25.267" v="912" actId="20577"/>
          <ac:spMkLst>
            <pc:docMk/>
            <pc:sldMk cId="0" sldId="293"/>
            <ac:spMk id="4" creationId="{71B4DF68-A02B-1A87-5D38-28FCAEE402A0}"/>
          </ac:spMkLst>
        </pc:spChg>
        <pc:spChg chg="del">
          <ac:chgData name="БСУ" userId="bdbaa275-9249-41b1-8d15-242f632c67bf" providerId="ADAL" clId="{80A57825-6C11-458B-B96B-BCFC305F2869}" dt="2023-03-01T13:24:17.076" v="909" actId="478"/>
          <ac:spMkLst>
            <pc:docMk/>
            <pc:sldMk cId="0" sldId="293"/>
            <ac:spMk id="511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24:51.417" v="927" actId="14100"/>
          <ac:spMkLst>
            <pc:docMk/>
            <pc:sldMk cId="0" sldId="293"/>
            <ac:spMk id="512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25:33.156" v="940" actId="207"/>
          <ac:graphicFrameMkLst>
            <pc:docMk/>
            <pc:sldMk cId="0" sldId="293"/>
            <ac:graphicFrameMk id="513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27:12.978" v="969" actId="207"/>
        <pc:sldMkLst>
          <pc:docMk/>
          <pc:sldMk cId="0" sldId="294"/>
        </pc:sldMkLst>
        <pc:spChg chg="add del mod">
          <ac:chgData name="БСУ" userId="bdbaa275-9249-41b1-8d15-242f632c67bf" providerId="ADAL" clId="{80A57825-6C11-458B-B96B-BCFC305F2869}" dt="2023-03-01T13:25:57.728" v="943" actId="478"/>
          <ac:spMkLst>
            <pc:docMk/>
            <pc:sldMk cId="0" sldId="294"/>
            <ac:spMk id="3" creationId="{05325796-D043-11FF-C268-F606BC343296}"/>
          </ac:spMkLst>
        </pc:spChg>
        <pc:spChg chg="add mod">
          <ac:chgData name="БСУ" userId="bdbaa275-9249-41b1-8d15-242f632c67bf" providerId="ADAL" clId="{80A57825-6C11-458B-B96B-BCFC305F2869}" dt="2023-03-01T13:26:00.458" v="945" actId="20577"/>
          <ac:spMkLst>
            <pc:docMk/>
            <pc:sldMk cId="0" sldId="294"/>
            <ac:spMk id="4" creationId="{FFD825C9-2A40-C68F-7ED0-10CAE2021975}"/>
          </ac:spMkLst>
        </pc:spChg>
        <pc:spChg chg="del">
          <ac:chgData name="БСУ" userId="bdbaa275-9249-41b1-8d15-242f632c67bf" providerId="ADAL" clId="{80A57825-6C11-458B-B96B-BCFC305F2869}" dt="2023-03-01T13:25:54.997" v="942" actId="478"/>
          <ac:spMkLst>
            <pc:docMk/>
            <pc:sldMk cId="0" sldId="294"/>
            <ac:spMk id="51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26:40.616" v="957" actId="1076"/>
          <ac:spMkLst>
            <pc:docMk/>
            <pc:sldMk cId="0" sldId="294"/>
            <ac:spMk id="519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27:12.978" v="969" actId="207"/>
          <ac:graphicFrameMkLst>
            <pc:docMk/>
            <pc:sldMk cId="0" sldId="294"/>
            <ac:graphicFrameMk id="520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28:14.451" v="982" actId="1076"/>
        <pc:sldMkLst>
          <pc:docMk/>
          <pc:sldMk cId="0" sldId="295"/>
        </pc:sldMkLst>
        <pc:spChg chg="add del mod">
          <ac:chgData name="БСУ" userId="bdbaa275-9249-41b1-8d15-242f632c67bf" providerId="ADAL" clId="{80A57825-6C11-458B-B96B-BCFC305F2869}" dt="2023-03-01T13:27:27.109" v="971" actId="478"/>
          <ac:spMkLst>
            <pc:docMk/>
            <pc:sldMk cId="0" sldId="295"/>
            <ac:spMk id="3" creationId="{E5927163-02C0-8B9A-8D02-92B7D84A18BA}"/>
          </ac:spMkLst>
        </pc:spChg>
        <pc:spChg chg="add mod">
          <ac:chgData name="БСУ" userId="bdbaa275-9249-41b1-8d15-242f632c67bf" providerId="ADAL" clId="{80A57825-6C11-458B-B96B-BCFC305F2869}" dt="2023-03-01T13:27:31.921" v="973" actId="20577"/>
          <ac:spMkLst>
            <pc:docMk/>
            <pc:sldMk cId="0" sldId="295"/>
            <ac:spMk id="4" creationId="{54022618-449A-CE23-9044-11FA6BE65009}"/>
          </ac:spMkLst>
        </pc:spChg>
        <pc:spChg chg="del">
          <ac:chgData name="БСУ" userId="bdbaa275-9249-41b1-8d15-242f632c67bf" providerId="ADAL" clId="{80A57825-6C11-458B-B96B-BCFC305F2869}" dt="2023-03-01T13:27:24.497" v="970" actId="478"/>
          <ac:spMkLst>
            <pc:docMk/>
            <pc:sldMk cId="0" sldId="295"/>
            <ac:spMk id="525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28:14.451" v="982" actId="1076"/>
          <ac:spMkLst>
            <pc:docMk/>
            <pc:sldMk cId="0" sldId="295"/>
            <ac:spMk id="526" creationId="{00000000-0000-0000-0000-000000000000}"/>
          </ac:spMkLst>
        </pc:spChg>
        <pc:graphicFrameChg chg="add mod">
          <ac:chgData name="БСУ" userId="bdbaa275-9249-41b1-8d15-242f632c67bf" providerId="ADAL" clId="{80A57825-6C11-458B-B96B-BCFC305F2869}" dt="2023-03-01T13:27:55.800" v="975"/>
          <ac:graphicFrameMkLst>
            <pc:docMk/>
            <pc:sldMk cId="0" sldId="295"/>
            <ac:graphicFrameMk id="5" creationId="{1D6B2DA3-3E92-70A8-F8E0-FF39E07FD8E9}"/>
          </ac:graphicFrameMkLst>
        </pc:graphicFrameChg>
        <pc:graphicFrameChg chg="del">
          <ac:chgData name="БСУ" userId="bdbaa275-9249-41b1-8d15-242f632c67bf" providerId="ADAL" clId="{80A57825-6C11-458B-B96B-BCFC305F2869}" dt="2023-03-01T13:27:54.805" v="974" actId="478"/>
          <ac:graphicFrameMkLst>
            <pc:docMk/>
            <pc:sldMk cId="0" sldId="295"/>
            <ac:graphicFrameMk id="527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29:31.767" v="1008" actId="1076"/>
        <pc:sldMkLst>
          <pc:docMk/>
          <pc:sldMk cId="0" sldId="296"/>
        </pc:sldMkLst>
        <pc:spChg chg="add del mod">
          <ac:chgData name="БСУ" userId="bdbaa275-9249-41b1-8d15-242f632c67bf" providerId="ADAL" clId="{80A57825-6C11-458B-B96B-BCFC305F2869}" dt="2023-03-01T13:28:23.337" v="984" actId="478"/>
          <ac:spMkLst>
            <pc:docMk/>
            <pc:sldMk cId="0" sldId="296"/>
            <ac:spMk id="3" creationId="{53144CD3-18E9-2521-BEB0-AD1E0AE625DC}"/>
          </ac:spMkLst>
        </pc:spChg>
        <pc:spChg chg="add mod">
          <ac:chgData name="БСУ" userId="bdbaa275-9249-41b1-8d15-242f632c67bf" providerId="ADAL" clId="{80A57825-6C11-458B-B96B-BCFC305F2869}" dt="2023-03-01T13:28:37.743" v="989" actId="20577"/>
          <ac:spMkLst>
            <pc:docMk/>
            <pc:sldMk cId="0" sldId="296"/>
            <ac:spMk id="5" creationId="{4E63593B-3A52-98C2-5565-F1689C124A4C}"/>
          </ac:spMkLst>
        </pc:spChg>
        <pc:spChg chg="del">
          <ac:chgData name="БСУ" userId="bdbaa275-9249-41b1-8d15-242f632c67bf" providerId="ADAL" clId="{80A57825-6C11-458B-B96B-BCFC305F2869}" dt="2023-03-01T13:28:22.367" v="983" actId="478"/>
          <ac:spMkLst>
            <pc:docMk/>
            <pc:sldMk cId="0" sldId="296"/>
            <ac:spMk id="532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29:31.767" v="1008" actId="1076"/>
          <ac:spMkLst>
            <pc:docMk/>
            <pc:sldMk cId="0" sldId="296"/>
            <ac:spMk id="533" creationId="{00000000-0000-0000-0000-000000000000}"/>
          </ac:spMkLst>
        </pc:spChg>
        <pc:graphicFrameChg chg="add del mod">
          <ac:chgData name="БСУ" userId="bdbaa275-9249-41b1-8d15-242f632c67bf" providerId="ADAL" clId="{80A57825-6C11-458B-B96B-BCFC305F2869}" dt="2023-03-01T13:28:25.467" v="986"/>
          <ac:graphicFrameMkLst>
            <pc:docMk/>
            <pc:sldMk cId="0" sldId="296"/>
            <ac:graphicFrameMk id="4" creationId="{D29DB42D-A1C5-5220-0B43-0C0C4A11CA84}"/>
          </ac:graphicFrameMkLst>
        </pc:graphicFrameChg>
        <pc:graphicFrameChg chg="modGraphic">
          <ac:chgData name="БСУ" userId="bdbaa275-9249-41b1-8d15-242f632c67bf" providerId="ADAL" clId="{80A57825-6C11-458B-B96B-BCFC305F2869}" dt="2023-03-01T13:29:11.470" v="1000" actId="207"/>
          <ac:graphicFrameMkLst>
            <pc:docMk/>
            <pc:sldMk cId="0" sldId="296"/>
            <ac:graphicFrameMk id="534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30:34.267" v="1030" actId="1076"/>
        <pc:sldMkLst>
          <pc:docMk/>
          <pc:sldMk cId="0" sldId="297"/>
        </pc:sldMkLst>
        <pc:spChg chg="add del mod">
          <ac:chgData name="БСУ" userId="bdbaa275-9249-41b1-8d15-242f632c67bf" providerId="ADAL" clId="{80A57825-6C11-458B-B96B-BCFC305F2869}" dt="2023-03-01T13:29:43.821" v="1010" actId="478"/>
          <ac:spMkLst>
            <pc:docMk/>
            <pc:sldMk cId="0" sldId="297"/>
            <ac:spMk id="3" creationId="{DC90A9AB-2A9E-65F2-F703-D95B718C5E7E}"/>
          </ac:spMkLst>
        </pc:spChg>
        <pc:spChg chg="add mod">
          <ac:chgData name="БСУ" userId="bdbaa275-9249-41b1-8d15-242f632c67bf" providerId="ADAL" clId="{80A57825-6C11-458B-B96B-BCFC305F2869}" dt="2023-03-01T13:29:46.498" v="1012" actId="20577"/>
          <ac:spMkLst>
            <pc:docMk/>
            <pc:sldMk cId="0" sldId="297"/>
            <ac:spMk id="4" creationId="{399C5772-6B08-539F-58BA-EDCC14F8B920}"/>
          </ac:spMkLst>
        </pc:spChg>
        <pc:spChg chg="del">
          <ac:chgData name="БСУ" userId="bdbaa275-9249-41b1-8d15-242f632c67bf" providerId="ADAL" clId="{80A57825-6C11-458B-B96B-BCFC305F2869}" dt="2023-03-01T13:29:41.062" v="1009" actId="478"/>
          <ac:spMkLst>
            <pc:docMk/>
            <pc:sldMk cId="0" sldId="297"/>
            <ac:spMk id="539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30:34.267" v="1030" actId="1076"/>
          <ac:spMkLst>
            <pc:docMk/>
            <pc:sldMk cId="0" sldId="297"/>
            <ac:spMk id="540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30:11.923" v="1022" actId="207"/>
          <ac:graphicFrameMkLst>
            <pc:docMk/>
            <pc:sldMk cId="0" sldId="297"/>
            <ac:graphicFrameMk id="541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31:23.740" v="1045" actId="207"/>
        <pc:sldMkLst>
          <pc:docMk/>
          <pc:sldMk cId="0" sldId="298"/>
        </pc:sldMkLst>
        <pc:spChg chg="add del mod">
          <ac:chgData name="БСУ" userId="bdbaa275-9249-41b1-8d15-242f632c67bf" providerId="ADAL" clId="{80A57825-6C11-458B-B96B-BCFC305F2869}" dt="2023-03-01T13:30:45.661" v="1032" actId="478"/>
          <ac:spMkLst>
            <pc:docMk/>
            <pc:sldMk cId="0" sldId="298"/>
            <ac:spMk id="3" creationId="{3593527E-1969-D41A-56BF-B13FBD7D88D9}"/>
          </ac:spMkLst>
        </pc:spChg>
        <pc:spChg chg="add mod">
          <ac:chgData name="БСУ" userId="bdbaa275-9249-41b1-8d15-242f632c67bf" providerId="ADAL" clId="{80A57825-6C11-458B-B96B-BCFC305F2869}" dt="2023-03-01T13:30:49.056" v="1034" actId="20577"/>
          <ac:spMkLst>
            <pc:docMk/>
            <pc:sldMk cId="0" sldId="298"/>
            <ac:spMk id="4" creationId="{E13D5826-29A0-3EE3-10C4-854584EE3DC3}"/>
          </ac:spMkLst>
        </pc:spChg>
        <pc:spChg chg="del">
          <ac:chgData name="БСУ" userId="bdbaa275-9249-41b1-8d15-242f632c67bf" providerId="ADAL" clId="{80A57825-6C11-458B-B96B-BCFC305F2869}" dt="2023-03-01T13:30:44.027" v="1031" actId="478"/>
          <ac:spMkLst>
            <pc:docMk/>
            <pc:sldMk cId="0" sldId="298"/>
            <ac:spMk id="546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31:03.353" v="1038" actId="1076"/>
          <ac:spMkLst>
            <pc:docMk/>
            <pc:sldMk cId="0" sldId="298"/>
            <ac:spMk id="547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31:23.740" v="1045" actId="207"/>
          <ac:graphicFrameMkLst>
            <pc:docMk/>
            <pc:sldMk cId="0" sldId="298"/>
            <ac:graphicFrameMk id="548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32:25.812" v="1061" actId="207"/>
        <pc:sldMkLst>
          <pc:docMk/>
          <pc:sldMk cId="0" sldId="299"/>
        </pc:sldMkLst>
        <pc:spChg chg="add del mod">
          <ac:chgData name="БСУ" userId="bdbaa275-9249-41b1-8d15-242f632c67bf" providerId="ADAL" clId="{80A57825-6C11-458B-B96B-BCFC305F2869}" dt="2023-03-01T13:31:40.984" v="1047" actId="478"/>
          <ac:spMkLst>
            <pc:docMk/>
            <pc:sldMk cId="0" sldId="299"/>
            <ac:spMk id="3" creationId="{E307ACE3-1041-B1D3-5DB5-8E1CB18D80B5}"/>
          </ac:spMkLst>
        </pc:spChg>
        <pc:spChg chg="add mod">
          <ac:chgData name="БСУ" userId="bdbaa275-9249-41b1-8d15-242f632c67bf" providerId="ADAL" clId="{80A57825-6C11-458B-B96B-BCFC305F2869}" dt="2023-03-01T13:31:43.904" v="1049" actId="20577"/>
          <ac:spMkLst>
            <pc:docMk/>
            <pc:sldMk cId="0" sldId="299"/>
            <ac:spMk id="4" creationId="{C706C429-1A6C-2FB3-0F46-4B78A3786015}"/>
          </ac:spMkLst>
        </pc:spChg>
        <pc:spChg chg="del">
          <ac:chgData name="БСУ" userId="bdbaa275-9249-41b1-8d15-242f632c67bf" providerId="ADAL" clId="{80A57825-6C11-458B-B96B-BCFC305F2869}" dt="2023-03-01T13:31:39.931" v="1046" actId="478"/>
          <ac:spMkLst>
            <pc:docMk/>
            <pc:sldMk cId="0" sldId="299"/>
            <ac:spMk id="553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32:09.907" v="1058" actId="1076"/>
          <ac:spMkLst>
            <pc:docMk/>
            <pc:sldMk cId="0" sldId="299"/>
            <ac:spMk id="554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32:25.812" v="1061" actId="207"/>
          <ac:graphicFrameMkLst>
            <pc:docMk/>
            <pc:sldMk cId="0" sldId="299"/>
            <ac:graphicFrameMk id="555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80A57825-6C11-458B-B96B-BCFC305F2869}" dt="2023-03-01T13:33:04.315" v="1073" actId="207"/>
        <pc:sldMkLst>
          <pc:docMk/>
          <pc:sldMk cId="0" sldId="300"/>
        </pc:sldMkLst>
        <pc:spChg chg="add del mod">
          <ac:chgData name="БСУ" userId="bdbaa275-9249-41b1-8d15-242f632c67bf" providerId="ADAL" clId="{80A57825-6C11-458B-B96B-BCFC305F2869}" dt="2023-03-01T13:32:36.078" v="1063" actId="478"/>
          <ac:spMkLst>
            <pc:docMk/>
            <pc:sldMk cId="0" sldId="300"/>
            <ac:spMk id="3" creationId="{F48DD4E3-05D6-BAA4-FE11-05FB48316C54}"/>
          </ac:spMkLst>
        </pc:spChg>
        <pc:spChg chg="add mod">
          <ac:chgData name="БСУ" userId="bdbaa275-9249-41b1-8d15-242f632c67bf" providerId="ADAL" clId="{80A57825-6C11-458B-B96B-BCFC305F2869}" dt="2023-03-01T13:32:38.672" v="1065" actId="20577"/>
          <ac:spMkLst>
            <pc:docMk/>
            <pc:sldMk cId="0" sldId="300"/>
            <ac:spMk id="4" creationId="{5273F33B-DCE5-084D-DE08-F918CA27B069}"/>
          </ac:spMkLst>
        </pc:spChg>
        <pc:spChg chg="del">
          <ac:chgData name="БСУ" userId="bdbaa275-9249-41b1-8d15-242f632c67bf" providerId="ADAL" clId="{80A57825-6C11-458B-B96B-BCFC305F2869}" dt="2023-03-01T13:32:35.206" v="1062" actId="478"/>
          <ac:spMkLst>
            <pc:docMk/>
            <pc:sldMk cId="0" sldId="300"/>
            <ac:spMk id="560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3:32:54.694" v="1070" actId="1076"/>
          <ac:spMkLst>
            <pc:docMk/>
            <pc:sldMk cId="0" sldId="300"/>
            <ac:spMk id="561" creationId="{00000000-0000-0000-0000-000000000000}"/>
          </ac:spMkLst>
        </pc:spChg>
        <pc:graphicFrameChg chg="modGraphic">
          <ac:chgData name="БСУ" userId="bdbaa275-9249-41b1-8d15-242f632c67bf" providerId="ADAL" clId="{80A57825-6C11-458B-B96B-BCFC305F2869}" dt="2023-03-01T13:33:04.315" v="1073" actId="207"/>
          <ac:graphicFrameMkLst>
            <pc:docMk/>
            <pc:sldMk cId="0" sldId="300"/>
            <ac:graphicFrameMk id="562" creationId="{00000000-0000-0000-0000-000000000000}"/>
          </ac:graphicFrameMkLst>
        </pc:graphicFrameChg>
      </pc:sldChg>
      <pc:sldChg chg="delSp modSp add del mod">
        <pc:chgData name="БСУ" userId="bdbaa275-9249-41b1-8d15-242f632c67bf" providerId="ADAL" clId="{80A57825-6C11-458B-B96B-BCFC305F2869}" dt="2023-03-01T12:38:09.996" v="40" actId="47"/>
        <pc:sldMkLst>
          <pc:docMk/>
          <pc:sldMk cId="0" sldId="301"/>
        </pc:sldMkLst>
        <pc:spChg chg="mod">
          <ac:chgData name="БСУ" userId="bdbaa275-9249-41b1-8d15-242f632c67bf" providerId="ADAL" clId="{80A57825-6C11-458B-B96B-BCFC305F2869}" dt="2023-03-01T12:37:15.692" v="22" actId="21"/>
          <ac:spMkLst>
            <pc:docMk/>
            <pc:sldMk cId="0" sldId="301"/>
            <ac:spMk id="568" creationId="{00000000-0000-0000-0000-000000000000}"/>
          </ac:spMkLst>
        </pc:spChg>
        <pc:picChg chg="del">
          <ac:chgData name="БСУ" userId="bdbaa275-9249-41b1-8d15-242f632c67bf" providerId="ADAL" clId="{80A57825-6C11-458B-B96B-BCFC305F2869}" dt="2023-03-01T12:37:11.752" v="21" actId="478"/>
          <ac:picMkLst>
            <pc:docMk/>
            <pc:sldMk cId="0" sldId="301"/>
            <ac:picMk id="569" creationId="{00000000-0000-0000-0000-000000000000}"/>
          </ac:picMkLst>
        </pc:picChg>
      </pc:sldChg>
      <pc:sldChg chg="delSp modSp add mod ord">
        <pc:chgData name="БСУ" userId="bdbaa275-9249-41b1-8d15-242f632c67bf" providerId="ADAL" clId="{80A57825-6C11-458B-B96B-BCFC305F2869}" dt="2023-03-01T12:39:07.655" v="64" actId="403"/>
        <pc:sldMkLst>
          <pc:docMk/>
          <pc:sldMk cId="0" sldId="302"/>
        </pc:sldMkLst>
        <pc:spChg chg="mod">
          <ac:chgData name="БСУ" userId="bdbaa275-9249-41b1-8d15-242f632c67bf" providerId="ADAL" clId="{80A57825-6C11-458B-B96B-BCFC305F2869}" dt="2023-03-01T12:38:27.303" v="43" actId="1076"/>
          <ac:spMkLst>
            <pc:docMk/>
            <pc:sldMk cId="0" sldId="302"/>
            <ac:spMk id="574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39:07.655" v="64" actId="403"/>
          <ac:spMkLst>
            <pc:docMk/>
            <pc:sldMk cId="0" sldId="302"/>
            <ac:spMk id="575" creationId="{00000000-0000-0000-0000-000000000000}"/>
          </ac:spMkLst>
        </pc:spChg>
        <pc:picChg chg="del">
          <ac:chgData name="БСУ" userId="bdbaa275-9249-41b1-8d15-242f632c67bf" providerId="ADAL" clId="{80A57825-6C11-458B-B96B-BCFC305F2869}" dt="2023-03-01T12:36:13.102" v="6" actId="478"/>
          <ac:picMkLst>
            <pc:docMk/>
            <pc:sldMk cId="0" sldId="302"/>
            <ac:picMk id="576" creationId="{00000000-0000-0000-0000-000000000000}"/>
          </ac:picMkLst>
        </pc:picChg>
      </pc:sldChg>
      <pc:sldChg chg="modSp mod">
        <pc:chgData name="БСУ" userId="bdbaa275-9249-41b1-8d15-242f632c67bf" providerId="ADAL" clId="{80A57825-6C11-458B-B96B-BCFC305F2869}" dt="2023-03-01T12:43:08.117" v="103" actId="113"/>
        <pc:sldMkLst>
          <pc:docMk/>
          <pc:sldMk cId="2385751420" sldId="571"/>
        </pc:sldMkLst>
        <pc:spChg chg="mod">
          <ac:chgData name="БСУ" userId="bdbaa275-9249-41b1-8d15-242f632c67bf" providerId="ADAL" clId="{80A57825-6C11-458B-B96B-BCFC305F2869}" dt="2023-03-01T12:35:26.524" v="4"/>
          <ac:spMkLst>
            <pc:docMk/>
            <pc:sldMk cId="2385751420" sldId="571"/>
            <ac:spMk id="8" creationId="{00000000-0000-0000-0000-000000000000}"/>
          </ac:spMkLst>
        </pc:spChg>
        <pc:spChg chg="mod">
          <ac:chgData name="БСУ" userId="bdbaa275-9249-41b1-8d15-242f632c67bf" providerId="ADAL" clId="{80A57825-6C11-458B-B96B-BCFC305F2869}" dt="2023-03-01T12:43:08.117" v="103" actId="113"/>
          <ac:spMkLst>
            <pc:docMk/>
            <pc:sldMk cId="2385751420" sldId="571"/>
            <ac:spMk id="444418" creationId="{00000000-0000-0000-0000-000000000000}"/>
          </ac:spMkLst>
        </pc:spChg>
      </pc:sldChg>
      <pc:sldChg chg="add del">
        <pc:chgData name="БСУ" userId="bdbaa275-9249-41b1-8d15-242f632c67bf" providerId="ADAL" clId="{80A57825-6C11-458B-B96B-BCFC305F2869}" dt="2023-03-01T12:41:06.706" v="75" actId="47"/>
        <pc:sldMkLst>
          <pc:docMk/>
          <pc:sldMk cId="0" sldId="573"/>
        </pc:sldMkLst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  <pc:docChgLst>
    <pc:chgData name="БСУ" userId="bdbaa275-9249-41b1-8d15-242f632c67bf" providerId="ADAL" clId="{5E25A11F-4534-4BD3-ACEB-D2C88CBE3D24}"/>
    <pc:docChg chg="modSld">
      <pc:chgData name="БСУ" userId="bdbaa275-9249-41b1-8d15-242f632c67bf" providerId="ADAL" clId="{5E25A11F-4534-4BD3-ACEB-D2C88CBE3D24}" dt="2023-03-01T10:16:47.978" v="0"/>
      <pc:docMkLst>
        <pc:docMk/>
      </pc:docMkLst>
      <pc:sldChg chg="modSp mod">
        <pc:chgData name="БСУ" userId="bdbaa275-9249-41b1-8d15-242f632c67bf" providerId="ADAL" clId="{5E25A11F-4534-4BD3-ACEB-D2C88CBE3D24}" dt="2023-03-01T10:16:47.978" v="0"/>
        <pc:sldMkLst>
          <pc:docMk/>
          <pc:sldMk cId="2386959723" sldId="258"/>
        </pc:sldMkLst>
        <pc:spChg chg="mod">
          <ac:chgData name="БСУ" userId="bdbaa275-9249-41b1-8d15-242f632c67bf" providerId="ADAL" clId="{5E25A11F-4534-4BD3-ACEB-D2C88CBE3D24}" dt="2023-03-01T10:16:47.978" v="0"/>
          <ac:spMkLst>
            <pc:docMk/>
            <pc:sldMk cId="2386959723" sldId="258"/>
            <ac:spMk id="5" creationId="{FD72CEAD-2598-2D6F-7FF9-AF95330D8A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e93e54b1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e93e54b13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e93e54b1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e93e54b1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e93e54b1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e93e54b1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e93e54b13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e93e54b13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e93e54b1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e93e54b1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e93e54b1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e93e54b1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93e54b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93e54b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e93e54b13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e93e54b13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eb49a5b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eb49a5b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93e54b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93e54b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eb49a5b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eb49a5b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eb49a5ba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eb49a5ba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e93e54b13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e93e54b13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e93e54b1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e93e54b1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e93e54b13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e93e54b13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93e54b13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93e54b13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e9f4a1d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e9f4a1d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9f4a1d7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e9f4a1d7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e93e54b13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e93e54b13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93e54b1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93e54b1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d7955e923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d7955e923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d7955e923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d7955e923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d7955e923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d7955e923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d7955e923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d7955e923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d7955e923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d7955e923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d7955e923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d7955e923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d7955e923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d7955e923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d7955e923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d7955e923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d7955e923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d7955e923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d7955e923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d7955e923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93e54b1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93e54b1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5d7955e923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5d7955e923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d7955e92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d7955e92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d7955e923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d7955e923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d7955e923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d7955e923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e93e54b1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e93e54b1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7955e92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7955e92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7955e92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7955e92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7955e92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7955e92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93e54b1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e93e54b1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93e54b1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e93e54b1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/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81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mfortaa" pitchFamily="2" charset="0"/>
              </a:rPr>
              <a:t>Рекурсия, пълно изчерпване и търсене с връщане назад</a:t>
            </a:r>
            <a:endParaRPr lang="bg-BG" sz="4800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Алгоритми и структури от 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1257811" y="1474919"/>
            <a:ext cx="9490400" cy="347445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Разгъване на рекурсията [1/3] </a:t>
            </a:r>
          </a:p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слизане към дъното, към граничния случай</a:t>
            </a:r>
            <a:endParaRPr sz="1600" dirty="0">
              <a:latin typeface="Comfortaa" pitchFamily="2" charset="0"/>
            </a:endParaRPr>
          </a:p>
          <a:p>
            <a:pPr marL="118530" marR="118530" indent="728115" algn="just">
              <a:lnSpc>
                <a:spcPct val="115000"/>
              </a:lnSpc>
              <a:spcBef>
                <a:spcPts val="0"/>
              </a:spcBef>
              <a:buNone/>
            </a:pPr>
            <a:endParaRPr sz="2133" dirty="0">
              <a:latin typeface="Comfortaa" pitchFamily="2" charset="0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5323400" y="2688533"/>
            <a:ext cx="15452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3151600" y="38978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7336300" y="3821400"/>
            <a:ext cx="1656000" cy="475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1" name="Google Shape;231;p27"/>
          <p:cNvCxnSpPr>
            <a:stCxn id="228" idx="2"/>
            <a:endCxn id="229" idx="0"/>
          </p:cNvCxnSpPr>
          <p:nvPr/>
        </p:nvCxnSpPr>
        <p:spPr>
          <a:xfrm flipH="1">
            <a:off x="3860000" y="3087333"/>
            <a:ext cx="2236000" cy="81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7"/>
          <p:cNvCxnSpPr>
            <a:stCxn id="228" idx="2"/>
            <a:endCxn id="230" idx="0"/>
          </p:cNvCxnSpPr>
          <p:nvPr/>
        </p:nvCxnSpPr>
        <p:spPr>
          <a:xfrm>
            <a:off x="6096000" y="3087333"/>
            <a:ext cx="2068400" cy="734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27"/>
          <p:cNvSpPr/>
          <p:nvPr/>
        </p:nvSpPr>
        <p:spPr>
          <a:xfrm>
            <a:off x="5771384" y="3730200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48;p23">
            <a:extLst>
              <a:ext uri="{FF2B5EF4-FFF2-40B4-BE49-F238E27FC236}">
                <a16:creationId xmlns:a16="http://schemas.microsoft.com/office/drawing/2014/main" id="{F0D53977-878F-221E-166F-DC36A44D5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</a:t>
            </a:r>
            <a:r>
              <a:rPr lang="en-US" dirty="0">
                <a:latin typeface="Comfortaa" pitchFamily="2" charset="0"/>
              </a:rPr>
              <a:t>5</a:t>
            </a:r>
            <a:r>
              <a:rPr lang="en" dirty="0">
                <a:latin typeface="Comfortaa" pitchFamily="2" charset="0"/>
              </a:rPr>
              <a:t>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5323400" y="2688533"/>
            <a:ext cx="15452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151600" y="38978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7808467" y="3859600"/>
            <a:ext cx="1656000" cy="475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3" name="Google Shape;243;p28"/>
          <p:cNvCxnSpPr>
            <a:stCxn id="240" idx="2"/>
            <a:endCxn id="241" idx="0"/>
          </p:cNvCxnSpPr>
          <p:nvPr/>
        </p:nvCxnSpPr>
        <p:spPr>
          <a:xfrm flipH="1">
            <a:off x="3860000" y="3087333"/>
            <a:ext cx="2236000" cy="81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>
            <a:stCxn id="240" idx="2"/>
            <a:endCxn id="242" idx="0"/>
          </p:cNvCxnSpPr>
          <p:nvPr/>
        </p:nvCxnSpPr>
        <p:spPr>
          <a:xfrm>
            <a:off x="6096000" y="3087333"/>
            <a:ext cx="2540400" cy="772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8"/>
          <p:cNvSpPr/>
          <p:nvPr/>
        </p:nvSpPr>
        <p:spPr>
          <a:xfrm>
            <a:off x="5771384" y="3730200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1734800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152651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570500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346933" y="49062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8417984" y="47883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3327517" y="47883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2" name="Google Shape;252;p28"/>
          <p:cNvCxnSpPr>
            <a:stCxn id="241" idx="2"/>
            <a:endCxn id="246" idx="0"/>
          </p:cNvCxnSpPr>
          <p:nvPr/>
        </p:nvCxnSpPr>
        <p:spPr>
          <a:xfrm flipH="1">
            <a:off x="2443200" y="4296605"/>
            <a:ext cx="14168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8"/>
          <p:cNvCxnSpPr>
            <a:stCxn id="241" idx="2"/>
            <a:endCxn id="247" idx="0"/>
          </p:cNvCxnSpPr>
          <p:nvPr/>
        </p:nvCxnSpPr>
        <p:spPr>
          <a:xfrm>
            <a:off x="3860000" y="4296605"/>
            <a:ext cx="10012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8"/>
          <p:cNvCxnSpPr>
            <a:stCxn id="242" idx="2"/>
            <a:endCxn id="248" idx="0"/>
          </p:cNvCxnSpPr>
          <p:nvPr/>
        </p:nvCxnSpPr>
        <p:spPr>
          <a:xfrm flipH="1">
            <a:off x="7278867" y="4334800"/>
            <a:ext cx="1357600" cy="621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8"/>
          <p:cNvCxnSpPr>
            <a:stCxn id="242" idx="2"/>
            <a:endCxn id="249" idx="0"/>
          </p:cNvCxnSpPr>
          <p:nvPr/>
        </p:nvCxnSpPr>
        <p:spPr>
          <a:xfrm>
            <a:off x="8636467" y="4334800"/>
            <a:ext cx="1418800" cy="571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27;p27">
            <a:extLst>
              <a:ext uri="{FF2B5EF4-FFF2-40B4-BE49-F238E27FC236}">
                <a16:creationId xmlns:a16="http://schemas.microsoft.com/office/drawing/2014/main" id="{73B7D2D8-2C5E-1D20-69D7-33375A715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7811" y="1474919"/>
            <a:ext cx="9490400" cy="347445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Разгъване на рекурсията [2/3]</a:t>
            </a:r>
          </a:p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слизане към дъното, към граничния случай</a:t>
            </a:r>
            <a:endParaRPr sz="1600" dirty="0">
              <a:latin typeface="Comfortaa" pitchFamily="2" charset="0"/>
            </a:endParaRPr>
          </a:p>
          <a:p>
            <a:pPr marL="118530" marR="118530" indent="728115" algn="just">
              <a:lnSpc>
                <a:spcPct val="115000"/>
              </a:lnSpc>
              <a:spcBef>
                <a:spcPts val="0"/>
              </a:spcBef>
              <a:buNone/>
            </a:pPr>
            <a:endParaRPr sz="2133" dirty="0">
              <a:latin typeface="Comfortaa" pitchFamily="2" charset="0"/>
            </a:endParaRPr>
          </a:p>
        </p:txBody>
      </p:sp>
      <p:sp>
        <p:nvSpPr>
          <p:cNvPr id="7" name="Google Shape;148;p23">
            <a:extLst>
              <a:ext uri="{FF2B5EF4-FFF2-40B4-BE49-F238E27FC236}">
                <a16:creationId xmlns:a16="http://schemas.microsoft.com/office/drawing/2014/main" id="{232B8A7E-18BC-A493-38E0-C8C9E74319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</a:t>
            </a:r>
            <a:r>
              <a:rPr lang="en-US" dirty="0">
                <a:latin typeface="Comfortaa" pitchFamily="2" charset="0"/>
              </a:rPr>
              <a:t>6</a:t>
            </a:r>
            <a:r>
              <a:rPr lang="en" dirty="0">
                <a:latin typeface="Comfortaa" pitchFamily="2" charset="0"/>
              </a:rPr>
              <a:t>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5323400" y="2688533"/>
            <a:ext cx="15452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3151600" y="38978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7808467" y="3859600"/>
            <a:ext cx="1656000" cy="475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5" name="Google Shape;265;p29"/>
          <p:cNvCxnSpPr>
            <a:stCxn id="262" idx="2"/>
            <a:endCxn id="263" idx="0"/>
          </p:cNvCxnSpPr>
          <p:nvPr/>
        </p:nvCxnSpPr>
        <p:spPr>
          <a:xfrm flipH="1">
            <a:off x="3860000" y="3087333"/>
            <a:ext cx="2236000" cy="81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29"/>
          <p:cNvCxnSpPr>
            <a:stCxn id="262" idx="2"/>
            <a:endCxn id="264" idx="0"/>
          </p:cNvCxnSpPr>
          <p:nvPr/>
        </p:nvCxnSpPr>
        <p:spPr>
          <a:xfrm>
            <a:off x="6096000" y="3087333"/>
            <a:ext cx="2540400" cy="772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9"/>
          <p:cNvSpPr/>
          <p:nvPr/>
        </p:nvSpPr>
        <p:spPr>
          <a:xfrm>
            <a:off x="5771384" y="3730200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1734800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4152651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6570500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9346933" y="49062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8417984" y="47883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3327517" y="47883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74" name="Google Shape;274;p29"/>
          <p:cNvCxnSpPr>
            <a:stCxn id="263" idx="2"/>
            <a:endCxn id="268" idx="0"/>
          </p:cNvCxnSpPr>
          <p:nvPr/>
        </p:nvCxnSpPr>
        <p:spPr>
          <a:xfrm flipH="1">
            <a:off x="2443200" y="4296605"/>
            <a:ext cx="14168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9"/>
          <p:cNvCxnSpPr>
            <a:stCxn id="263" idx="2"/>
            <a:endCxn id="269" idx="0"/>
          </p:cNvCxnSpPr>
          <p:nvPr/>
        </p:nvCxnSpPr>
        <p:spPr>
          <a:xfrm>
            <a:off x="3860000" y="4296605"/>
            <a:ext cx="10012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9"/>
          <p:cNvCxnSpPr>
            <a:stCxn id="264" idx="2"/>
            <a:endCxn id="270" idx="0"/>
          </p:cNvCxnSpPr>
          <p:nvPr/>
        </p:nvCxnSpPr>
        <p:spPr>
          <a:xfrm flipH="1">
            <a:off x="7278867" y="4334800"/>
            <a:ext cx="1357600" cy="621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9"/>
          <p:cNvCxnSpPr>
            <a:stCxn id="264" idx="2"/>
            <a:endCxn id="271" idx="0"/>
          </p:cNvCxnSpPr>
          <p:nvPr/>
        </p:nvCxnSpPr>
        <p:spPr>
          <a:xfrm>
            <a:off x="8636467" y="4334800"/>
            <a:ext cx="1418800" cy="571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29"/>
          <p:cNvSpPr/>
          <p:nvPr/>
        </p:nvSpPr>
        <p:spPr>
          <a:xfrm>
            <a:off x="2658033" y="60827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fib(1)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318000" y="60827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fib(2)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1871800" y="59151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1" name="Google Shape;281;p29"/>
          <p:cNvCxnSpPr>
            <a:stCxn id="268" idx="2"/>
            <a:endCxn id="279" idx="0"/>
          </p:cNvCxnSpPr>
          <p:nvPr/>
        </p:nvCxnSpPr>
        <p:spPr>
          <a:xfrm flipH="1">
            <a:off x="1026400" y="5354772"/>
            <a:ext cx="1416800" cy="728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9"/>
          <p:cNvCxnSpPr>
            <a:stCxn id="268" idx="2"/>
            <a:endCxn id="278" idx="0"/>
          </p:cNvCxnSpPr>
          <p:nvPr/>
        </p:nvCxnSpPr>
        <p:spPr>
          <a:xfrm>
            <a:off x="2443200" y="5354772"/>
            <a:ext cx="923200" cy="728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9"/>
          <p:cNvSpPr/>
          <p:nvPr/>
        </p:nvSpPr>
        <p:spPr>
          <a:xfrm>
            <a:off x="4616618" y="6082772"/>
            <a:ext cx="4450566" cy="3970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граничен</a:t>
            </a:r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случай</a:t>
            </a:r>
            <a:endParaRPr sz="2400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6" name="Google Shape;227;p27">
            <a:extLst>
              <a:ext uri="{FF2B5EF4-FFF2-40B4-BE49-F238E27FC236}">
                <a16:creationId xmlns:a16="http://schemas.microsoft.com/office/drawing/2014/main" id="{60C1025F-DBA5-1330-B10F-8ADEF4B4A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7811" y="1474919"/>
            <a:ext cx="9490400" cy="347445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Разгъване на рекурсията [3/3]</a:t>
            </a:r>
          </a:p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слизане към дъното, към граничния случай</a:t>
            </a:r>
            <a:endParaRPr sz="1600" dirty="0">
              <a:latin typeface="Comfortaa" pitchFamily="2" charset="0"/>
            </a:endParaRPr>
          </a:p>
          <a:p>
            <a:pPr marL="118530" marR="118530" indent="728115" algn="just">
              <a:lnSpc>
                <a:spcPct val="115000"/>
              </a:lnSpc>
              <a:spcBef>
                <a:spcPts val="0"/>
              </a:spcBef>
              <a:buNone/>
            </a:pPr>
            <a:endParaRPr sz="2133" dirty="0">
              <a:latin typeface="Comfortaa" pitchFamily="2" charset="0"/>
            </a:endParaRPr>
          </a:p>
        </p:txBody>
      </p:sp>
      <p:sp>
        <p:nvSpPr>
          <p:cNvPr id="7" name="Google Shape;148;p23">
            <a:extLst>
              <a:ext uri="{FF2B5EF4-FFF2-40B4-BE49-F238E27FC236}">
                <a16:creationId xmlns:a16="http://schemas.microsoft.com/office/drawing/2014/main" id="{83D562B1-5037-1131-81CE-CAD5469C9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</a:t>
            </a:r>
            <a:r>
              <a:rPr lang="en-US" dirty="0">
                <a:latin typeface="Comfortaa" pitchFamily="2" charset="0"/>
              </a:rPr>
              <a:t>7</a:t>
            </a:r>
            <a:r>
              <a:rPr lang="en" dirty="0">
                <a:latin typeface="Comfortaa" pitchFamily="2" charset="0"/>
              </a:rPr>
              <a:t>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body" idx="1"/>
          </p:nvPr>
        </p:nvSpPr>
        <p:spPr>
          <a:xfrm>
            <a:off x="1333013" y="1392081"/>
            <a:ext cx="7734171" cy="98586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Свиване на рекурсията [1/4]</a:t>
            </a:r>
            <a:endParaRPr sz="16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5323400" y="2688533"/>
            <a:ext cx="15452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3151600" y="38978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7808467" y="3859600"/>
            <a:ext cx="1656000" cy="475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3" name="Google Shape;293;p30"/>
          <p:cNvCxnSpPr>
            <a:stCxn id="290" idx="2"/>
            <a:endCxn id="291" idx="0"/>
          </p:cNvCxnSpPr>
          <p:nvPr/>
        </p:nvCxnSpPr>
        <p:spPr>
          <a:xfrm flipH="1">
            <a:off x="3860000" y="3087333"/>
            <a:ext cx="2236000" cy="81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30"/>
          <p:cNvCxnSpPr>
            <a:stCxn id="290" idx="2"/>
            <a:endCxn id="292" idx="0"/>
          </p:cNvCxnSpPr>
          <p:nvPr/>
        </p:nvCxnSpPr>
        <p:spPr>
          <a:xfrm>
            <a:off x="6096000" y="3087333"/>
            <a:ext cx="2540400" cy="772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0"/>
          <p:cNvSpPr/>
          <p:nvPr/>
        </p:nvSpPr>
        <p:spPr>
          <a:xfrm>
            <a:off x="5771384" y="3730200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1734800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fib(3)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4152633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8" name="Google Shape;298;p30"/>
          <p:cNvSpPr/>
          <p:nvPr/>
        </p:nvSpPr>
        <p:spPr>
          <a:xfrm>
            <a:off x="6570500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9346933" y="49062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0" name="Google Shape;300;p30"/>
          <p:cNvSpPr/>
          <p:nvPr/>
        </p:nvSpPr>
        <p:spPr>
          <a:xfrm>
            <a:off x="8417984" y="47883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327517" y="47883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2" name="Google Shape;302;p30"/>
          <p:cNvCxnSpPr>
            <a:stCxn id="291" idx="2"/>
            <a:endCxn id="296" idx="0"/>
          </p:cNvCxnSpPr>
          <p:nvPr/>
        </p:nvCxnSpPr>
        <p:spPr>
          <a:xfrm flipH="1">
            <a:off x="2443200" y="4296605"/>
            <a:ext cx="14168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0"/>
          <p:cNvCxnSpPr>
            <a:stCxn id="291" idx="2"/>
            <a:endCxn id="297" idx="0"/>
          </p:cNvCxnSpPr>
          <p:nvPr/>
        </p:nvCxnSpPr>
        <p:spPr>
          <a:xfrm>
            <a:off x="3860000" y="4296605"/>
            <a:ext cx="10012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30"/>
          <p:cNvCxnSpPr>
            <a:stCxn id="292" idx="2"/>
            <a:endCxn id="298" idx="0"/>
          </p:cNvCxnSpPr>
          <p:nvPr/>
        </p:nvCxnSpPr>
        <p:spPr>
          <a:xfrm flipH="1">
            <a:off x="7278867" y="4334800"/>
            <a:ext cx="1357600" cy="621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0"/>
          <p:cNvCxnSpPr>
            <a:stCxn id="292" idx="2"/>
            <a:endCxn id="299" idx="0"/>
          </p:cNvCxnSpPr>
          <p:nvPr/>
        </p:nvCxnSpPr>
        <p:spPr>
          <a:xfrm>
            <a:off x="8636467" y="4334800"/>
            <a:ext cx="1418800" cy="571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0"/>
          <p:cNvSpPr/>
          <p:nvPr/>
        </p:nvSpPr>
        <p:spPr>
          <a:xfrm>
            <a:off x="2658033" y="60827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318000" y="60827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1871800" y="59151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9" name="Google Shape;309;p30"/>
          <p:cNvCxnSpPr>
            <a:stCxn id="296" idx="2"/>
            <a:endCxn id="307" idx="0"/>
          </p:cNvCxnSpPr>
          <p:nvPr/>
        </p:nvCxnSpPr>
        <p:spPr>
          <a:xfrm flipH="1">
            <a:off x="1026400" y="5354772"/>
            <a:ext cx="1416800" cy="728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0"/>
          <p:cNvCxnSpPr>
            <a:stCxn id="296" idx="2"/>
            <a:endCxn id="306" idx="0"/>
          </p:cNvCxnSpPr>
          <p:nvPr/>
        </p:nvCxnSpPr>
        <p:spPr>
          <a:xfrm>
            <a:off x="2443200" y="5354772"/>
            <a:ext cx="923200" cy="7280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48;p23">
            <a:extLst>
              <a:ext uri="{FF2B5EF4-FFF2-40B4-BE49-F238E27FC236}">
                <a16:creationId xmlns:a16="http://schemas.microsoft.com/office/drawing/2014/main" id="{208E5B79-2768-985B-A4F4-1E1695D94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[8/12]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/>
          <p:nvPr/>
        </p:nvSpPr>
        <p:spPr>
          <a:xfrm>
            <a:off x="5323400" y="2688533"/>
            <a:ext cx="15452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3151600" y="38978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fib(4)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7808467" y="3859600"/>
            <a:ext cx="1656000" cy="475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9" name="Google Shape;319;p31"/>
          <p:cNvCxnSpPr>
            <a:stCxn id="316" idx="2"/>
            <a:endCxn id="317" idx="0"/>
          </p:cNvCxnSpPr>
          <p:nvPr/>
        </p:nvCxnSpPr>
        <p:spPr>
          <a:xfrm flipH="1">
            <a:off x="3860000" y="3087333"/>
            <a:ext cx="2236000" cy="81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1"/>
          <p:cNvCxnSpPr>
            <a:stCxn id="316" idx="2"/>
            <a:endCxn id="318" idx="0"/>
          </p:cNvCxnSpPr>
          <p:nvPr/>
        </p:nvCxnSpPr>
        <p:spPr>
          <a:xfrm>
            <a:off x="6096000" y="3087333"/>
            <a:ext cx="2540400" cy="772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1"/>
          <p:cNvSpPr/>
          <p:nvPr/>
        </p:nvSpPr>
        <p:spPr>
          <a:xfrm>
            <a:off x="5771384" y="3730200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1734800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4152633" y="4955972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3327517" y="4788367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25" name="Google Shape;325;p31"/>
          <p:cNvCxnSpPr>
            <a:stCxn id="317" idx="2"/>
            <a:endCxn id="322" idx="0"/>
          </p:cNvCxnSpPr>
          <p:nvPr/>
        </p:nvCxnSpPr>
        <p:spPr>
          <a:xfrm flipH="1">
            <a:off x="2443200" y="4296605"/>
            <a:ext cx="14168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1"/>
          <p:cNvCxnSpPr>
            <a:stCxn id="317" idx="2"/>
            <a:endCxn id="323" idx="0"/>
          </p:cNvCxnSpPr>
          <p:nvPr/>
        </p:nvCxnSpPr>
        <p:spPr>
          <a:xfrm>
            <a:off x="3860000" y="4296605"/>
            <a:ext cx="1001200" cy="65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89;p30">
            <a:extLst>
              <a:ext uri="{FF2B5EF4-FFF2-40B4-BE49-F238E27FC236}">
                <a16:creationId xmlns:a16="http://schemas.microsoft.com/office/drawing/2014/main" id="{6BDF5695-3DBD-8D92-2D9B-F1A84A22D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3013" y="1392081"/>
            <a:ext cx="7734171" cy="98586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Свиване на рекурсията [2/4]</a:t>
            </a:r>
            <a:endParaRPr sz="16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7" name="Google Shape;148;p23">
            <a:extLst>
              <a:ext uri="{FF2B5EF4-FFF2-40B4-BE49-F238E27FC236}">
                <a16:creationId xmlns:a16="http://schemas.microsoft.com/office/drawing/2014/main" id="{8D125BB8-1179-FE2F-62D4-580CB5816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[9/12]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/>
          <p:nvPr/>
        </p:nvSpPr>
        <p:spPr>
          <a:xfrm>
            <a:off x="5323400" y="2688533"/>
            <a:ext cx="15452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fib(5)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3151600" y="3897805"/>
            <a:ext cx="14168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7808467" y="3859600"/>
            <a:ext cx="1656000" cy="475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36" name="Google Shape;336;p32"/>
          <p:cNvCxnSpPr>
            <a:stCxn id="333" idx="2"/>
            <a:endCxn id="334" idx="0"/>
          </p:cNvCxnSpPr>
          <p:nvPr/>
        </p:nvCxnSpPr>
        <p:spPr>
          <a:xfrm flipH="1">
            <a:off x="3860000" y="3087333"/>
            <a:ext cx="2236000" cy="810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32"/>
          <p:cNvCxnSpPr>
            <a:stCxn id="333" idx="2"/>
            <a:endCxn id="335" idx="0"/>
          </p:cNvCxnSpPr>
          <p:nvPr/>
        </p:nvCxnSpPr>
        <p:spPr>
          <a:xfrm>
            <a:off x="6096000" y="3087333"/>
            <a:ext cx="2540400" cy="7724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32"/>
          <p:cNvSpPr/>
          <p:nvPr/>
        </p:nvSpPr>
        <p:spPr>
          <a:xfrm>
            <a:off x="5771384" y="3730200"/>
            <a:ext cx="649200" cy="7340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Google Shape;289;p30">
            <a:extLst>
              <a:ext uri="{FF2B5EF4-FFF2-40B4-BE49-F238E27FC236}">
                <a16:creationId xmlns:a16="http://schemas.microsoft.com/office/drawing/2014/main" id="{3CD8F1D4-E7E5-AB84-82F7-A52B9E473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3013" y="1392081"/>
            <a:ext cx="7734171" cy="98586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Свиване на рекурсията [3/4]</a:t>
            </a:r>
            <a:endParaRPr sz="16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7" name="Google Shape;148;p23">
            <a:extLst>
              <a:ext uri="{FF2B5EF4-FFF2-40B4-BE49-F238E27FC236}">
                <a16:creationId xmlns:a16="http://schemas.microsoft.com/office/drawing/2014/main" id="{19B3424E-D58A-CE42-CE70-066902E5B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[10/12]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/>
          <p:nvPr/>
        </p:nvSpPr>
        <p:spPr>
          <a:xfrm>
            <a:off x="5323400" y="2688533"/>
            <a:ext cx="1545200" cy="398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4774212" y="5289635"/>
            <a:ext cx="2838530" cy="7550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край</a:t>
            </a:r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!</a:t>
            </a:r>
          </a:p>
        </p:txBody>
      </p:sp>
      <p:sp>
        <p:nvSpPr>
          <p:cNvPr id="6" name="Google Shape;289;p30">
            <a:extLst>
              <a:ext uri="{FF2B5EF4-FFF2-40B4-BE49-F238E27FC236}">
                <a16:creationId xmlns:a16="http://schemas.microsoft.com/office/drawing/2014/main" id="{1116BCA0-B7A1-A5D9-290D-D1E8A4D06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3013" y="1392081"/>
            <a:ext cx="7734171" cy="98586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marR="11853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Свиване на рекурсията [4/4]</a:t>
            </a:r>
            <a:endParaRPr sz="1600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7" name="Google Shape;148;p23">
            <a:extLst>
              <a:ext uri="{FF2B5EF4-FFF2-40B4-BE49-F238E27FC236}">
                <a16:creationId xmlns:a16="http://schemas.microsoft.com/office/drawing/2014/main" id="{1BA890EF-FEE1-5AE3-BD02-C6C21D9DF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[11/12]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/>
          <p:nvPr/>
        </p:nvSpPr>
        <p:spPr>
          <a:xfrm>
            <a:off x="1370357" y="1465824"/>
            <a:ext cx="9312158" cy="4814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-US" sz="22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(int n)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(n == 1 || n == 2)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return 1;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en-US" sz="22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(n - 1) + </a:t>
            </a:r>
            <a:r>
              <a:rPr lang="en-US" sz="22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(n - 2);</a:t>
            </a:r>
          </a:p>
          <a:p>
            <a:pPr>
              <a:buSzPts val="1100"/>
            </a:pPr>
            <a:r>
              <a:rPr lang="en-US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2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static void Main(string[] args)</a:t>
            </a:r>
            <a:endParaRPr sz="2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int n = 5;</a:t>
            </a:r>
            <a:endParaRPr sz="2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int fibN = Fib(n);</a:t>
            </a:r>
            <a:endParaRPr sz="2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Console.WriteLine(fibN);</a:t>
            </a:r>
            <a:endParaRPr sz="2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48;p23">
            <a:extLst>
              <a:ext uri="{FF2B5EF4-FFF2-40B4-BE49-F238E27FC236}">
                <a16:creationId xmlns:a16="http://schemas.microsoft.com/office/drawing/2014/main" id="{18F59ACD-58E8-9479-7AAD-66E6A959D2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[12/12]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913000" y="5134429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Намиране на </a:t>
            </a:r>
            <a:endParaRPr dirty="0">
              <a:latin typeface="Comfortaa" pitchFamily="2" charset="0"/>
            </a:endParaRPr>
          </a:p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най-голям общ делител</a:t>
            </a:r>
            <a:endParaRPr dirty="0">
              <a:latin typeface="Comfortaa" pitchFamily="2" charset="0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body" idx="1"/>
          </p:nvPr>
        </p:nvSpPr>
        <p:spPr>
          <a:xfrm>
            <a:off x="913000" y="5936397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1026" name="Picture 2" descr="Evklid | Matematiki">
            <a:extLst>
              <a:ext uri="{FF2B5EF4-FFF2-40B4-BE49-F238E27FC236}">
                <a16:creationId xmlns:a16="http://schemas.microsoft.com/office/drawing/2014/main" id="{9636581C-0C78-A640-0C73-0005975AC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5" t="12212" r="18427" b="11290"/>
          <a:stretch/>
        </p:blipFill>
        <p:spPr bwMode="auto">
          <a:xfrm>
            <a:off x="4245428" y="383832"/>
            <a:ext cx="3331028" cy="360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1509486" y="593367"/>
            <a:ext cx="87448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НОД [1/5]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body" idx="1"/>
          </p:nvPr>
        </p:nvSpPr>
        <p:spPr>
          <a:xfrm>
            <a:off x="928914" y="1851414"/>
            <a:ext cx="9550400" cy="144225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 dirty="0">
                <a:latin typeface="Comfortaa" pitchFamily="2" charset="0"/>
              </a:rPr>
              <a:t>Създайте рекурсивна програма, която:</a:t>
            </a:r>
            <a:endParaRPr sz="2400" dirty="0">
              <a:latin typeface="Comfortaa" pitchFamily="2" charset="0"/>
            </a:endParaRPr>
          </a:p>
          <a:p>
            <a:pPr lvl="1" indent="-457189"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намира най-големия общ делител на две цели числа а и b</a:t>
            </a:r>
            <a:endParaRPr dirty="0">
              <a:latin typeface="Comfortaa" pitchFamily="2" charset="0"/>
            </a:endParaRPr>
          </a:p>
          <a:p>
            <a:pPr lvl="1" indent="-457189"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въведете стойностите на а и b в конзолата</a:t>
            </a:r>
            <a:endParaRPr dirty="0">
              <a:latin typeface="Comfortaa" pitchFamily="2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133" dirty="0">
              <a:latin typeface="Comfortaa" pitchFamily="2" charset="0"/>
            </a:endParaRPr>
          </a:p>
          <a:p>
            <a:pPr marL="1219170" indent="609585">
              <a:buNone/>
            </a:pPr>
            <a:endParaRPr sz="2133" dirty="0">
              <a:latin typeface="Comfortaa" pitchFamily="2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2554143" y="3995057"/>
            <a:ext cx="18768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а=35 b=14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4714210" y="4355057"/>
            <a:ext cx="2360800" cy="57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36"/>
          <p:cNvSpPr/>
          <p:nvPr/>
        </p:nvSpPr>
        <p:spPr>
          <a:xfrm>
            <a:off x="7358276" y="3995057"/>
            <a:ext cx="18768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7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Рекурсия и рекурсивни алгоритми. Упражнения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Пълно изчерпване и търсене с връщане назад (</a:t>
            </a:r>
            <a:r>
              <a:rPr lang="en-US" sz="3200" dirty="0">
                <a:latin typeface="Comfortaa" pitchFamily="2" charset="0"/>
              </a:rPr>
              <a:t>backtracking). </a:t>
            </a:r>
            <a:r>
              <a:rPr lang="bg-BG" sz="3200" dirty="0">
                <a:latin typeface="Comfortaa" pitchFamily="2" charset="0"/>
              </a:rPr>
              <a:t>Задача за осемте царици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Упражнения: имплементация на </a:t>
            </a:r>
            <a:r>
              <a:rPr lang="en-US" sz="3200" dirty="0">
                <a:latin typeface="Comfortaa" pitchFamily="2" charset="0"/>
              </a:rPr>
              <a:t>backtracking </a:t>
            </a:r>
            <a:r>
              <a:rPr lang="bg-BG" sz="3200" dirty="0">
                <a:latin typeface="Comfortaa" pitchFamily="2" charset="0"/>
              </a:rPr>
              <a:t>алгоритъм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bg-BG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bg-BG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1417086" y="1725319"/>
            <a:ext cx="9207371" cy="437793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52396" indent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  <a:buNone/>
            </a:pPr>
            <a:r>
              <a:rPr lang="en" sz="3200" dirty="0">
                <a:latin typeface="Comfortaa" pitchFamily="2" charset="0"/>
              </a:rPr>
              <a:t>Алгоритъм на Евклид с изваждане</a:t>
            </a: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1. Въведете стойности за а и b.</a:t>
            </a:r>
            <a:endParaRPr sz="2400"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2. Ако а ≠ b изпълни изпълни стъпка 3.</a:t>
            </a:r>
            <a:endParaRPr sz="2400" dirty="0">
              <a:latin typeface="Comfortaa" pitchFamily="2" charset="0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ако а = b изпълни стъпка 5.</a:t>
            </a:r>
            <a:endParaRPr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3. Ако  а&gt;b изпълни а=а-b;	</a:t>
            </a:r>
            <a:endParaRPr sz="2400" dirty="0">
              <a:latin typeface="Comfortaa" pitchFamily="2" charset="0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ако  а&lt;b изпълни b=b-a;</a:t>
            </a:r>
            <a:endParaRPr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4. Изпълни стъпка 2.</a:t>
            </a:r>
            <a:endParaRPr sz="2400"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5. Изведи а.</a:t>
            </a:r>
            <a:endParaRPr sz="2400"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6. Край на алгоритъма.</a:t>
            </a:r>
            <a:endParaRPr sz="2400" dirty="0">
              <a:latin typeface="Comfortaa" pitchFamily="2" charset="0"/>
            </a:endParaRPr>
          </a:p>
          <a:p>
            <a:pPr indent="-457189">
              <a:spcBef>
                <a:spcPts val="0"/>
              </a:spcBef>
              <a:buClr>
                <a:srgbClr val="E69138"/>
              </a:buClr>
              <a:buSzPts val="1800"/>
            </a:pPr>
            <a:endParaRPr sz="2400" dirty="0">
              <a:latin typeface="Comfortaa" pitchFamily="2" charset="0"/>
            </a:endParaRPr>
          </a:p>
        </p:txBody>
      </p:sp>
      <p:sp>
        <p:nvSpPr>
          <p:cNvPr id="4" name="Google Shape;365;p36">
            <a:extLst>
              <a:ext uri="{FF2B5EF4-FFF2-40B4-BE49-F238E27FC236}">
                <a16:creationId xmlns:a16="http://schemas.microsoft.com/office/drawing/2014/main" id="{4A0DA3C1-5EE1-3A67-5AD5-8CB9156EA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9486" y="593367"/>
            <a:ext cx="87448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НОД [2/5]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/>
          <p:nvPr/>
        </p:nvSpPr>
        <p:spPr>
          <a:xfrm>
            <a:off x="769233" y="2956200"/>
            <a:ext cx="1883600" cy="945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NOD(35, 14)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3513651" y="2926000"/>
            <a:ext cx="2025200" cy="100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NOD(35-14, 14)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6470500" y="2868400"/>
            <a:ext cx="20252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NOD(21-14, 14)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9237633" y="2868400"/>
            <a:ext cx="21380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NOD(7, 14-7)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5" name="Google Shape;385;p38"/>
          <p:cNvCxnSpPr>
            <a:stCxn id="381" idx="3"/>
            <a:endCxn id="382" idx="1"/>
          </p:cNvCxnSpPr>
          <p:nvPr/>
        </p:nvCxnSpPr>
        <p:spPr>
          <a:xfrm>
            <a:off x="2652833" y="3429000"/>
            <a:ext cx="860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38"/>
          <p:cNvCxnSpPr>
            <a:stCxn id="382" idx="3"/>
            <a:endCxn id="383" idx="1"/>
          </p:cNvCxnSpPr>
          <p:nvPr/>
        </p:nvCxnSpPr>
        <p:spPr>
          <a:xfrm>
            <a:off x="5538851" y="3429000"/>
            <a:ext cx="9316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8"/>
          <p:cNvCxnSpPr>
            <a:stCxn id="383" idx="3"/>
            <a:endCxn id="384" idx="1"/>
          </p:cNvCxnSpPr>
          <p:nvPr/>
        </p:nvCxnSpPr>
        <p:spPr>
          <a:xfrm>
            <a:off x="8495700" y="3429000"/>
            <a:ext cx="7420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8"/>
          <p:cNvSpPr/>
          <p:nvPr/>
        </p:nvSpPr>
        <p:spPr>
          <a:xfrm>
            <a:off x="9237633" y="4936533"/>
            <a:ext cx="21380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NOD(7, 7)=7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9" name="Google Shape;389;p38"/>
          <p:cNvCxnSpPr>
            <a:stCxn id="384" idx="2"/>
            <a:endCxn id="388" idx="0"/>
          </p:cNvCxnSpPr>
          <p:nvPr/>
        </p:nvCxnSpPr>
        <p:spPr>
          <a:xfrm>
            <a:off x="10306633" y="3989600"/>
            <a:ext cx="0" cy="946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8"/>
          <p:cNvSpPr/>
          <p:nvPr/>
        </p:nvSpPr>
        <p:spPr>
          <a:xfrm>
            <a:off x="2765033" y="2926000"/>
            <a:ext cx="636400" cy="33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a&gt;b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5686467" y="3013700"/>
            <a:ext cx="636400" cy="33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a&gt;b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8548451" y="3013700"/>
            <a:ext cx="636400" cy="33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a&lt;ba&gt;b</a:t>
            </a:r>
            <a:endParaRPr sz="1600" dirty="0">
              <a:latin typeface="Cambria"/>
              <a:ea typeface="Cambria"/>
              <a:cs typeface="Cambria"/>
              <a:sym typeface="Cambria"/>
            </a:endParaRPr>
          </a:p>
          <a:p>
            <a:endParaRPr sz="1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10483143" y="4352810"/>
            <a:ext cx="636400" cy="33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a=b</a:t>
            </a:r>
            <a:endParaRPr sz="16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7107244" y="4352810"/>
            <a:ext cx="3066423" cy="363668"/>
          </a:xfrm>
          <a:prstGeom prst="rect">
            <a:avLst/>
          </a:prstGeom>
          <a:noFill/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граничен</a:t>
            </a:r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случай</a:t>
            </a:r>
            <a:endParaRPr sz="2400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2" name="Google Shape;365;p36">
            <a:extLst>
              <a:ext uri="{FF2B5EF4-FFF2-40B4-BE49-F238E27FC236}">
                <a16:creationId xmlns:a16="http://schemas.microsoft.com/office/drawing/2014/main" id="{0460408E-39BB-72B4-50BB-13908443436A}"/>
              </a:ext>
            </a:extLst>
          </p:cNvPr>
          <p:cNvSpPr txBox="1">
            <a:spLocks/>
          </p:cNvSpPr>
          <p:nvPr/>
        </p:nvSpPr>
        <p:spPr>
          <a:xfrm>
            <a:off x="1509486" y="593367"/>
            <a:ext cx="87448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bg-BG" dirty="0">
                <a:latin typeface="Comfortaa" pitchFamily="2" charset="0"/>
              </a:rPr>
              <a:t>НОД [</a:t>
            </a:r>
            <a:r>
              <a:rPr lang="en-US" dirty="0">
                <a:latin typeface="Comfortaa" pitchFamily="2" charset="0"/>
              </a:rPr>
              <a:t>3</a:t>
            </a:r>
            <a:r>
              <a:rPr lang="bg-BG" dirty="0">
                <a:latin typeface="Comfortaa" pitchFamily="2" charset="0"/>
              </a:rPr>
              <a:t>/5]</a:t>
            </a:r>
            <a:endParaRPr lang="bg-BG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90883-7477-5F51-1E86-057397957C01}"/>
              </a:ext>
            </a:extLst>
          </p:cNvPr>
          <p:cNvSpPr txBox="1"/>
          <p:nvPr/>
        </p:nvSpPr>
        <p:spPr>
          <a:xfrm>
            <a:off x="1415142" y="1634996"/>
            <a:ext cx="8977087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ts val="1800"/>
              <a:buNone/>
            </a:pPr>
            <a:r>
              <a:rPr lang="en" sz="3200" dirty="0">
                <a:latin typeface="Comfortaa" pitchFamily="2" charset="0"/>
              </a:rPr>
              <a:t>Алгоритъм на Евклид с изваждане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>
            <a:spLocks noGrp="1"/>
          </p:cNvSpPr>
          <p:nvPr>
            <p:ph type="body" idx="1"/>
          </p:nvPr>
        </p:nvSpPr>
        <p:spPr>
          <a:xfrm>
            <a:off x="1366286" y="1587433"/>
            <a:ext cx="9243657" cy="447953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52396" indent="0">
              <a:lnSpc>
                <a:spcPct val="115000"/>
              </a:lnSpc>
              <a:spcBef>
                <a:spcPts val="0"/>
              </a:spcBef>
              <a:buSzPts val="1800"/>
              <a:buNone/>
            </a:pPr>
            <a:r>
              <a:rPr lang="ru-RU" sz="3200" dirty="0">
                <a:latin typeface="Comfortaa" pitchFamily="2" charset="0"/>
              </a:rPr>
              <a:t>Алгоритъм на Евклид с деление </a:t>
            </a:r>
            <a:endParaRPr lang="en" sz="3200"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1. Въведете стойности за а и b.</a:t>
            </a:r>
            <a:endParaRPr sz="2400"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2. Ако b &gt; 0 изпълни изпълни стъпка 3.</a:t>
            </a:r>
            <a:endParaRPr sz="2400" dirty="0">
              <a:latin typeface="Comfortaa" pitchFamily="2" charset="0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ако b=0 изпълни стъпка 4.</a:t>
            </a:r>
            <a:endParaRPr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3. Изпълни:</a:t>
            </a:r>
            <a:endParaRPr sz="2400" dirty="0">
              <a:latin typeface="Comfortaa" pitchFamily="2" charset="0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r=b; </a:t>
            </a:r>
            <a:endParaRPr dirty="0">
              <a:latin typeface="Comfortaa" pitchFamily="2" charset="0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b=a%b; </a:t>
            </a:r>
            <a:endParaRPr dirty="0">
              <a:latin typeface="Comfortaa" pitchFamily="2" charset="0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</a:rPr>
              <a:t>a=r;	</a:t>
            </a:r>
            <a:endParaRPr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4. Изведи а.</a:t>
            </a:r>
            <a:endParaRPr sz="2400" dirty="0">
              <a:latin typeface="Comfortaa" pitchFamily="2" charset="0"/>
            </a:endParaRPr>
          </a:p>
          <a:p>
            <a:pPr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Стъпка 5. Край на алгоритъма.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4" name="Google Shape;365;p36">
            <a:extLst>
              <a:ext uri="{FF2B5EF4-FFF2-40B4-BE49-F238E27FC236}">
                <a16:creationId xmlns:a16="http://schemas.microsoft.com/office/drawing/2014/main" id="{30C30589-F492-582C-BB88-BE8E2D5DCEF1}"/>
              </a:ext>
            </a:extLst>
          </p:cNvPr>
          <p:cNvSpPr txBox="1">
            <a:spLocks/>
          </p:cNvSpPr>
          <p:nvPr/>
        </p:nvSpPr>
        <p:spPr>
          <a:xfrm>
            <a:off x="1509486" y="593367"/>
            <a:ext cx="87448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bg-BG" dirty="0">
                <a:latin typeface="Comfortaa" pitchFamily="2" charset="0"/>
              </a:rPr>
              <a:t>НОД [</a:t>
            </a:r>
            <a:r>
              <a:rPr lang="en-US" dirty="0">
                <a:latin typeface="Comfortaa" pitchFamily="2" charset="0"/>
              </a:rPr>
              <a:t>4</a:t>
            </a:r>
            <a:r>
              <a:rPr lang="bg-BG" dirty="0">
                <a:latin typeface="Comfortaa" pitchFamily="2" charset="0"/>
              </a:rPr>
              <a:t>/5]</a:t>
            </a:r>
            <a:endParaRPr lang="bg-BG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/>
          <p:nvPr/>
        </p:nvSpPr>
        <p:spPr>
          <a:xfrm>
            <a:off x="605316" y="3371500"/>
            <a:ext cx="1883600" cy="945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NOD(35, 14)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3349751" y="3341300"/>
            <a:ext cx="2299600" cy="100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NOD(14, 35%14)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40"/>
          <p:cNvSpPr/>
          <p:nvPr/>
        </p:nvSpPr>
        <p:spPr>
          <a:xfrm>
            <a:off x="6542650" y="3283700"/>
            <a:ext cx="20252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NOD(7, 14%7)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9" name="Google Shape;409;p40"/>
          <p:cNvSpPr/>
          <p:nvPr/>
        </p:nvSpPr>
        <p:spPr>
          <a:xfrm>
            <a:off x="9510450" y="3283700"/>
            <a:ext cx="21380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NOD(7, 0)=7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10" name="Google Shape;410;p40"/>
          <p:cNvCxnSpPr>
            <a:stCxn id="406" idx="3"/>
            <a:endCxn id="407" idx="1"/>
          </p:cNvCxnSpPr>
          <p:nvPr/>
        </p:nvCxnSpPr>
        <p:spPr>
          <a:xfrm>
            <a:off x="2488916" y="3844300"/>
            <a:ext cx="860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40"/>
          <p:cNvCxnSpPr>
            <a:stCxn id="407" idx="3"/>
            <a:endCxn id="408" idx="1"/>
          </p:cNvCxnSpPr>
          <p:nvPr/>
        </p:nvCxnSpPr>
        <p:spPr>
          <a:xfrm>
            <a:off x="5649351" y="3844300"/>
            <a:ext cx="8932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40"/>
          <p:cNvCxnSpPr>
            <a:stCxn id="408" idx="3"/>
            <a:endCxn id="409" idx="1"/>
          </p:cNvCxnSpPr>
          <p:nvPr/>
        </p:nvCxnSpPr>
        <p:spPr>
          <a:xfrm>
            <a:off x="8567850" y="3844300"/>
            <a:ext cx="942800" cy="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0"/>
          <p:cNvSpPr/>
          <p:nvPr/>
        </p:nvSpPr>
        <p:spPr>
          <a:xfrm>
            <a:off x="2601116" y="3341300"/>
            <a:ext cx="636400" cy="33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b≠0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4" name="Google Shape;414;p40"/>
          <p:cNvSpPr/>
          <p:nvPr/>
        </p:nvSpPr>
        <p:spPr>
          <a:xfrm>
            <a:off x="5777800" y="3429000"/>
            <a:ext cx="636400" cy="33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≠0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40"/>
          <p:cNvSpPr/>
          <p:nvPr/>
        </p:nvSpPr>
        <p:spPr>
          <a:xfrm>
            <a:off x="8720934" y="3429000"/>
            <a:ext cx="636400" cy="33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a&lt;bb=0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6" name="Google Shape;416;p40"/>
          <p:cNvSpPr/>
          <p:nvPr/>
        </p:nvSpPr>
        <p:spPr>
          <a:xfrm>
            <a:off x="8026534" y="4626932"/>
            <a:ext cx="2025200" cy="636297"/>
          </a:xfrm>
          <a:prstGeom prst="rect">
            <a:avLst/>
          </a:prstGeom>
          <a:noFill/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граничен</a:t>
            </a:r>
            <a:r>
              <a:rPr sz="2400" dirty="0">
                <a:ln w="9525" cap="flat" cmpd="sng">
                  <a:solidFill>
                    <a:srgbClr val="4E3B3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BEEC9"/>
                </a:solidFill>
                <a:latin typeface="Comfortaa" pitchFamily="2" charset="0"/>
              </a:rPr>
              <a:t> </a:t>
            </a:r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случай</a:t>
            </a:r>
            <a:endParaRPr sz="2400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Google Shape;400;p39">
            <a:extLst>
              <a:ext uri="{FF2B5EF4-FFF2-40B4-BE49-F238E27FC236}">
                <a16:creationId xmlns:a16="http://schemas.microsoft.com/office/drawing/2014/main" id="{B7F045AD-99D4-0F56-030E-9487448D46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6286" y="1587433"/>
            <a:ext cx="9156571" cy="86548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52396" indent="0">
              <a:lnSpc>
                <a:spcPct val="115000"/>
              </a:lnSpc>
              <a:spcBef>
                <a:spcPts val="0"/>
              </a:spcBef>
              <a:buSzPts val="1800"/>
              <a:buNone/>
            </a:pPr>
            <a:r>
              <a:rPr lang="ru-RU" sz="3200" dirty="0">
                <a:latin typeface="Comfortaa" pitchFamily="2" charset="0"/>
              </a:rPr>
              <a:t>Алгоритъм на Евклид с деление </a:t>
            </a:r>
            <a:endParaRPr lang="en" sz="3200" dirty="0">
              <a:latin typeface="Comfortaa" pitchFamily="2" charset="0"/>
            </a:endParaRPr>
          </a:p>
        </p:txBody>
      </p:sp>
      <p:sp>
        <p:nvSpPr>
          <p:cNvPr id="5" name="Google Shape;365;p36">
            <a:extLst>
              <a:ext uri="{FF2B5EF4-FFF2-40B4-BE49-F238E27FC236}">
                <a16:creationId xmlns:a16="http://schemas.microsoft.com/office/drawing/2014/main" id="{1B30C2BD-16B4-29B4-B736-3D08A98227DA}"/>
              </a:ext>
            </a:extLst>
          </p:cNvPr>
          <p:cNvSpPr txBox="1">
            <a:spLocks/>
          </p:cNvSpPr>
          <p:nvPr/>
        </p:nvSpPr>
        <p:spPr>
          <a:xfrm>
            <a:off x="1509486" y="593367"/>
            <a:ext cx="87448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bg-BG" dirty="0">
                <a:latin typeface="Comfortaa" pitchFamily="2" charset="0"/>
              </a:rPr>
              <a:t>НОД [</a:t>
            </a:r>
            <a:r>
              <a:rPr lang="en-US" dirty="0">
                <a:latin typeface="Comfortaa" pitchFamily="2" charset="0"/>
              </a:rPr>
              <a:t>5</a:t>
            </a:r>
            <a:r>
              <a:rPr lang="bg-BG" dirty="0">
                <a:latin typeface="Comfortaa" pitchFamily="2" charset="0"/>
              </a:rPr>
              <a:t>/5]</a:t>
            </a:r>
            <a:endParaRPr lang="bg-BG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Намиране на </a:t>
            </a:r>
            <a:endParaRPr dirty="0">
              <a:latin typeface="Comfortaa" pitchFamily="2" charset="0"/>
            </a:endParaRPr>
          </a:p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най-малко общо кратно</a:t>
            </a:r>
            <a:endParaRPr dirty="0">
              <a:latin typeface="Comfortaa" pitchFamily="2" charset="0"/>
            </a:endParaRPr>
          </a:p>
        </p:txBody>
      </p:sp>
      <p:sp>
        <p:nvSpPr>
          <p:cNvPr id="422" name="Google Shape;422;p41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title"/>
          </p:nvPr>
        </p:nvSpPr>
        <p:spPr>
          <a:xfrm>
            <a:off x="1627543" y="636909"/>
            <a:ext cx="9562971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НОК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28" name="Google Shape;428;p42"/>
          <p:cNvSpPr txBox="1">
            <a:spLocks noGrp="1"/>
          </p:cNvSpPr>
          <p:nvPr>
            <p:ph type="body" idx="1"/>
          </p:nvPr>
        </p:nvSpPr>
        <p:spPr>
          <a:xfrm>
            <a:off x="1627544" y="1580175"/>
            <a:ext cx="9279942" cy="407313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</a:pPr>
            <a:r>
              <a:rPr lang="en" sz="2400" dirty="0">
                <a:latin typeface="Comfortaa" pitchFamily="2" charset="0"/>
              </a:rPr>
              <a:t>Създайте рекурсивна програма, която:</a:t>
            </a:r>
            <a:endParaRPr sz="2400" dirty="0">
              <a:latin typeface="Comfortaa" pitchFamily="2" charset="0"/>
            </a:endParaRPr>
          </a:p>
          <a:p>
            <a:pPr lvl="1" indent="-457189"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намира най-малкото общо кратно на две цели числа а и b</a:t>
            </a:r>
            <a:endParaRPr dirty="0">
              <a:latin typeface="Comfortaa" pitchFamily="2" charset="0"/>
            </a:endParaRPr>
          </a:p>
          <a:p>
            <a:pPr lvl="1" indent="-457189"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въведете стойностите на а и b в конзолата</a:t>
            </a:r>
            <a:endParaRPr dirty="0">
              <a:latin typeface="Comfortaa" pitchFamily="2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133" dirty="0">
              <a:latin typeface="Comfortaa" pitchFamily="2" charset="0"/>
            </a:endParaRPr>
          </a:p>
          <a:p>
            <a:pPr marL="1219170" indent="609585">
              <a:buNone/>
            </a:pPr>
            <a:endParaRPr sz="2133" dirty="0">
              <a:latin typeface="Comfortaa" pitchFamily="2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2597685" y="3616744"/>
            <a:ext cx="18768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а=6 b=15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42"/>
          <p:cNvSpPr/>
          <p:nvPr/>
        </p:nvSpPr>
        <p:spPr>
          <a:xfrm>
            <a:off x="4757752" y="3976744"/>
            <a:ext cx="2360800" cy="57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1" name="Google Shape;431;p42"/>
          <p:cNvSpPr/>
          <p:nvPr/>
        </p:nvSpPr>
        <p:spPr>
          <a:xfrm>
            <a:off x="7401818" y="3616744"/>
            <a:ext cx="18768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60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32" name="Google Shape;432;p42" descr="&lt;math xmlns=&quot;http://www.w3.org/1998/Math/MathML&quot;&gt;&lt;mi&gt;&amp;#x41D;&lt;/mi&gt;&lt;mi&gt;&amp;#x41E;&lt;/mi&gt;&lt;mi&gt;&amp;#x41A;&lt;/mi&gt;&lt;mo&gt;(&lt;/mo&gt;&lt;mi&gt;a&lt;/mi&gt;&lt;mo&gt;,&lt;/mo&gt;&lt;mo&gt;&amp;#xA0;&lt;/mo&gt;&lt;mi&gt;b&lt;/mi&gt;&lt;mo&gt;)&lt;/mo&gt;&lt;mo&gt;=&lt;/mo&gt;&lt;mfrac&gt;&lt;mrow&gt;&lt;mi&gt;a&lt;/mi&gt;&lt;mo&gt;*&lt;/mo&gt;&lt;mi&gt;b&lt;/mi&gt;&lt;/mrow&gt;&lt;mrow&gt;&lt;mi&gt;&amp;#x41D;&lt;/mi&gt;&lt;mi&gt;&amp;#x41E;&lt;/mi&gt;&lt;mi&gt;&amp;#x414;&lt;/mi&gt;&lt;mo&gt;(&lt;/mo&gt;&lt;mi&gt;a&lt;/mi&gt;&lt;mo&gt;,&lt;/mo&gt;&lt;mo&gt;&amp;#xA0;&lt;/mo&gt;&lt;mi&gt;b&lt;/mi&gt;&lt;mo&gt;)&lt;/mo&gt;&lt;/mrow&gt;&lt;/mfrac&gt;&lt;/math&gt;" title="MathEquation,#ffffff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120" y="5122613"/>
            <a:ext cx="3304064" cy="84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Backtracking</a:t>
            </a:r>
            <a:endParaRPr dirty="0">
              <a:latin typeface="Comfortaa" pitchFamily="2" charset="0"/>
            </a:endParaRPr>
          </a:p>
        </p:txBody>
      </p:sp>
      <p:sp>
        <p:nvSpPr>
          <p:cNvPr id="438" name="Google Shape;438;p43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tx1"/>
                </a:solidFill>
                <a:latin typeface="Comfortaa" pitchFamily="2" charset="0"/>
              </a:rPr>
              <a:t>Търсене с връщане назад</a:t>
            </a:r>
            <a:endParaRPr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633" y="604534"/>
            <a:ext cx="3286868" cy="413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>
            <a:spLocks noGrp="1"/>
          </p:cNvSpPr>
          <p:nvPr>
            <p:ph type="body" idx="1"/>
          </p:nvPr>
        </p:nvSpPr>
        <p:spPr>
          <a:xfrm>
            <a:off x="988915" y="1623719"/>
            <a:ext cx="10049200" cy="4298110"/>
          </a:xfrm>
          <a:prstGeom prst="rect">
            <a:avLst/>
          </a:prstGeom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52396" indent="0" algn="just">
              <a:buSzPts val="1800"/>
              <a:buNone/>
            </a:pPr>
            <a:r>
              <a:rPr lang="en" sz="3200" b="1" dirty="0">
                <a:solidFill>
                  <a:srgbClr val="00B0F0"/>
                </a:solidFill>
                <a:latin typeface="Comfortaa" pitchFamily="2" charset="0"/>
              </a:rPr>
              <a:t>Какво е?</a:t>
            </a:r>
          </a:p>
          <a:p>
            <a:pPr indent="-457189">
              <a:buSzPts val="1800"/>
            </a:pPr>
            <a:r>
              <a:rPr lang="en" sz="2000" dirty="0">
                <a:latin typeface="Comfortaa" pitchFamily="2" charset="0"/>
              </a:rPr>
              <a:t>Клас алгоритми за 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</a:rPr>
              <a:t>намиране на всички решения </a:t>
            </a:r>
            <a:r>
              <a:rPr lang="en" sz="2000" dirty="0">
                <a:latin typeface="Comfortaa" pitchFamily="2" charset="0"/>
              </a:rPr>
              <a:t>на някаква комбинаторна задача.</a:t>
            </a:r>
            <a:endParaRPr sz="2000" dirty="0">
              <a:latin typeface="Comfortaa" pitchFamily="2" charset="0"/>
            </a:endParaRPr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В това число намиране на всички пътища от София до Варна</a:t>
            </a:r>
          </a:p>
          <a:p>
            <a:pPr lvl="1" indent="-457189">
              <a:spcBef>
                <a:spcPts val="0"/>
              </a:spcBef>
              <a:buSzPts val="1800"/>
            </a:pPr>
            <a:endParaRPr lang="en" dirty="0">
              <a:latin typeface="Comfortaa" pitchFamily="2" charset="0"/>
            </a:endParaRPr>
          </a:p>
          <a:p>
            <a:pPr marL="152396" indent="0">
              <a:spcBef>
                <a:spcPts val="0"/>
              </a:spcBef>
              <a:buSzPts val="1800"/>
              <a:buNone/>
            </a:pPr>
            <a:r>
              <a:rPr lang="en" sz="3200" b="1" dirty="0">
                <a:solidFill>
                  <a:srgbClr val="00B0F0"/>
                </a:solidFill>
                <a:latin typeface="Comfortaa" pitchFamily="2" charset="0"/>
              </a:rPr>
              <a:t>Как работи?</a:t>
            </a:r>
          </a:p>
          <a:p>
            <a:pPr indent="-457189">
              <a:buSzPts val="1800"/>
            </a:pPr>
            <a:r>
              <a:rPr lang="ru-RU" sz="2000" dirty="0">
                <a:latin typeface="Comfortaa" pitchFamily="2" charset="0"/>
              </a:rPr>
              <a:t>На всяка стъпка рекурсивно се преглеждат всички перспективни възможности </a:t>
            </a:r>
          </a:p>
          <a:p>
            <a:pPr lvl="1" indent="-457189">
              <a:spcBef>
                <a:spcPts val="0"/>
              </a:spcBef>
              <a:buSzPts val="1800"/>
            </a:pPr>
            <a:r>
              <a:rPr lang="ru-RU" sz="2000" dirty="0">
                <a:latin typeface="Comfortaa" pitchFamily="2" charset="0"/>
              </a:rPr>
              <a:t>Всички не перспективни възможности се отхвърлят възможно най-рано</a:t>
            </a:r>
          </a:p>
          <a:p>
            <a:pPr lvl="1" indent="-457189" algn="just">
              <a:spcBef>
                <a:spcPts val="0"/>
              </a:spcBef>
              <a:buSzPts val="1800"/>
            </a:pPr>
            <a:r>
              <a:rPr lang="ru-RU" sz="2000" dirty="0">
                <a:latin typeface="Comfortaa" pitchFamily="2" charset="0"/>
              </a:rPr>
              <a:t>Времето на работа е експоненциално</a:t>
            </a:r>
          </a:p>
          <a:p>
            <a:pPr marL="152396" indent="0" algn="just">
              <a:spcBef>
                <a:spcPts val="0"/>
              </a:spcBef>
              <a:buSzPts val="1800"/>
              <a:buNone/>
            </a:pPr>
            <a:endParaRPr lang="en" dirty="0">
              <a:latin typeface="Comfortaa" pitchFamily="2" charset="0"/>
            </a:endParaRPr>
          </a:p>
          <a:p>
            <a:pPr marL="152396" indent="0" algn="just">
              <a:spcBef>
                <a:spcPts val="0"/>
              </a:spcBef>
              <a:buSzPts val="1800"/>
              <a:buNone/>
            </a:pPr>
            <a:endParaRPr dirty="0">
              <a:latin typeface="Comfortaa" pitchFamily="2" charset="0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</a:endParaRPr>
          </a:p>
        </p:txBody>
      </p:sp>
      <p:sp>
        <p:nvSpPr>
          <p:cNvPr id="2" name="Google Shape;437;p43">
            <a:extLst>
              <a:ext uri="{FF2B5EF4-FFF2-40B4-BE49-F238E27FC236}">
                <a16:creationId xmlns:a16="http://schemas.microsoft.com/office/drawing/2014/main" id="{9377E0B9-3D5F-681F-074E-EB054D7C529D}"/>
              </a:ext>
            </a:extLst>
          </p:cNvPr>
          <p:cNvSpPr txBox="1">
            <a:spLocks/>
          </p:cNvSpPr>
          <p:nvPr/>
        </p:nvSpPr>
        <p:spPr>
          <a:xfrm>
            <a:off x="1097771" y="309943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>
                <a:latin typeface="Comfortaa" pitchFamily="2" charset="0"/>
              </a:rPr>
              <a:t>Backtracking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[1/3]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 txBox="1">
            <a:spLocks noGrp="1"/>
          </p:cNvSpPr>
          <p:nvPr>
            <p:ph type="body" idx="1"/>
          </p:nvPr>
        </p:nvSpPr>
        <p:spPr>
          <a:xfrm>
            <a:off x="998828" y="1987516"/>
            <a:ext cx="10194343" cy="28829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SzPts val="1800"/>
            </a:pPr>
            <a:r>
              <a:rPr lang="en" sz="3200" dirty="0">
                <a:latin typeface="Comfortaa" pitchFamily="2" charset="0"/>
              </a:rPr>
              <a:t>Backtracking поставя въпроси като:</a:t>
            </a:r>
            <a:endParaRPr sz="32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3200" dirty="0">
                <a:latin typeface="Comfortaa" pitchFamily="2" charset="0"/>
              </a:rPr>
              <a:t>Колко начина за…съществуват?</a:t>
            </a:r>
            <a:endParaRPr sz="32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3200" dirty="0">
                <a:latin typeface="Comfortaa" pitchFamily="2" charset="0"/>
              </a:rPr>
              <a:t>Има ли начин за…</a:t>
            </a:r>
            <a:endParaRPr sz="32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3200" dirty="0">
                <a:latin typeface="Comfortaa" pitchFamily="2" charset="0"/>
              </a:rPr>
              <a:t>Кои са всички възможни решения?</a:t>
            </a:r>
            <a:endParaRPr sz="32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3200" dirty="0">
                <a:latin typeface="Comfortaa" pitchFamily="2" charset="0"/>
              </a:rPr>
              <a:t>Кое е оптималното решение?</a:t>
            </a:r>
            <a:endParaRPr sz="3200" dirty="0">
              <a:latin typeface="Comfortaa" pitchFamily="2" charset="0"/>
            </a:endParaRPr>
          </a:p>
          <a:p>
            <a:pPr indent="0">
              <a:lnSpc>
                <a:spcPct val="105000"/>
              </a:lnSpc>
              <a:buNone/>
            </a:pPr>
            <a:endParaRPr sz="2400" dirty="0">
              <a:latin typeface="Comfortaa" pitchFamily="2" charset="0"/>
            </a:endParaRPr>
          </a:p>
        </p:txBody>
      </p:sp>
      <p:sp>
        <p:nvSpPr>
          <p:cNvPr id="4" name="Google Shape;437;p43">
            <a:extLst>
              <a:ext uri="{FF2B5EF4-FFF2-40B4-BE49-F238E27FC236}">
                <a16:creationId xmlns:a16="http://schemas.microsoft.com/office/drawing/2014/main" id="{81B23725-C3FC-210B-27C7-F058ED9C69FB}"/>
              </a:ext>
            </a:extLst>
          </p:cNvPr>
          <p:cNvSpPr txBox="1">
            <a:spLocks/>
          </p:cNvSpPr>
          <p:nvPr/>
        </p:nvSpPr>
        <p:spPr>
          <a:xfrm>
            <a:off x="1097771" y="309943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>
                <a:latin typeface="Comfortaa" pitchFamily="2" charset="0"/>
              </a:rPr>
              <a:t>Backtracking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[2/3]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 txBox="1">
            <a:spLocks noGrp="1"/>
          </p:cNvSpPr>
          <p:nvPr>
            <p:ph type="body" idx="1"/>
          </p:nvPr>
        </p:nvSpPr>
        <p:spPr>
          <a:xfrm>
            <a:off x="1097772" y="1696290"/>
            <a:ext cx="10366000" cy="423279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Алгоритъм</a:t>
            </a:r>
            <a:endParaRPr lang="en-US" sz="2400" b="1" dirty="0">
              <a:solidFill>
                <a:srgbClr val="00B0F0"/>
              </a:solidFill>
              <a:latin typeface="Comfortaa" pitchFamily="2" charset="0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bg-BG" sz="2000" b="1" dirty="0">
                <a:solidFill>
                  <a:srgbClr val="00B0F0"/>
                </a:solidFill>
                <a:latin typeface="Comfortaa" pitchFamily="2" charset="0"/>
              </a:rPr>
              <a:t>Първа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</a:rPr>
              <a:t> стъпка: </a:t>
            </a:r>
            <a:r>
              <a:rPr lang="en" sz="2000" dirty="0">
                <a:latin typeface="Comfortaa" pitchFamily="2" charset="0"/>
              </a:rPr>
              <a:t>Конструира се едно частично решение.</a:t>
            </a:r>
            <a:endParaRPr sz="2000" dirty="0">
              <a:latin typeface="Comfortaa" pitchFamily="2" charset="0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bg-BG" sz="2000" b="1" dirty="0">
                <a:solidFill>
                  <a:srgbClr val="00B0F0"/>
                </a:solidFill>
                <a:latin typeface="Comfortaa" pitchFamily="2" charset="0"/>
              </a:rPr>
              <a:t>Втора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</a:rPr>
              <a:t> стъпка: </a:t>
            </a:r>
            <a:r>
              <a:rPr lang="en" sz="2000" dirty="0">
                <a:latin typeface="Comfortaa" pitchFamily="2" charset="0"/>
              </a:rPr>
              <a:t>Проверява се дали частичното решение е общо (търсеното). Ако е така, решението се запомня или извежда и процесът на търсене или завършва, или продължава по същата схема, докато бъдат генерирани всички възможни решения.</a:t>
            </a:r>
            <a:endParaRPr sz="2000" dirty="0">
              <a:latin typeface="Comfortaa" pitchFamily="2" charset="0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bg-BG" sz="2000" b="1" dirty="0">
                <a:solidFill>
                  <a:srgbClr val="00B0F0"/>
                </a:solidFill>
                <a:latin typeface="Comfortaa" pitchFamily="2" charset="0"/>
              </a:rPr>
              <a:t>Трета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</a:rPr>
              <a:t> стъпка</a:t>
            </a:r>
            <a:r>
              <a:rPr lang="en" sz="2000" dirty="0">
                <a:solidFill>
                  <a:srgbClr val="F6B26B"/>
                </a:solidFill>
                <a:latin typeface="Comfortaa" pitchFamily="2" charset="0"/>
              </a:rPr>
              <a:t>:</a:t>
            </a:r>
            <a:r>
              <a:rPr lang="en" sz="2000" dirty="0">
                <a:latin typeface="Comfortaa" pitchFamily="2" charset="0"/>
              </a:rPr>
              <a:t> В противен случай се прави опит текущото частично решение да се продължи (според условието на задачата).</a:t>
            </a:r>
            <a:endParaRPr sz="2000" dirty="0">
              <a:latin typeface="Comfortaa" pitchFamily="2" charset="0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bg-BG" sz="2000" b="1" dirty="0">
                <a:solidFill>
                  <a:srgbClr val="00B0F0"/>
                </a:solidFill>
                <a:latin typeface="Comfortaa" pitchFamily="2" charset="0"/>
              </a:rPr>
              <a:t>Четвърта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</a:rPr>
              <a:t> стъпка: </a:t>
            </a:r>
            <a:r>
              <a:rPr lang="en" sz="2000" dirty="0">
                <a:latin typeface="Comfortaa" pitchFamily="2" charset="0"/>
              </a:rPr>
              <a:t>Ако на някоя стъпка се окаже невъзможно ново разширяване, извършва се връщане назад към предишното частично решение и се прави нов опит то да се разшири (продължи) по друг, различен от предишния, начин.</a:t>
            </a:r>
          </a:p>
          <a:p>
            <a:pPr indent="0">
              <a:lnSpc>
                <a:spcPct val="105000"/>
              </a:lnSpc>
              <a:buNone/>
            </a:pPr>
            <a:endParaRPr lang="en-US" sz="2400" dirty="0">
              <a:latin typeface="Comfortaa" pitchFamily="2" charset="0"/>
            </a:endParaRPr>
          </a:p>
        </p:txBody>
      </p:sp>
      <p:sp>
        <p:nvSpPr>
          <p:cNvPr id="4" name="Google Shape;437;p43">
            <a:extLst>
              <a:ext uri="{FF2B5EF4-FFF2-40B4-BE49-F238E27FC236}">
                <a16:creationId xmlns:a16="http://schemas.microsoft.com/office/drawing/2014/main" id="{0E3BCE48-6F57-9A12-1F54-B5E9781A26B6}"/>
              </a:ext>
            </a:extLst>
          </p:cNvPr>
          <p:cNvSpPr txBox="1">
            <a:spLocks/>
          </p:cNvSpPr>
          <p:nvPr/>
        </p:nvSpPr>
        <p:spPr>
          <a:xfrm>
            <a:off x="1097771" y="309943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dirty="0">
                <a:latin typeface="Comfortaa" pitchFamily="2" charset="0"/>
              </a:rPr>
              <a:t>Backtracking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[3/3]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901501" y="984393"/>
            <a:ext cx="894496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Какво е рекурсия?</a:t>
            </a:r>
            <a:endParaRPr dirty="0">
              <a:latin typeface="Comfortaa" pitchFamily="2" charset="0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1233748" y="1957738"/>
            <a:ext cx="9299900" cy="411219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algn="just"/>
            <a:r>
              <a:rPr lang="en" sz="3200" dirty="0">
                <a:latin typeface="Comfortaa" pitchFamily="2" charset="0"/>
              </a:rPr>
              <a:t>Техника за решаване на задачи</a:t>
            </a:r>
            <a:endParaRPr sz="3200" dirty="0">
              <a:latin typeface="Comfortaa" pitchFamily="2" charset="0"/>
            </a:endParaRPr>
          </a:p>
          <a:p>
            <a:pPr algn="just">
              <a:spcBef>
                <a:spcPts val="0"/>
              </a:spcBef>
            </a:pPr>
            <a:r>
              <a:rPr lang="en" sz="3200" dirty="0">
                <a:latin typeface="Comfortaa" pitchFamily="2" charset="0"/>
              </a:rPr>
              <a:t>Разделя задачата на подзадачи от същия тип</a:t>
            </a:r>
            <a:endParaRPr sz="3200" dirty="0">
              <a:latin typeface="Comfortaa" pitchFamily="2" charset="0"/>
            </a:endParaRPr>
          </a:p>
          <a:p>
            <a:pPr lvl="1" algn="just">
              <a:spcBef>
                <a:spcPts val="0"/>
              </a:spcBef>
            </a:pPr>
            <a:r>
              <a:rPr lang="en" sz="2800" dirty="0">
                <a:latin typeface="Comfortaa" pitchFamily="2" charset="0"/>
              </a:rPr>
              <a:t>Включва функция, извикваща себе си</a:t>
            </a:r>
            <a:endParaRPr sz="2800" dirty="0">
              <a:latin typeface="Comfortaa" pitchFamily="2" charset="0"/>
            </a:endParaRPr>
          </a:p>
          <a:p>
            <a:pPr lvl="1" algn="just">
              <a:spcBef>
                <a:spcPts val="0"/>
              </a:spcBef>
            </a:pPr>
            <a:r>
              <a:rPr lang="en" sz="2800" dirty="0">
                <a:latin typeface="Comfortaa" pitchFamily="2" charset="0"/>
              </a:rPr>
              <a:t>Функцията трябва да има граничен случай</a:t>
            </a:r>
            <a:endParaRPr sz="2800" dirty="0">
              <a:latin typeface="Comfortaa" pitchFamily="2" charset="0"/>
            </a:endParaRPr>
          </a:p>
          <a:p>
            <a:pPr lvl="1" algn="just">
              <a:spcBef>
                <a:spcPts val="0"/>
              </a:spcBef>
            </a:pPr>
            <a:r>
              <a:rPr lang="en" sz="2800" dirty="0">
                <a:latin typeface="Comfortaa" pitchFamily="2" charset="0"/>
              </a:rPr>
              <a:t>Всяка стъпка от рекурсията трябва да се движи към граничния случай</a:t>
            </a:r>
            <a:endParaRPr sz="2800" dirty="0">
              <a:latin typeface="Comfortaa" pitchFamily="2" charset="0"/>
            </a:endParaRPr>
          </a:p>
          <a:p>
            <a:pPr marL="0" indent="0">
              <a:buNone/>
            </a:pPr>
            <a:endParaRPr sz="32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1382486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Задача за </a:t>
            </a:r>
            <a:br>
              <a:rPr lang="en" dirty="0">
                <a:latin typeface="Comfortaa" pitchFamily="2" charset="0"/>
              </a:rPr>
            </a:br>
            <a:r>
              <a:rPr lang="en" dirty="0">
                <a:latin typeface="Comfortaa" pitchFamily="2" charset="0"/>
              </a:rPr>
              <a:t>осемте царици</a:t>
            </a:r>
            <a:endParaRPr dirty="0">
              <a:latin typeface="Comfortaa" pitchFamily="2" charset="0"/>
            </a:endParaRPr>
          </a:p>
        </p:txBody>
      </p:sp>
      <p:pic>
        <p:nvPicPr>
          <p:cNvPr id="2050" name="Picture 2" descr="N Queen Problem Using Recursive Backtracking | Code Pumpkin">
            <a:extLst>
              <a:ext uri="{FF2B5EF4-FFF2-40B4-BE49-F238E27FC236}">
                <a16:creationId xmlns:a16="http://schemas.microsoft.com/office/drawing/2014/main" id="{8837CC72-7F53-9EF2-68BB-D34FEA2B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972231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[1/14]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  <p:sp>
        <p:nvSpPr>
          <p:cNvPr id="471" name="Google Shape;471;p48"/>
          <p:cNvSpPr txBox="1">
            <a:spLocks noGrp="1"/>
          </p:cNvSpPr>
          <p:nvPr>
            <p:ph type="body" idx="1"/>
          </p:nvPr>
        </p:nvSpPr>
        <p:spPr>
          <a:xfrm>
            <a:off x="556143" y="1660004"/>
            <a:ext cx="10237886" cy="421828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mfortaa" pitchFamily="2" charset="0"/>
              </a:rPr>
              <a:t>Шахматната дъска е разделена на 64 клетки, образуващи осем хоризонтала и осем вертикала.  Най-силната шахматна фигура е царицата, тъй като тя може да атакува всяка клетка по хоризонтала, вертикала и диагонала.  В задачата с осемте царици се търси решение на това как те да бъдат разположени на шахматната дъска така, че никоя от тях да не е нападната от останалите.</a:t>
            </a:r>
            <a:endParaRPr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>
            <a:spLocks noGrp="1"/>
          </p:cNvSpPr>
          <p:nvPr>
            <p:ph type="body" idx="1"/>
          </p:nvPr>
        </p:nvSpPr>
        <p:spPr>
          <a:xfrm>
            <a:off x="666564" y="1881482"/>
            <a:ext cx="6243729" cy="379533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Ще поставяме по една царица (Q1, Q2, …….Q8) във всяка вертикала, започвайки с първата клетка по вертикал и хоризонтал.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latin typeface="Comfortaa" pitchFamily="2" charset="0"/>
              </a:rPr>
              <a:t>На фигурата вдясно са оцветени клетките, които тя може да атакува.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 </a:t>
            </a:r>
            <a:endParaRPr dirty="0">
              <a:latin typeface="Comfortaa" pitchFamily="2" charset="0"/>
            </a:endParaRPr>
          </a:p>
        </p:txBody>
      </p:sp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D4D58094-B582-2698-15E1-386826A45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[2/14]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  <p:graphicFrame>
        <p:nvGraphicFramePr>
          <p:cNvPr id="5" name="Google Shape;485;p50">
            <a:extLst>
              <a:ext uri="{FF2B5EF4-FFF2-40B4-BE49-F238E27FC236}">
                <a16:creationId xmlns:a16="http://schemas.microsoft.com/office/drawing/2014/main" id="{4FAE8D27-0A56-2664-11FD-FE018B7F7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682362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>
            <a:spLocks noGrp="1"/>
          </p:cNvSpPr>
          <p:nvPr>
            <p:ph type="body" idx="1"/>
          </p:nvPr>
        </p:nvSpPr>
        <p:spPr>
          <a:xfrm>
            <a:off x="556143" y="2097461"/>
            <a:ext cx="6023076" cy="375179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Проследяваме възможностите за поставяне на втората царица по втория вертикал.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endParaRPr dirty="0">
              <a:latin typeface="Comfortaa" pitchFamily="2" charset="0"/>
            </a:endParaRPr>
          </a:p>
        </p:txBody>
      </p:sp>
      <p:graphicFrame>
        <p:nvGraphicFramePr>
          <p:cNvPr id="485" name="Google Shape;485;p50"/>
          <p:cNvGraphicFramePr/>
          <p:nvPr>
            <p:extLst>
              <p:ext uri="{D42A27DB-BD31-4B8C-83A1-F6EECF244321}">
                <p14:modId xmlns:p14="http://schemas.microsoft.com/office/powerpoint/2010/main" val="3496228826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83CE9A9A-3A80-B7B2-16C2-43992357B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[3/14]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1"/>
          <p:cNvSpPr txBox="1">
            <a:spLocks noGrp="1"/>
          </p:cNvSpPr>
          <p:nvPr>
            <p:ph type="body" idx="1"/>
          </p:nvPr>
        </p:nvSpPr>
        <p:spPr>
          <a:xfrm>
            <a:off x="668010" y="1937656"/>
            <a:ext cx="6233533" cy="379334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Проследяваме възможностите за поставяне на третата царица по третия вертикал.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r>
              <a:rPr lang="en" sz="2400" dirty="0">
                <a:latin typeface="Comfortaa" pitchFamily="2" charset="0"/>
              </a:rPr>
              <a:t> </a:t>
            </a:r>
            <a:endParaRPr sz="2400" dirty="0">
              <a:latin typeface="Comfortaa" pitchFamily="2" charset="0"/>
            </a:endParaRPr>
          </a:p>
        </p:txBody>
      </p:sp>
      <p:graphicFrame>
        <p:nvGraphicFramePr>
          <p:cNvPr id="492" name="Google Shape;492;p51"/>
          <p:cNvGraphicFramePr/>
          <p:nvPr>
            <p:extLst>
              <p:ext uri="{D42A27DB-BD31-4B8C-83A1-F6EECF244321}">
                <p14:modId xmlns:p14="http://schemas.microsoft.com/office/powerpoint/2010/main" val="2784130077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E9E78AB8-9510-B0D7-375D-ED1132FFC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[4/14]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2"/>
          <p:cNvSpPr txBox="1">
            <a:spLocks noGrp="1"/>
          </p:cNvSpPr>
          <p:nvPr>
            <p:ph type="body" idx="1"/>
          </p:nvPr>
        </p:nvSpPr>
        <p:spPr>
          <a:xfrm>
            <a:off x="556143" y="2039404"/>
            <a:ext cx="5834390" cy="406560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Проследяваме възможностите за поставяне на четвъртата царица по четвъртия вертикал.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endParaRPr dirty="0">
              <a:latin typeface="Comfortaa" pitchFamily="2" charset="0"/>
            </a:endParaRPr>
          </a:p>
        </p:txBody>
      </p:sp>
      <p:graphicFrame>
        <p:nvGraphicFramePr>
          <p:cNvPr id="499" name="Google Shape;499;p52"/>
          <p:cNvGraphicFramePr/>
          <p:nvPr>
            <p:extLst>
              <p:ext uri="{D42A27DB-BD31-4B8C-83A1-F6EECF244321}">
                <p14:modId xmlns:p14="http://schemas.microsoft.com/office/powerpoint/2010/main" val="3318455702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1286D8B7-4DB6-15BD-8899-D43A69DE1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[5/14]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3"/>
          <p:cNvSpPr txBox="1">
            <a:spLocks noGrp="1"/>
          </p:cNvSpPr>
          <p:nvPr>
            <p:ph type="body" idx="1"/>
          </p:nvPr>
        </p:nvSpPr>
        <p:spPr>
          <a:xfrm>
            <a:off x="730497" y="1775717"/>
            <a:ext cx="6342390" cy="413642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Проследяваме възможностите за поставяне на петата царица в петия вертикал.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Оказа се, че стигнахме до “задънена улица”.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latin typeface="Comfortaa" pitchFamily="2" charset="0"/>
            </a:endParaRPr>
          </a:p>
        </p:txBody>
      </p:sp>
      <p:graphicFrame>
        <p:nvGraphicFramePr>
          <p:cNvPr id="506" name="Google Shape;506;p53"/>
          <p:cNvGraphicFramePr/>
          <p:nvPr>
            <p:extLst>
              <p:ext uri="{D42A27DB-BD31-4B8C-83A1-F6EECF244321}">
                <p14:modId xmlns:p14="http://schemas.microsoft.com/office/powerpoint/2010/main" val="4160230930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DCE444FD-BF9F-9D82-6560-4E3F17F74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[6/14]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>
            <a:spLocks noGrp="1"/>
          </p:cNvSpPr>
          <p:nvPr>
            <p:ph type="body" idx="1"/>
          </p:nvPr>
        </p:nvSpPr>
        <p:spPr>
          <a:xfrm>
            <a:off x="617210" y="2641600"/>
            <a:ext cx="5594904" cy="350277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latin typeface="Comfortaa" pitchFamily="2" charset="0"/>
              </a:rPr>
              <a:t>Връщаме се на предходната стъпка, за да помислим за друга алтернатива.</a:t>
            </a:r>
            <a:endParaRPr dirty="0">
              <a:latin typeface="Comfortaa" pitchFamily="2" charset="0"/>
            </a:endParaRPr>
          </a:p>
        </p:txBody>
      </p:sp>
      <p:graphicFrame>
        <p:nvGraphicFramePr>
          <p:cNvPr id="513" name="Google Shape;513;p54"/>
          <p:cNvGraphicFramePr/>
          <p:nvPr>
            <p:extLst>
              <p:ext uri="{D42A27DB-BD31-4B8C-83A1-F6EECF244321}">
                <p14:modId xmlns:p14="http://schemas.microsoft.com/office/powerpoint/2010/main" val="1405673855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71B4DF68-A02B-1A87-5D38-28FCAEE40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[7/14]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5"/>
          <p:cNvSpPr txBox="1">
            <a:spLocks noGrp="1"/>
          </p:cNvSpPr>
          <p:nvPr>
            <p:ph type="body" idx="1"/>
          </p:nvPr>
        </p:nvSpPr>
        <p:spPr>
          <a:xfrm>
            <a:off x="668010" y="2257119"/>
            <a:ext cx="6146447" cy="334539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Поставяме Q5 в петата клетка на последния ред. В предишното решение тя беше в четвъртата клетка отгоре надолу. 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endParaRPr sz="2133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133" dirty="0"/>
          </a:p>
        </p:txBody>
      </p:sp>
      <p:graphicFrame>
        <p:nvGraphicFramePr>
          <p:cNvPr id="520" name="Google Shape;520;p55"/>
          <p:cNvGraphicFramePr/>
          <p:nvPr>
            <p:extLst>
              <p:ext uri="{D42A27DB-BD31-4B8C-83A1-F6EECF244321}">
                <p14:modId xmlns:p14="http://schemas.microsoft.com/office/powerpoint/2010/main" val="2227978062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FFD825C9-2A40-C68F-7ED0-10CAE2021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[8/14]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>
            <a:spLocks noGrp="1"/>
          </p:cNvSpPr>
          <p:nvPr>
            <p:ph type="body" idx="1"/>
          </p:nvPr>
        </p:nvSpPr>
        <p:spPr>
          <a:xfrm>
            <a:off x="556143" y="2228090"/>
            <a:ext cx="6081133" cy="380259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Поглеждаме към шестата вертикала и виждаме, че там нямаме възможност да поставим царица.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Изчерпвайки всички възможни места за царицата по петата вертикала, трябва да се върнем към четвъртата вертикала.</a:t>
            </a:r>
            <a:r>
              <a:rPr lang="en" sz="2133" dirty="0">
                <a:latin typeface="Comfortaa" pitchFamily="2" charset="0"/>
              </a:rPr>
              <a:t> </a:t>
            </a:r>
            <a:endParaRPr sz="2133" dirty="0">
              <a:latin typeface="Comfortaa" pitchFamily="2" charset="0"/>
            </a:endParaRPr>
          </a:p>
        </p:txBody>
      </p:sp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54022618-449A-CE23-9044-11FA6BE650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[9/14]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  <p:graphicFrame>
        <p:nvGraphicFramePr>
          <p:cNvPr id="5" name="Google Shape;520;p55">
            <a:extLst>
              <a:ext uri="{FF2B5EF4-FFF2-40B4-BE49-F238E27FC236}">
                <a16:creationId xmlns:a16="http://schemas.microsoft.com/office/drawing/2014/main" id="{1D6B2DA3-3E92-70A8-F8E0-FF39E07FD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427627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15600" y="809723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Видове рекурсия</a:t>
            </a:r>
            <a:endParaRPr dirty="0">
              <a:latin typeface="Comfortaa" pitchFamily="2" charset="0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15600" y="1955131"/>
            <a:ext cx="5913011" cy="413670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84665" indent="0">
              <a:buNone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</a:rPr>
              <a:t>Пряка рекурсия</a:t>
            </a:r>
            <a:endParaRPr b="1" dirty="0">
              <a:solidFill>
                <a:srgbClr val="00B0F0"/>
              </a:solidFill>
              <a:latin typeface="Comfortaa" pitchFamily="2" charset="0"/>
            </a:endParaRPr>
          </a:p>
          <a:p>
            <a:pPr indent="0">
              <a:buNone/>
            </a:pPr>
            <a:r>
              <a:rPr lang="en" sz="2400" dirty="0">
                <a:latin typeface="Comfortaa" pitchFamily="2" charset="0"/>
              </a:rPr>
              <a:t>Метода А директно се обръща към себе си.</a:t>
            </a:r>
            <a:endParaRPr sz="2400" dirty="0">
              <a:latin typeface="Comfortaa" pitchFamily="2" charset="0"/>
            </a:endParaRPr>
          </a:p>
          <a:p>
            <a:pPr indent="0">
              <a:buNone/>
            </a:pPr>
            <a:endParaRPr dirty="0">
              <a:latin typeface="Comfortaa" pitchFamily="2" charset="0"/>
            </a:endParaRPr>
          </a:p>
          <a:p>
            <a:pPr marL="84665" indent="0">
              <a:buNone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</a:rPr>
              <a:t>Непряка рекурсия</a:t>
            </a:r>
            <a:endParaRPr b="1" dirty="0">
              <a:solidFill>
                <a:srgbClr val="00B0F0"/>
              </a:solidFill>
              <a:latin typeface="Comfortaa" pitchFamily="2" charset="0"/>
            </a:endParaRPr>
          </a:p>
          <a:p>
            <a:pPr indent="0">
              <a:buNone/>
            </a:pPr>
            <a:r>
              <a:rPr lang="en" sz="2400" dirty="0">
                <a:latin typeface="Comfortaa" pitchFamily="2" charset="0"/>
              </a:rPr>
              <a:t>А се обръща към В, В се обръща към А.</a:t>
            </a:r>
            <a:endParaRPr sz="2400" dirty="0">
              <a:latin typeface="Comfortaa" pitchFamily="2" charset="0"/>
            </a:endParaRPr>
          </a:p>
          <a:p>
            <a:pPr indent="0">
              <a:buNone/>
            </a:pPr>
            <a:r>
              <a:rPr lang="en" sz="2400" dirty="0">
                <a:latin typeface="Comfortaa" pitchFamily="2" charset="0"/>
              </a:rPr>
              <a:t>Възможно е и А-&gt;В-&gt;С-&gt;А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767248" y="1193733"/>
            <a:ext cx="2278000" cy="1697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A( ) {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585"/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585"/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A( );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2" name="Google Shape;132;p21"/>
          <p:cNvSpPr/>
          <p:nvPr/>
        </p:nvSpPr>
        <p:spPr>
          <a:xfrm rot="-7754305">
            <a:off x="8737553" y="1067748"/>
            <a:ext cx="2245519" cy="75904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21"/>
          <p:cNvSpPr txBox="1"/>
          <p:nvPr/>
        </p:nvSpPr>
        <p:spPr>
          <a:xfrm>
            <a:off x="6767120" y="3937300"/>
            <a:ext cx="2278000" cy="1697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A( ) {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585"/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585"/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B( );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9278615" y="3937300"/>
            <a:ext cx="2278000" cy="1697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void B( ) {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585"/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…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609585"/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A( );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8130815" y="3363067"/>
            <a:ext cx="2125200" cy="519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21"/>
          <p:cNvSpPr/>
          <p:nvPr/>
        </p:nvSpPr>
        <p:spPr>
          <a:xfrm rot="10800000">
            <a:off x="8216015" y="5689933"/>
            <a:ext cx="2125200" cy="519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7"/>
          <p:cNvSpPr txBox="1">
            <a:spLocks noGrp="1"/>
          </p:cNvSpPr>
          <p:nvPr>
            <p:ph type="body" idx="1"/>
          </p:nvPr>
        </p:nvSpPr>
        <p:spPr>
          <a:xfrm>
            <a:off x="624467" y="1887004"/>
            <a:ext cx="6146447" cy="406560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Проследяваме нова възможност за поставяне на четвъртата царица в четвъртия вертикал (в предишното решение тя беше във втората клетка). 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Сега ще я поставим в седма клетка отгоре надолу.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r>
              <a:rPr lang="en" sz="2133" dirty="0">
                <a:latin typeface="Comfortaa" pitchFamily="2" charset="0"/>
              </a:rPr>
              <a:t> </a:t>
            </a:r>
            <a:endParaRPr sz="2133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latin typeface="Comfortaa" pitchFamily="2" charset="0"/>
              </a:rPr>
              <a:t> </a:t>
            </a:r>
            <a:endParaRPr sz="2133" dirty="0">
              <a:latin typeface="Comfortaa" pitchFamily="2" charset="0"/>
            </a:endParaRPr>
          </a:p>
        </p:txBody>
      </p:sp>
      <p:graphicFrame>
        <p:nvGraphicFramePr>
          <p:cNvPr id="534" name="Google Shape;534;p57"/>
          <p:cNvGraphicFramePr/>
          <p:nvPr>
            <p:extLst>
              <p:ext uri="{D42A27DB-BD31-4B8C-83A1-F6EECF244321}">
                <p14:modId xmlns:p14="http://schemas.microsoft.com/office/powerpoint/2010/main" val="2467853224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Google Shape;470;p48">
            <a:extLst>
              <a:ext uri="{FF2B5EF4-FFF2-40B4-BE49-F238E27FC236}">
                <a16:creationId xmlns:a16="http://schemas.microsoft.com/office/drawing/2014/main" id="{4E63593B-3A52-98C2-5565-F1689C124A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[10/14]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8"/>
          <p:cNvSpPr txBox="1">
            <a:spLocks noGrp="1"/>
          </p:cNvSpPr>
          <p:nvPr>
            <p:ph type="body" idx="1"/>
          </p:nvPr>
        </p:nvSpPr>
        <p:spPr>
          <a:xfrm>
            <a:off x="617210" y="2649004"/>
            <a:ext cx="5943247" cy="23511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Поставяме Q5 в петия вертикал, втора клетка отгоре надолу.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r>
              <a:rPr lang="en" sz="2133" dirty="0">
                <a:latin typeface="Comfortaa" pitchFamily="2" charset="0"/>
              </a:rPr>
              <a:t> </a:t>
            </a:r>
            <a:endParaRPr sz="2133" dirty="0">
              <a:latin typeface="Comfortaa" pitchFamily="2" charset="0"/>
            </a:endParaRPr>
          </a:p>
        </p:txBody>
      </p:sp>
      <p:graphicFrame>
        <p:nvGraphicFramePr>
          <p:cNvPr id="541" name="Google Shape;541;p58"/>
          <p:cNvGraphicFramePr/>
          <p:nvPr>
            <p:extLst>
              <p:ext uri="{D42A27DB-BD31-4B8C-83A1-F6EECF244321}">
                <p14:modId xmlns:p14="http://schemas.microsoft.com/office/powerpoint/2010/main" val="2039711255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399C5772-6B08-539F-58BA-EDCC14F8B9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[11/14]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"/>
          <p:cNvSpPr txBox="1">
            <a:spLocks noGrp="1"/>
          </p:cNvSpPr>
          <p:nvPr>
            <p:ph type="body" idx="1"/>
          </p:nvPr>
        </p:nvSpPr>
        <p:spPr>
          <a:xfrm>
            <a:off x="638981" y="2946548"/>
            <a:ext cx="6073876" cy="172705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Поставяме Q6 в шести вертикал.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endParaRPr sz="2400" dirty="0">
              <a:latin typeface="Comfortaa" pitchFamily="2" charset="0"/>
            </a:endParaRPr>
          </a:p>
        </p:txBody>
      </p:sp>
      <p:graphicFrame>
        <p:nvGraphicFramePr>
          <p:cNvPr id="548" name="Google Shape;548;p59"/>
          <p:cNvGraphicFramePr/>
          <p:nvPr>
            <p:extLst>
              <p:ext uri="{D42A27DB-BD31-4B8C-83A1-F6EECF244321}">
                <p14:modId xmlns:p14="http://schemas.microsoft.com/office/powerpoint/2010/main" val="3569559017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E13D5826-29A0-3EE3-10C4-854584EE3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[12/14]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0"/>
          <p:cNvSpPr txBox="1">
            <a:spLocks noGrp="1"/>
          </p:cNvSpPr>
          <p:nvPr>
            <p:ph type="body" idx="1"/>
          </p:nvPr>
        </p:nvSpPr>
        <p:spPr>
          <a:xfrm>
            <a:off x="612170" y="1933836"/>
            <a:ext cx="6284333" cy="358488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Поставяме Q7 в седми вертикал.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На фигурата вдясно са оцветени клетките, които са атакувани до момента.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Оказва се, че в осми вертикал е невъзможно да поставим последната царица. Отново “задънена улица”.</a:t>
            </a:r>
            <a:r>
              <a:rPr lang="en" sz="2133" dirty="0">
                <a:latin typeface="Comfortaa" pitchFamily="2" charset="0"/>
              </a:rPr>
              <a:t> </a:t>
            </a:r>
            <a:endParaRPr sz="2133" dirty="0">
              <a:latin typeface="Comfortaa" pitchFamily="2" charset="0"/>
            </a:endParaRPr>
          </a:p>
        </p:txBody>
      </p:sp>
      <p:graphicFrame>
        <p:nvGraphicFramePr>
          <p:cNvPr id="555" name="Google Shape;555;p60"/>
          <p:cNvGraphicFramePr/>
          <p:nvPr>
            <p:extLst>
              <p:ext uri="{D42A27DB-BD31-4B8C-83A1-F6EECF244321}">
                <p14:modId xmlns:p14="http://schemas.microsoft.com/office/powerpoint/2010/main" val="2091978128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Q7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C706C429-1A6C-2FB3-0F46-4B78A37860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[13/14]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1"/>
          <p:cNvSpPr txBox="1">
            <a:spLocks noGrp="1"/>
          </p:cNvSpPr>
          <p:nvPr>
            <p:ph type="body" idx="1"/>
          </p:nvPr>
        </p:nvSpPr>
        <p:spPr>
          <a:xfrm>
            <a:off x="730497" y="2351586"/>
            <a:ext cx="5602162" cy="30861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Отново се връщаме на предходните стъпки и мислим за други алтернативи.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mfortaa" pitchFamily="2" charset="0"/>
              </a:rPr>
              <a:t>На фигурата вдясно е показано крайното решение на задачата.</a:t>
            </a:r>
            <a:endParaRPr sz="2133" dirty="0">
              <a:latin typeface="Comfortaa" pitchFamily="2" charset="0"/>
            </a:endParaRPr>
          </a:p>
        </p:txBody>
      </p:sp>
      <p:graphicFrame>
        <p:nvGraphicFramePr>
          <p:cNvPr id="562" name="Google Shape;562;p61"/>
          <p:cNvGraphicFramePr/>
          <p:nvPr>
            <p:extLst>
              <p:ext uri="{D42A27DB-BD31-4B8C-83A1-F6EECF244321}">
                <p14:modId xmlns:p14="http://schemas.microsoft.com/office/powerpoint/2010/main" val="4116502371"/>
              </p:ext>
            </p:extLst>
          </p:nvPr>
        </p:nvGraphicFramePr>
        <p:xfrm>
          <a:off x="7312801" y="1775717"/>
          <a:ext cx="4148702" cy="39011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Q1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Q7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Q5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Q8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Q2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Q4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Q6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bg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Q3</a:t>
                      </a: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bg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470;p48">
            <a:extLst>
              <a:ext uri="{FF2B5EF4-FFF2-40B4-BE49-F238E27FC236}">
                <a16:creationId xmlns:a16="http://schemas.microsoft.com/office/drawing/2014/main" id="{5273F33B-DCE5-084D-DE08-F918CA27B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143" y="384367"/>
            <a:ext cx="1107971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</a:rPr>
              <a:t>Задача за осемте царици [14/14]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>
            <a:spLocks noGrp="1"/>
          </p:cNvSpPr>
          <p:nvPr>
            <p:ph type="title"/>
          </p:nvPr>
        </p:nvSpPr>
        <p:spPr>
          <a:xfrm>
            <a:off x="859510" y="683604"/>
            <a:ext cx="104729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Обобщение</a:t>
            </a:r>
            <a:endParaRPr dirty="0">
              <a:latin typeface="Comfortaa" pitchFamily="2" charset="0"/>
            </a:endParaRPr>
          </a:p>
        </p:txBody>
      </p:sp>
      <p:sp>
        <p:nvSpPr>
          <p:cNvPr id="575" name="Google Shape;575;p63"/>
          <p:cNvSpPr txBox="1">
            <a:spLocks noGrp="1"/>
          </p:cNvSpPr>
          <p:nvPr>
            <p:ph type="body" idx="1"/>
          </p:nvPr>
        </p:nvSpPr>
        <p:spPr>
          <a:xfrm>
            <a:off x="859510" y="1401679"/>
            <a:ext cx="10384001" cy="490286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52396" indent="0">
              <a:buSzPts val="1800"/>
              <a:buNone/>
            </a:pP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Рекурсията</a:t>
            </a:r>
            <a:r>
              <a:rPr lang="ru-RU" sz="3200" dirty="0">
                <a:latin typeface="Comfortaa" pitchFamily="2" charset="0"/>
              </a:rPr>
              <a:t> е</a:t>
            </a:r>
          </a:p>
          <a:p>
            <a:pPr marL="495296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Comfortaa" pitchFamily="2" charset="0"/>
              </a:rPr>
              <a:t>Метод, който се обръща към себе си</a:t>
            </a:r>
          </a:p>
          <a:p>
            <a:pPr marL="495296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Comfortaa" pitchFamily="2" charset="0"/>
              </a:rPr>
              <a:t>Много мощна техника за прилагане на комбинаторни алгоритми</a:t>
            </a:r>
          </a:p>
          <a:p>
            <a:pPr marL="495296" indent="-3429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Comfortaa" pitchFamily="2" charset="0"/>
              </a:rPr>
              <a:t>Всяка рекурсия трябва да има граничен случай</a:t>
            </a:r>
          </a:p>
          <a:p>
            <a:pPr marL="495296" indent="-342900"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Comfortaa" pitchFamily="2" charset="0"/>
              </a:rPr>
              <a:t>Рекурсията може да бъде вредна, ако не се използва правилно</a:t>
            </a:r>
            <a:endParaRPr lang="en" sz="2400" dirty="0">
              <a:latin typeface="Comfortaa" pitchFamily="2" charset="0"/>
            </a:endParaRPr>
          </a:p>
          <a:p>
            <a:pPr marL="152396" indent="0">
              <a:buClr>
                <a:srgbClr val="F6B26B"/>
              </a:buClr>
              <a:buSzPts val="1800"/>
              <a:buNone/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Backtracking</a:t>
            </a:r>
            <a:r>
              <a:rPr lang="en-US" sz="3200" dirty="0">
                <a:latin typeface="Comfortaa" pitchFamily="2" charset="0"/>
              </a:rPr>
              <a:t> </a:t>
            </a:r>
            <a:endParaRPr lang="bg-BG" sz="3200" dirty="0">
              <a:latin typeface="Comfortaa" pitchFamily="2" charset="0"/>
            </a:endParaRPr>
          </a:p>
          <a:p>
            <a:pPr marL="609596" indent="-4572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bg-BG" sz="2400" dirty="0">
                <a:latin typeface="Comfortaa" pitchFamily="2" charset="0"/>
              </a:rPr>
              <a:t>Намира в</a:t>
            </a:r>
            <a:r>
              <a:rPr lang="en" sz="2400" dirty="0">
                <a:latin typeface="Comfortaa" pitchFamily="2" charset="0"/>
              </a:rPr>
              <a:t>сички решения/оптимално решение на комбинаторна задача чрез генериране на всички възможности</a:t>
            </a:r>
            <a:endParaRPr sz="2400" dirty="0">
              <a:latin typeface="Comfortaa" pitchFamily="2" charset="0"/>
            </a:endParaRPr>
          </a:p>
          <a:p>
            <a:pPr marL="609596" indent="-457200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</a:rPr>
              <a:t>Отстранява не перспективните възможности </a:t>
            </a:r>
            <a:endParaRPr sz="2400" dirty="0">
              <a:latin typeface="Comfortaa" pitchFamily="2" charset="0"/>
            </a:endParaRPr>
          </a:p>
          <a:p>
            <a:pPr marL="1828754" indent="0">
              <a:buNone/>
            </a:pPr>
            <a:endParaRPr sz="2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Редица на Фибоначи</a:t>
            </a:r>
            <a:endParaRPr dirty="0">
              <a:latin typeface="Comfortaa" pitchFamily="2" charset="0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  <a:grayscl/>
          </a:blip>
          <a:stretch>
            <a:fillRect/>
          </a:stretch>
        </p:blipFill>
        <p:spPr>
          <a:xfrm>
            <a:off x="3095100" y="816967"/>
            <a:ext cx="6350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[1/12]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02417" y="1899316"/>
            <a:ext cx="10587279" cy="212096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SzPts val="1800"/>
            </a:pPr>
            <a:r>
              <a:rPr lang="en" sz="3200" dirty="0">
                <a:latin typeface="Comfortaa" pitchFamily="2" charset="0"/>
              </a:rPr>
              <a:t>Създайте рекурсивна програма, която:</a:t>
            </a:r>
            <a:endParaRPr sz="3200" dirty="0">
              <a:latin typeface="Comfortaa" pitchFamily="2" charset="0"/>
            </a:endParaRPr>
          </a:p>
          <a:p>
            <a:pPr lvl="1" indent="-457189" algn="just">
              <a:spcBef>
                <a:spcPts val="0"/>
              </a:spcBef>
              <a:buSzPts val="1800"/>
            </a:pPr>
            <a:r>
              <a:rPr lang="en" sz="3200" dirty="0">
                <a:latin typeface="Comfortaa" pitchFamily="2" charset="0"/>
              </a:rPr>
              <a:t>намира N-тия член на редицата на Фибоначи (1, 1, 2, 3, 5, 8, 13, 21, 34, 55, 89,...) </a:t>
            </a:r>
            <a:endParaRPr sz="3200" dirty="0">
              <a:latin typeface="Comfortaa" pitchFamily="2" charset="0"/>
            </a:endParaRPr>
          </a:p>
          <a:p>
            <a:pPr lvl="1" indent="-457189" algn="just">
              <a:spcBef>
                <a:spcPts val="0"/>
              </a:spcBef>
              <a:buSzPts val="1800"/>
            </a:pPr>
            <a:r>
              <a:rPr lang="en" sz="3200" dirty="0">
                <a:latin typeface="Comfortaa" pitchFamily="2" charset="0"/>
              </a:rPr>
              <a:t>въведете N в конзолата</a:t>
            </a:r>
            <a:endParaRPr sz="3200" dirty="0">
              <a:latin typeface="Comfortaa" pitchFamily="2" charset="0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2655590" y="4672167"/>
            <a:ext cx="18768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 pitchFamily="2" charset="0"/>
                <a:ea typeface="Cambria"/>
                <a:cs typeface="Cambria"/>
                <a:sym typeface="Cambria"/>
              </a:rPr>
              <a:t>N=5</a:t>
            </a:r>
            <a:endParaRPr sz="240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4815657" y="5032167"/>
            <a:ext cx="2360800" cy="57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59724" y="4672167"/>
            <a:ext cx="1876800" cy="1121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	  5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1334985" y="1557917"/>
            <a:ext cx="9237494" cy="247487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bg-BG" sz="2400" b="1" dirty="0">
                <a:solidFill>
                  <a:srgbClr val="00B0F0"/>
                </a:solidFill>
                <a:latin typeface="Comfortaa" pitchFamily="2" charset="0"/>
              </a:rPr>
              <a:t>Първа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 стъпка: </a:t>
            </a:r>
            <a:r>
              <a:rPr lang="en" sz="2400" dirty="0">
                <a:latin typeface="Comfortaa" pitchFamily="2" charset="0"/>
              </a:rPr>
              <a:t>Параметризация - определят се параметрите, свързани с решението на задачата. В случая ни е необходим един параметър N, който  показва кой по ред е члена на редицата (първи, втори, трети и т.н.).</a:t>
            </a:r>
            <a:endParaRPr sz="2400" dirty="0">
              <a:latin typeface="Comfortaa" pitchFamily="2" charset="0"/>
            </a:endParaRPr>
          </a:p>
          <a:p>
            <a:pPr indent="0">
              <a:buNone/>
            </a:pPr>
            <a:endParaRPr sz="2400" dirty="0">
              <a:latin typeface="Comfortaa" pitchFamily="2" charset="0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2611332" y="3883391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008165" y="3883391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5530565" y="3883391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052983" y="3883391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8621065" y="3883391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2376732" y="5323925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858832" y="5323925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340916" y="5323925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900999" y="5323925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8317199" y="5323925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N=5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2701932" y="4539858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098765" y="4539858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666132" y="4539858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7188899" y="4539858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8711665" y="4539858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48;p23">
            <a:extLst>
              <a:ext uri="{FF2B5EF4-FFF2-40B4-BE49-F238E27FC236}">
                <a16:creationId xmlns:a16="http://schemas.microsoft.com/office/drawing/2014/main" id="{A0EAE2F9-7023-3FEA-8104-CF54CC1B9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[2/12]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1204332" y="1376422"/>
            <a:ext cx="9305601" cy="21815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133" b="1" dirty="0">
                <a:solidFill>
                  <a:srgbClr val="00B0F0"/>
                </a:solidFill>
                <a:latin typeface="Comfortaa" pitchFamily="2" charset="0"/>
              </a:rPr>
              <a:t>Втора</a:t>
            </a:r>
            <a:r>
              <a:rPr lang="en" sz="2133" b="1" dirty="0">
                <a:solidFill>
                  <a:srgbClr val="00B0F0"/>
                </a:solidFill>
                <a:latin typeface="Comfortaa" pitchFamily="2" charset="0"/>
              </a:rPr>
              <a:t> стъпка: </a:t>
            </a:r>
            <a:r>
              <a:rPr lang="en" sz="2133" dirty="0">
                <a:latin typeface="Comfortaa" pitchFamily="2" charset="0"/>
              </a:rPr>
              <a:t>Редукция - намира се рекурсивна връзка между параметрите на дадената задача и тези на подзадачата/ите от същия вид, приличаща на изходната (рекурсивна дефиниция). Редукцията се свързва с процеса на извеждане на N-то число от редицата на Фибоначи. По дефиниция знаем, че то е сума от (N-1) - вото  и (N-2) - рото число.</a:t>
            </a:r>
            <a:endParaRPr sz="2133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indent="0">
              <a:buNone/>
            </a:pPr>
            <a:endParaRPr sz="2400" dirty="0">
              <a:latin typeface="Comfortaa" pitchFamily="2" charset="0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2707967" y="3686952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4104800" y="3686952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5627200" y="3686952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7149618" y="3686952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8717700" y="3686952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2473367" y="5127486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955467" y="5127486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437551" y="5127486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N=3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6997634" y="5127486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N=4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8483100" y="5127486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N=5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2798567" y="4343419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4195400" y="4343419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762767" y="4343419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285534" y="4386086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8808300" y="4343419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517967" y="3727852"/>
            <a:ext cx="351600" cy="330400"/>
          </a:xfrm>
          <a:prstGeom prst="mathPlus">
            <a:avLst>
              <a:gd name="adj1" fmla="val 2352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4928800" y="3754452"/>
            <a:ext cx="468800" cy="2772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3955467" y="5788352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3-1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425934" y="5799219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3-2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 rot="-5400000">
            <a:off x="2823567" y="5505952"/>
            <a:ext cx="237600" cy="192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00" name="Google Shape;200;p25"/>
          <p:cNvSpPr/>
          <p:nvPr/>
        </p:nvSpPr>
        <p:spPr>
          <a:xfrm rot="-5400000">
            <a:off x="4310867" y="5500519"/>
            <a:ext cx="227200" cy="192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 rot="-5400000">
            <a:off x="5798367" y="5495252"/>
            <a:ext cx="216400" cy="192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485000" y="5777819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4-1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3955467" y="6366286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4-2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 rot="-5400000">
            <a:off x="5798367" y="6145586"/>
            <a:ext cx="216400" cy="192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05" name="Google Shape;205;p25"/>
          <p:cNvSpPr/>
          <p:nvPr/>
        </p:nvSpPr>
        <p:spPr>
          <a:xfrm rot="-5400000">
            <a:off x="7358434" y="5505952"/>
            <a:ext cx="216400" cy="192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5437567" y="6366286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5-2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014534" y="5777819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</a:rPr>
              <a:t>5-1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08" name="Google Shape;208;p25"/>
          <p:cNvSpPr/>
          <p:nvPr/>
        </p:nvSpPr>
        <p:spPr>
          <a:xfrm rot="-5400000">
            <a:off x="4316267" y="6155986"/>
            <a:ext cx="216400" cy="192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4" name="Google Shape;148;p23">
            <a:extLst>
              <a:ext uri="{FF2B5EF4-FFF2-40B4-BE49-F238E27FC236}">
                <a16:creationId xmlns:a16="http://schemas.microsoft.com/office/drawing/2014/main" id="{875F596C-583B-2DD6-2AD3-A4E15DDF5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</a:t>
            </a:r>
            <a:r>
              <a:rPr lang="bg-BG" dirty="0">
                <a:latin typeface="Comfortaa" pitchFamily="2" charset="0"/>
              </a:rPr>
              <a:t>3</a:t>
            </a:r>
            <a:r>
              <a:rPr lang="en" dirty="0">
                <a:latin typeface="Comfortaa" pitchFamily="2" charset="0"/>
              </a:rPr>
              <a:t>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1257810" y="1458982"/>
            <a:ext cx="9588657" cy="186478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bg-BG" sz="2133" b="1" dirty="0">
                <a:solidFill>
                  <a:srgbClr val="00B0F0"/>
                </a:solidFill>
                <a:latin typeface="Comfortaa" pitchFamily="2" charset="0"/>
              </a:rPr>
              <a:t>Трета</a:t>
            </a:r>
            <a:r>
              <a:rPr lang="en" sz="2133" b="1" dirty="0">
                <a:solidFill>
                  <a:srgbClr val="00B0F0"/>
                </a:solidFill>
                <a:latin typeface="Comfortaa" pitchFamily="2" charset="0"/>
              </a:rPr>
              <a:t> стъпка: </a:t>
            </a:r>
            <a:r>
              <a:rPr lang="en" sz="2133" dirty="0">
                <a:latin typeface="Comfortaa" pitchFamily="2" charset="0"/>
              </a:rPr>
              <a:t>Условие за край (гранично условие) - определя се подзадача, чието решение е не рекурсивно и води до завършване на алгоритъма. Обикновено се използват гранични елементи - първи, последен. 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4349433" y="3221467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6096000" y="3162200"/>
            <a:ext cx="468800" cy="4264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4114833" y="4614333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N=1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5962833" y="4614333"/>
            <a:ext cx="938000" cy="2772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N=2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4440033" y="3854100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6186600" y="3747867"/>
            <a:ext cx="287600" cy="554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798701" y="5410352"/>
            <a:ext cx="6193689" cy="709065"/>
          </a:xfrm>
          <a:prstGeom prst="rect">
            <a:avLst/>
          </a:prstGeom>
          <a:ln>
            <a:noFill/>
          </a:ln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граничен</a:t>
            </a:r>
            <a:r>
              <a:rPr sz="2400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sz="2400" dirty="0" err="1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B0F0"/>
                </a:solidFill>
                <a:latin typeface="Comfortaa" pitchFamily="2" charset="0"/>
              </a:rPr>
              <a:t>случай</a:t>
            </a:r>
            <a:endParaRPr sz="2400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Google Shape;148;p23">
            <a:extLst>
              <a:ext uri="{FF2B5EF4-FFF2-40B4-BE49-F238E27FC236}">
                <a16:creationId xmlns:a16="http://schemas.microsoft.com/office/drawing/2014/main" id="{B6EBEB39-AC16-11A0-9388-FA26876B9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811" y="483833"/>
            <a:ext cx="9588657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Редица на Фибоначи [</a:t>
            </a:r>
            <a:r>
              <a:rPr lang="bg-BG" dirty="0">
                <a:latin typeface="Comfortaa" pitchFamily="2" charset="0"/>
              </a:rPr>
              <a:t>4</a:t>
            </a:r>
            <a:r>
              <a:rPr lang="en" dirty="0">
                <a:latin typeface="Comfortaa" pitchFamily="2" charset="0"/>
              </a:rPr>
              <a:t>/12]</a:t>
            </a:r>
            <a:endParaRPr sz="4000" b="1"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2065</Words>
  <Application>Microsoft Office PowerPoint</Application>
  <PresentationFormat>Widescreen</PresentationFormat>
  <Paragraphs>363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Рекурсия, пълно изчерпване и търсене с връщане назад</vt:lpstr>
      <vt:lpstr>Съдържание</vt:lpstr>
      <vt:lpstr>Какво е рекурсия?</vt:lpstr>
      <vt:lpstr>Видове рекурсия</vt:lpstr>
      <vt:lpstr>Редица на Фибоначи</vt:lpstr>
      <vt:lpstr>Редица на Фибоначи [1/12]</vt:lpstr>
      <vt:lpstr>Редица на Фибоначи [2/12]</vt:lpstr>
      <vt:lpstr>Редица на Фибоначи [3/12]</vt:lpstr>
      <vt:lpstr>Редица на Фибоначи [4/12]</vt:lpstr>
      <vt:lpstr>Редица на Фибоначи [5/12]</vt:lpstr>
      <vt:lpstr>Редица на Фибоначи [6/12]</vt:lpstr>
      <vt:lpstr>Редица на Фибоначи [7/12]</vt:lpstr>
      <vt:lpstr>Редица на Фибоначи [8/12]</vt:lpstr>
      <vt:lpstr>Редица на Фибоначи [9/12]</vt:lpstr>
      <vt:lpstr>Редица на Фибоначи [10/12]</vt:lpstr>
      <vt:lpstr>Редица на Фибоначи [11/12]</vt:lpstr>
      <vt:lpstr>Редица на Фибоначи [12/12]</vt:lpstr>
      <vt:lpstr>Намиране на  най-голям общ делител</vt:lpstr>
      <vt:lpstr>НОД [1/5]</vt:lpstr>
      <vt:lpstr>НОД [2/5]</vt:lpstr>
      <vt:lpstr>PowerPoint Presentation</vt:lpstr>
      <vt:lpstr>PowerPoint Presentation</vt:lpstr>
      <vt:lpstr>PowerPoint Presentation</vt:lpstr>
      <vt:lpstr>Намиране на  най-малко общо кратно</vt:lpstr>
      <vt:lpstr>НОК</vt:lpstr>
      <vt:lpstr>Backtracking</vt:lpstr>
      <vt:lpstr>PowerPoint Presentation</vt:lpstr>
      <vt:lpstr>PowerPoint Presentation</vt:lpstr>
      <vt:lpstr>PowerPoint Presentation</vt:lpstr>
      <vt:lpstr>Задача за  осемте царици</vt:lpstr>
      <vt:lpstr>Задача за осемте царици [1/14]</vt:lpstr>
      <vt:lpstr>Задача за осемте царици [2/14]</vt:lpstr>
      <vt:lpstr>Задача за осемте царици [3/14]</vt:lpstr>
      <vt:lpstr>Задача за осемте царици [4/14]</vt:lpstr>
      <vt:lpstr>Задача за осемте царици [5/14]</vt:lpstr>
      <vt:lpstr>Задача за осемте царици [6/14]</vt:lpstr>
      <vt:lpstr>Задача за осемте царици [7/14]</vt:lpstr>
      <vt:lpstr>Задача за осемте царици [8/14]</vt:lpstr>
      <vt:lpstr>Задача за осемте царици [9/14]</vt:lpstr>
      <vt:lpstr>Задача за осемте царици [10/14]</vt:lpstr>
      <vt:lpstr>Задача за осемте царици [11/14]</vt:lpstr>
      <vt:lpstr>Задача за осемте царици [12/14]</vt:lpstr>
      <vt:lpstr>Задача за осемте царици [13/14]</vt:lpstr>
      <vt:lpstr>Задача за осемте царици [14/14]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2023-03-01T13:33:13Z</dcterms:modified>
</cp:coreProperties>
</file>