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8" r:id="rId2"/>
    <p:sldId id="571" r:id="rId3"/>
    <p:sldId id="573" r:id="rId4"/>
    <p:sldId id="259" r:id="rId5"/>
    <p:sldId id="260" r:id="rId6"/>
    <p:sldId id="261" r:id="rId7"/>
    <p:sldId id="262" r:id="rId8"/>
    <p:sldId id="263" r:id="rId9"/>
    <p:sldId id="5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57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Множества" id="{0B0C01F3-1F60-4ADB-AC1E-9589654EAEF3}">
          <p14:sldIdLst>
            <p14:sldId id="573"/>
            <p14:sldId id="259"/>
          </p14:sldIdLst>
        </p14:section>
        <p14:section name="Пермутации" id="{8DBF4060-E6B5-4AF1-8407-182AA912A3AE}">
          <p14:sldIdLst>
            <p14:sldId id="260"/>
            <p14:sldId id="261"/>
            <p14:sldId id="262"/>
            <p14:sldId id="263"/>
            <p14:sldId id="574"/>
            <p14:sldId id="265"/>
            <p14:sldId id="266"/>
            <p14:sldId id="267"/>
            <p14:sldId id="268"/>
          </p14:sldIdLst>
        </p14:section>
        <p14:section name="Комбинации" id="{B1B00200-401A-41A1-923B-FF0BDBB7BE4E}">
          <p14:sldIdLst>
            <p14:sldId id="269"/>
            <p14:sldId id="270"/>
            <p14:sldId id="271"/>
            <p14:sldId id="272"/>
            <p14:sldId id="273"/>
          </p14:sldIdLst>
        </p14:section>
        <p14:section name="Вариации" id="{C493060F-7844-40BB-8E33-539D6BC18A7E}">
          <p14:sldIdLst>
            <p14:sldId id="274"/>
            <p14:sldId id="275"/>
            <p14:sldId id="276"/>
            <p14:sldId id="277"/>
          </p14:sldIdLst>
        </p14:section>
        <p14:section name="Упражнения" id="{C8D57120-1E0C-4161-A475-6389B6736438}">
          <p14:sldIdLst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Биномни коефициенти" id="{1EF8147D-F8B7-46BD-9874-83DF471DD6C2}">
          <p14:sldIdLst>
            <p14:sldId id="285"/>
            <p14:sldId id="286"/>
            <p14:sldId id="287"/>
            <p14:sldId id="288"/>
            <p14:sldId id="289"/>
          </p14:sldIdLst>
        </p14:section>
        <p14:section name="Триъгълник на Паскал" id="{8CE57A9F-9BF0-4F97-B059-D76B66E0CA45}">
          <p14:sldIdLst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Заключение" id="{9315BEE7-605C-4839-996A-A4EEA70921D9}">
          <p14:sldIdLst>
            <p14:sldId id="296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A4585-9CB0-4A3D-B10F-0F448DFAE3DD}" v="80" dt="2023-03-01T14:27:28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A5EA4585-9CB0-4A3D-B10F-0F448DFAE3DD}"/>
    <pc:docChg chg="undo redo custSel addSld delSld modSld sldOrd addSection modSection">
      <pc:chgData name="БСУ" userId="bdbaa275-9249-41b1-8d15-242f632c67bf" providerId="ADAL" clId="{A5EA4585-9CB0-4A3D-B10F-0F448DFAE3DD}" dt="2023-03-01T14:28:36.181" v="584" actId="20577"/>
      <pc:docMkLst>
        <pc:docMk/>
      </pc:docMkLst>
      <pc:sldChg chg="modSp mod">
        <pc:chgData name="БСУ" userId="bdbaa275-9249-41b1-8d15-242f632c67bf" providerId="ADAL" clId="{A5EA4585-9CB0-4A3D-B10F-0F448DFAE3DD}" dt="2023-03-01T13:50:29.312" v="0"/>
        <pc:sldMkLst>
          <pc:docMk/>
          <pc:sldMk cId="2386959723" sldId="258"/>
        </pc:sldMkLst>
        <pc:spChg chg="mod">
          <ac:chgData name="БСУ" userId="bdbaa275-9249-41b1-8d15-242f632c67bf" providerId="ADAL" clId="{A5EA4585-9CB0-4A3D-B10F-0F448DFAE3DD}" dt="2023-03-01T13:50:29.312" v="0"/>
          <ac:spMkLst>
            <pc:docMk/>
            <pc:sldMk cId="2386959723" sldId="258"/>
            <ac:spMk id="4" creationId="{31A11B2B-6DC7-2642-A5E2-7E3177B71883}"/>
          </ac:spMkLst>
        </pc:spChg>
      </pc:sldChg>
      <pc:sldChg chg="addSp delSp modSp add mod">
        <pc:chgData name="БСУ" userId="bdbaa275-9249-41b1-8d15-242f632c67bf" providerId="ADAL" clId="{A5EA4585-9CB0-4A3D-B10F-0F448DFAE3DD}" dt="2023-03-01T13:52:53.348" v="40" actId="113"/>
        <pc:sldMkLst>
          <pc:docMk/>
          <pc:sldMk cId="0" sldId="259"/>
        </pc:sldMkLst>
        <pc:spChg chg="add del mod">
          <ac:chgData name="БСУ" userId="bdbaa275-9249-41b1-8d15-242f632c67bf" providerId="ADAL" clId="{A5EA4585-9CB0-4A3D-B10F-0F448DFAE3DD}" dt="2023-03-01T13:52:29.594" v="30" actId="478"/>
          <ac:spMkLst>
            <pc:docMk/>
            <pc:sldMk cId="0" sldId="259"/>
            <ac:spMk id="3" creationId="{452BCE12-8AF4-541A-946A-90C7CA3AB88D}"/>
          </ac:spMkLst>
        </pc:spChg>
        <pc:spChg chg="add mod">
          <ac:chgData name="БСУ" userId="bdbaa275-9249-41b1-8d15-242f632c67bf" providerId="ADAL" clId="{A5EA4585-9CB0-4A3D-B10F-0F448DFAE3DD}" dt="2023-03-01T13:52:33.550" v="33" actId="20577"/>
          <ac:spMkLst>
            <pc:docMk/>
            <pc:sldMk cId="0" sldId="259"/>
            <ac:spMk id="4" creationId="{98D22C00-5129-D72E-8D2E-A8F82D070BBF}"/>
          </ac:spMkLst>
        </pc:spChg>
        <pc:spChg chg="del">
          <ac:chgData name="БСУ" userId="bdbaa275-9249-41b1-8d15-242f632c67bf" providerId="ADAL" clId="{A5EA4585-9CB0-4A3D-B10F-0F448DFAE3DD}" dt="2023-03-01T13:52:28.057" v="29" actId="478"/>
          <ac:spMkLst>
            <pc:docMk/>
            <pc:sldMk cId="0" sldId="259"/>
            <ac:spMk id="12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2:53.348" v="40" actId="113"/>
          <ac:spMkLst>
            <pc:docMk/>
            <pc:sldMk cId="0" sldId="259"/>
            <ac:spMk id="125" creationId="{00000000-0000-0000-0000-000000000000}"/>
          </ac:spMkLst>
        </pc:spChg>
        <pc:picChg chg="del">
          <ac:chgData name="БСУ" userId="bdbaa275-9249-41b1-8d15-242f632c67bf" providerId="ADAL" clId="{A5EA4585-9CB0-4A3D-B10F-0F448DFAE3DD}" dt="2023-03-01T13:52:30.449" v="31" actId="478"/>
          <ac:picMkLst>
            <pc:docMk/>
            <pc:sldMk cId="0" sldId="259"/>
            <ac:picMk id="126" creationId="{00000000-0000-0000-0000-000000000000}"/>
          </ac:picMkLst>
        </pc:picChg>
      </pc:sldChg>
      <pc:sldChg chg="modSp add mod modNotes">
        <pc:chgData name="БСУ" userId="bdbaa275-9249-41b1-8d15-242f632c67bf" providerId="ADAL" clId="{A5EA4585-9CB0-4A3D-B10F-0F448DFAE3DD}" dt="2023-03-01T13:55:08.313" v="69" actId="1076"/>
        <pc:sldMkLst>
          <pc:docMk/>
          <pc:sldMk cId="0" sldId="260"/>
        </pc:sldMkLst>
        <pc:spChg chg="mod">
          <ac:chgData name="БСУ" userId="bdbaa275-9249-41b1-8d15-242f632c67bf" providerId="ADAL" clId="{A5EA4585-9CB0-4A3D-B10F-0F448DFAE3DD}" dt="2023-03-01T13:53:14.435" v="44" actId="14100"/>
          <ac:spMkLst>
            <pc:docMk/>
            <pc:sldMk cId="0" sldId="260"/>
            <ac:spMk id="131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3:55:08.313" v="69" actId="1076"/>
          <ac:picMkLst>
            <pc:docMk/>
            <pc:sldMk cId="0" sldId="260"/>
            <ac:picMk id="132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06:50.748" v="230" actId="1367"/>
        <pc:sldMkLst>
          <pc:docMk/>
          <pc:sldMk cId="0" sldId="261"/>
        </pc:sldMkLst>
        <pc:spChg chg="mod">
          <ac:chgData name="БСУ" userId="bdbaa275-9249-41b1-8d15-242f632c67bf" providerId="ADAL" clId="{A5EA4585-9CB0-4A3D-B10F-0F448DFAE3DD}" dt="2023-03-01T13:54:43.215" v="65" actId="1076"/>
          <ac:spMkLst>
            <pc:docMk/>
            <pc:sldMk cId="0" sldId="261"/>
            <ac:spMk id="13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6:35.511" v="227" actId="20577"/>
          <ac:spMkLst>
            <pc:docMk/>
            <pc:sldMk cId="0" sldId="261"/>
            <ac:spMk id="138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06:50.748" v="230" actId="1367"/>
          <ac:picMkLst>
            <pc:docMk/>
            <pc:sldMk cId="0" sldId="261"/>
            <ac:picMk id="139" creationId="{00000000-0000-0000-0000-000000000000}"/>
          </ac:picMkLst>
        </pc:picChg>
      </pc:sldChg>
      <pc:sldChg chg="addSp delSp modSp add mod">
        <pc:chgData name="БСУ" userId="bdbaa275-9249-41b1-8d15-242f632c67bf" providerId="ADAL" clId="{A5EA4585-9CB0-4A3D-B10F-0F448DFAE3DD}" dt="2023-03-01T13:55:15.044" v="72" actId="1076"/>
        <pc:sldMkLst>
          <pc:docMk/>
          <pc:sldMk cId="0" sldId="262"/>
        </pc:sldMkLst>
        <pc:spChg chg="mod">
          <ac:chgData name="БСУ" userId="bdbaa275-9249-41b1-8d15-242f632c67bf" providerId="ADAL" clId="{A5EA4585-9CB0-4A3D-B10F-0F448DFAE3DD}" dt="2023-03-01T13:55:15.044" v="72" actId="1076"/>
          <ac:spMkLst>
            <pc:docMk/>
            <pc:sldMk cId="0" sldId="262"/>
            <ac:spMk id="14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15.044" v="72" actId="1076"/>
          <ac:spMkLst>
            <pc:docMk/>
            <pc:sldMk cId="0" sldId="262"/>
            <ac:spMk id="145" creationId="{00000000-0000-0000-0000-000000000000}"/>
          </ac:spMkLst>
        </pc:spChg>
        <pc:picChg chg="add mod">
          <ac:chgData name="БСУ" userId="bdbaa275-9249-41b1-8d15-242f632c67bf" providerId="ADAL" clId="{A5EA4585-9CB0-4A3D-B10F-0F448DFAE3DD}" dt="2023-03-01T13:55:11.388" v="71"/>
          <ac:picMkLst>
            <pc:docMk/>
            <pc:sldMk cId="0" sldId="262"/>
            <ac:picMk id="2" creationId="{9104509D-180E-EE37-CCCE-F64A03531017}"/>
          </ac:picMkLst>
        </pc:picChg>
        <pc:picChg chg="del">
          <ac:chgData name="БСУ" userId="bdbaa275-9249-41b1-8d15-242f632c67bf" providerId="ADAL" clId="{A5EA4585-9CB0-4A3D-B10F-0F448DFAE3DD}" dt="2023-03-01T13:55:10.915" v="70" actId="478"/>
          <ac:picMkLst>
            <pc:docMk/>
            <pc:sldMk cId="0" sldId="262"/>
            <ac:picMk id="146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3:55:51.236" v="82" actId="208"/>
        <pc:sldMkLst>
          <pc:docMk/>
          <pc:sldMk cId="0" sldId="263"/>
        </pc:sldMkLst>
        <pc:spChg chg="mod">
          <ac:chgData name="БСУ" userId="bdbaa275-9249-41b1-8d15-242f632c67bf" providerId="ADAL" clId="{A5EA4585-9CB0-4A3D-B10F-0F448DFAE3DD}" dt="2023-03-01T13:55:31.861" v="77" actId="1076"/>
          <ac:spMkLst>
            <pc:docMk/>
            <pc:sldMk cId="0" sldId="263"/>
            <ac:spMk id="15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34.628" v="79" actId="1076"/>
          <ac:spMkLst>
            <pc:docMk/>
            <pc:sldMk cId="0" sldId="263"/>
            <ac:spMk id="15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5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5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5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5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59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60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6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6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6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6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6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6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5:51.236" v="82" actId="208"/>
          <ac:spMkLst>
            <pc:docMk/>
            <pc:sldMk cId="0" sldId="263"/>
            <ac:spMk id="167" creationId="{00000000-0000-0000-0000-000000000000}"/>
          </ac:spMkLst>
        </pc:sp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68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69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0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1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2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3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4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5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6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7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8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3:55:51.236" v="82" actId="208"/>
          <ac:cxnSpMkLst>
            <pc:docMk/>
            <pc:sldMk cId="0" sldId="263"/>
            <ac:cxnSpMk id="179" creationId="{00000000-0000-0000-0000-000000000000}"/>
          </ac:cxnSpMkLst>
        </pc:cxnChg>
      </pc:sldChg>
      <pc:sldChg chg="add del">
        <pc:chgData name="БСУ" userId="bdbaa275-9249-41b1-8d15-242f632c67bf" providerId="ADAL" clId="{A5EA4585-9CB0-4A3D-B10F-0F448DFAE3DD}" dt="2023-03-01T13:56:41.920" v="90" actId="47"/>
        <pc:sldMkLst>
          <pc:docMk/>
          <pc:sldMk cId="0" sldId="264"/>
        </pc:sldMkLst>
      </pc:sldChg>
      <pc:sldChg chg="addSp delSp modSp add mod">
        <pc:chgData name="БСУ" userId="bdbaa275-9249-41b1-8d15-242f632c67bf" providerId="ADAL" clId="{A5EA4585-9CB0-4A3D-B10F-0F448DFAE3DD}" dt="2023-03-01T14:00:09.502" v="157" actId="1076"/>
        <pc:sldMkLst>
          <pc:docMk/>
          <pc:sldMk cId="0" sldId="265"/>
        </pc:sldMkLst>
        <pc:spChg chg="add del mod">
          <ac:chgData name="БСУ" userId="bdbaa275-9249-41b1-8d15-242f632c67bf" providerId="ADAL" clId="{A5EA4585-9CB0-4A3D-B10F-0F448DFAE3DD}" dt="2023-03-01T13:59:56.073" v="151" actId="478"/>
          <ac:spMkLst>
            <pc:docMk/>
            <pc:sldMk cId="0" sldId="265"/>
            <ac:spMk id="3" creationId="{8E855670-ADF1-5451-8C9B-6B414831267D}"/>
          </ac:spMkLst>
        </pc:spChg>
        <pc:spChg chg="add mod">
          <ac:chgData name="БСУ" userId="bdbaa275-9249-41b1-8d15-242f632c67bf" providerId="ADAL" clId="{A5EA4585-9CB0-4A3D-B10F-0F448DFAE3DD}" dt="2023-03-01T13:59:58.590" v="153" actId="20577"/>
          <ac:spMkLst>
            <pc:docMk/>
            <pc:sldMk cId="0" sldId="265"/>
            <ac:spMk id="4" creationId="{A7662A25-EF0B-BFBF-D9E2-41C143ED2D8C}"/>
          </ac:spMkLst>
        </pc:spChg>
        <pc:spChg chg="del mod">
          <ac:chgData name="БСУ" userId="bdbaa275-9249-41b1-8d15-242f632c67bf" providerId="ADAL" clId="{A5EA4585-9CB0-4A3D-B10F-0F448DFAE3DD}" dt="2023-03-01T13:59:53.257" v="150" actId="478"/>
          <ac:spMkLst>
            <pc:docMk/>
            <pc:sldMk cId="0" sldId="265"/>
            <ac:spMk id="19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0:09.502" v="157" actId="1076"/>
          <ac:spMkLst>
            <pc:docMk/>
            <pc:sldMk cId="0" sldId="265"/>
            <ac:spMk id="19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19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19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19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33.913" v="101" actId="1076"/>
          <ac:spMkLst>
            <pc:docMk/>
            <pc:sldMk cId="0" sldId="265"/>
            <ac:spMk id="198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199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200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20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20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7:48.063" v="105" actId="207"/>
          <ac:spMkLst>
            <pc:docMk/>
            <pc:sldMk cId="0" sldId="265"/>
            <ac:spMk id="20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8:05.126" v="112" actId="6549"/>
          <ac:spMkLst>
            <pc:docMk/>
            <pc:sldMk cId="0" sldId="265"/>
            <ac:spMk id="204" creationId="{00000000-0000-0000-0000-000000000000}"/>
          </ac:spMkLst>
        </pc:spChg>
      </pc:sldChg>
      <pc:sldChg chg="addSp delSp modSp add mod">
        <pc:chgData name="БСУ" userId="bdbaa275-9249-41b1-8d15-242f632c67bf" providerId="ADAL" clId="{A5EA4585-9CB0-4A3D-B10F-0F448DFAE3DD}" dt="2023-03-01T13:59:46.318" v="149" actId="207"/>
        <pc:sldMkLst>
          <pc:docMk/>
          <pc:sldMk cId="0" sldId="266"/>
        </pc:sldMkLst>
        <pc:spChg chg="add mod">
          <ac:chgData name="БСУ" userId="bdbaa275-9249-41b1-8d15-242f632c67bf" providerId="ADAL" clId="{A5EA4585-9CB0-4A3D-B10F-0F448DFAE3DD}" dt="2023-03-01T13:58:32.642" v="115" actId="1076"/>
          <ac:spMkLst>
            <pc:docMk/>
            <pc:sldMk cId="0" sldId="266"/>
            <ac:spMk id="2" creationId="{136BE423-D86A-FBAE-B41A-94DD2EDF0EFA}"/>
          </ac:spMkLst>
        </pc:spChg>
        <pc:spChg chg="add mod">
          <ac:chgData name="БСУ" userId="bdbaa275-9249-41b1-8d15-242f632c67bf" providerId="ADAL" clId="{A5EA4585-9CB0-4A3D-B10F-0F448DFAE3DD}" dt="2023-03-01T13:58:36.948" v="117" actId="1076"/>
          <ac:spMkLst>
            <pc:docMk/>
            <pc:sldMk cId="0" sldId="266"/>
            <ac:spMk id="3" creationId="{489D14C1-AACE-2488-9548-DD4BB83952B4}"/>
          </ac:spMkLst>
        </pc:spChg>
        <pc:spChg chg="add mod">
          <ac:chgData name="БСУ" userId="bdbaa275-9249-41b1-8d15-242f632c67bf" providerId="ADAL" clId="{A5EA4585-9CB0-4A3D-B10F-0F448DFAE3DD}" dt="2023-03-01T13:58:40.630" v="119" actId="1076"/>
          <ac:spMkLst>
            <pc:docMk/>
            <pc:sldMk cId="0" sldId="266"/>
            <ac:spMk id="4" creationId="{8DA77D62-C7FD-7B65-4AC6-3245A47A3844}"/>
          </ac:spMkLst>
        </pc:spChg>
        <pc:spChg chg="add mod">
          <ac:chgData name="БСУ" userId="bdbaa275-9249-41b1-8d15-242f632c67bf" providerId="ADAL" clId="{A5EA4585-9CB0-4A3D-B10F-0F448DFAE3DD}" dt="2023-03-01T13:59:04.591" v="127" actId="1076"/>
          <ac:spMkLst>
            <pc:docMk/>
            <pc:sldMk cId="0" sldId="266"/>
            <ac:spMk id="5" creationId="{9586F651-A78F-BCA3-3645-481E38ACC0DC}"/>
          </ac:spMkLst>
        </pc:spChg>
        <pc:spChg chg="add del mod">
          <ac:chgData name="БСУ" userId="bdbaa275-9249-41b1-8d15-242f632c67bf" providerId="ADAL" clId="{A5EA4585-9CB0-4A3D-B10F-0F448DFAE3DD}" dt="2023-03-01T13:59:29.581" v="142" actId="478"/>
          <ac:spMkLst>
            <pc:docMk/>
            <pc:sldMk cId="0" sldId="266"/>
            <ac:spMk id="7" creationId="{EBA2F9FE-FEE1-4FF2-5A6B-7AB1462F9881}"/>
          </ac:spMkLst>
        </pc:spChg>
        <pc:spChg chg="add mod">
          <ac:chgData name="БСУ" userId="bdbaa275-9249-41b1-8d15-242f632c67bf" providerId="ADAL" clId="{A5EA4585-9CB0-4A3D-B10F-0F448DFAE3DD}" dt="2023-03-01T13:59:39.288" v="146" actId="1076"/>
          <ac:spMkLst>
            <pc:docMk/>
            <pc:sldMk cId="0" sldId="266"/>
            <ac:spMk id="8" creationId="{7005F3AC-4A0D-2696-3417-DBB56EB9B489}"/>
          </ac:spMkLst>
        </pc:spChg>
        <pc:spChg chg="del">
          <ac:chgData name="БСУ" userId="bdbaa275-9249-41b1-8d15-242f632c67bf" providerId="ADAL" clId="{A5EA4585-9CB0-4A3D-B10F-0F448DFAE3DD}" dt="2023-03-01T13:59:27.058" v="141" actId="478"/>
          <ac:spMkLst>
            <pc:docMk/>
            <pc:sldMk cId="0" sldId="266"/>
            <ac:spMk id="209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1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1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1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1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1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1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1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18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19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20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2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2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2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2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9:46.318" v="149" actId="207"/>
          <ac:spMkLst>
            <pc:docMk/>
            <pc:sldMk cId="0" sldId="266"/>
            <ac:spMk id="225" creationId="{00000000-0000-0000-0000-000000000000}"/>
          </ac:spMkLst>
        </pc:spChg>
        <pc:spChg chg="del">
          <ac:chgData name="БСУ" userId="bdbaa275-9249-41b1-8d15-242f632c67bf" providerId="ADAL" clId="{A5EA4585-9CB0-4A3D-B10F-0F448DFAE3DD}" dt="2023-03-01T13:58:28.383" v="113" actId="478"/>
          <ac:spMkLst>
            <pc:docMk/>
            <pc:sldMk cId="0" sldId="266"/>
            <ac:spMk id="226" creationId="{00000000-0000-0000-0000-000000000000}"/>
          </ac:spMkLst>
        </pc:spChg>
        <pc:spChg chg="del">
          <ac:chgData name="БСУ" userId="bdbaa275-9249-41b1-8d15-242f632c67bf" providerId="ADAL" clId="{A5EA4585-9CB0-4A3D-B10F-0F448DFAE3DD}" dt="2023-03-01T13:58:28.383" v="113" actId="478"/>
          <ac:spMkLst>
            <pc:docMk/>
            <pc:sldMk cId="0" sldId="266"/>
            <ac:spMk id="227" creationId="{00000000-0000-0000-0000-000000000000}"/>
          </ac:spMkLst>
        </pc:spChg>
        <pc:spChg chg="del">
          <ac:chgData name="БСУ" userId="bdbaa275-9249-41b1-8d15-242f632c67bf" providerId="ADAL" clId="{A5EA4585-9CB0-4A3D-B10F-0F448DFAE3DD}" dt="2023-03-01T13:58:28.383" v="113" actId="478"/>
          <ac:spMkLst>
            <pc:docMk/>
            <pc:sldMk cId="0" sldId="266"/>
            <ac:spMk id="228" creationId="{00000000-0000-0000-0000-000000000000}"/>
          </ac:spMkLst>
        </pc:spChg>
        <pc:spChg chg="del">
          <ac:chgData name="БСУ" userId="bdbaa275-9249-41b1-8d15-242f632c67bf" providerId="ADAL" clId="{A5EA4585-9CB0-4A3D-B10F-0F448DFAE3DD}" dt="2023-03-01T13:58:52.966" v="123" actId="478"/>
          <ac:spMkLst>
            <pc:docMk/>
            <pc:sldMk cId="0" sldId="266"/>
            <ac:spMk id="229" creationId="{00000000-0000-0000-0000-000000000000}"/>
          </ac:spMkLst>
        </pc:spChg>
      </pc:sldChg>
      <pc:sldChg chg="modSp add mod modNotes">
        <pc:chgData name="БСУ" userId="bdbaa275-9249-41b1-8d15-242f632c67bf" providerId="ADAL" clId="{A5EA4585-9CB0-4A3D-B10F-0F448DFAE3DD}" dt="2023-03-01T14:01:49.727" v="174" actId="1076"/>
        <pc:sldMkLst>
          <pc:docMk/>
          <pc:sldMk cId="0" sldId="267"/>
        </pc:sldMkLst>
        <pc:spChg chg="mod">
          <ac:chgData name="БСУ" userId="bdbaa275-9249-41b1-8d15-242f632c67bf" providerId="ADAL" clId="{A5EA4585-9CB0-4A3D-B10F-0F448DFAE3DD}" dt="2023-03-01T14:01:43.399" v="172" actId="14100"/>
          <ac:spMkLst>
            <pc:docMk/>
            <pc:sldMk cId="0" sldId="267"/>
            <ac:spMk id="23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1:49.727" v="174" actId="1076"/>
          <ac:spMkLst>
            <pc:docMk/>
            <pc:sldMk cId="0" sldId="267"/>
            <ac:spMk id="23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1:30.566" v="169" actId="1076"/>
          <ac:spMkLst>
            <pc:docMk/>
            <pc:sldMk cId="0" sldId="267"/>
            <ac:spMk id="239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1:30.566" v="169" actId="1076"/>
          <ac:spMkLst>
            <pc:docMk/>
            <pc:sldMk cId="0" sldId="267"/>
            <ac:spMk id="240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01:30.566" v="169" actId="1076"/>
          <ac:picMkLst>
            <pc:docMk/>
            <pc:sldMk cId="0" sldId="267"/>
            <ac:picMk id="236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01:30.566" v="169" actId="1076"/>
          <ac:picMkLst>
            <pc:docMk/>
            <pc:sldMk cId="0" sldId="267"/>
            <ac:picMk id="237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01:30.566" v="169" actId="1076"/>
          <ac:picMkLst>
            <pc:docMk/>
            <pc:sldMk cId="0" sldId="267"/>
            <ac:picMk id="238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02:44.286" v="187" actId="1076"/>
        <pc:sldMkLst>
          <pc:docMk/>
          <pc:sldMk cId="0" sldId="268"/>
        </pc:sldMkLst>
        <pc:spChg chg="mod">
          <ac:chgData name="БСУ" userId="bdbaa275-9249-41b1-8d15-242f632c67bf" providerId="ADAL" clId="{A5EA4585-9CB0-4A3D-B10F-0F448DFAE3DD}" dt="2023-03-01T14:02:44.286" v="187" actId="1076"/>
          <ac:spMkLst>
            <pc:docMk/>
            <pc:sldMk cId="0" sldId="268"/>
            <ac:spMk id="24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2:38.785" v="186" actId="255"/>
          <ac:spMkLst>
            <pc:docMk/>
            <pc:sldMk cId="0" sldId="268"/>
            <ac:spMk id="24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2:21.519" v="181" actId="207"/>
          <ac:spMkLst>
            <pc:docMk/>
            <pc:sldMk cId="0" sldId="268"/>
            <ac:spMk id="247" creationId="{00000000-0000-0000-0000-000000000000}"/>
          </ac:spMkLst>
        </pc:spChg>
      </pc:sldChg>
      <pc:sldChg chg="addSp delSp modSp add mod">
        <pc:chgData name="БСУ" userId="bdbaa275-9249-41b1-8d15-242f632c67bf" providerId="ADAL" clId="{A5EA4585-9CB0-4A3D-B10F-0F448DFAE3DD}" dt="2023-03-01T14:04:33.248" v="198" actId="2711"/>
        <pc:sldMkLst>
          <pc:docMk/>
          <pc:sldMk cId="0" sldId="269"/>
        </pc:sldMkLst>
        <pc:spChg chg="mod">
          <ac:chgData name="БСУ" userId="bdbaa275-9249-41b1-8d15-242f632c67bf" providerId="ADAL" clId="{A5EA4585-9CB0-4A3D-B10F-0F448DFAE3DD}" dt="2023-03-01T14:04:33.248" v="198" actId="2711"/>
          <ac:spMkLst>
            <pc:docMk/>
            <pc:sldMk cId="0" sldId="269"/>
            <ac:spMk id="252" creationId="{00000000-0000-0000-0000-000000000000}"/>
          </ac:spMkLst>
        </pc:spChg>
        <pc:picChg chg="del">
          <ac:chgData name="БСУ" userId="bdbaa275-9249-41b1-8d15-242f632c67bf" providerId="ADAL" clId="{A5EA4585-9CB0-4A3D-B10F-0F448DFAE3DD}" dt="2023-03-01T14:04:10.758" v="190" actId="478"/>
          <ac:picMkLst>
            <pc:docMk/>
            <pc:sldMk cId="0" sldId="269"/>
            <ac:picMk id="253" creationId="{00000000-0000-0000-0000-000000000000}"/>
          </ac:picMkLst>
        </pc:picChg>
        <pc:picChg chg="add mod">
          <ac:chgData name="БСУ" userId="bdbaa275-9249-41b1-8d15-242f632c67bf" providerId="ADAL" clId="{A5EA4585-9CB0-4A3D-B10F-0F448DFAE3DD}" dt="2023-03-01T14:04:28.045" v="197"/>
          <ac:picMkLst>
            <pc:docMk/>
            <pc:sldMk cId="0" sldId="269"/>
            <ac:picMk id="1026" creationId="{0A843455-F5BF-95B8-9457-8A3897A2EBF7}"/>
          </ac:picMkLst>
        </pc:picChg>
      </pc:sldChg>
      <pc:sldChg chg="modSp add mod">
        <pc:chgData name="БСУ" userId="bdbaa275-9249-41b1-8d15-242f632c67bf" providerId="ADAL" clId="{A5EA4585-9CB0-4A3D-B10F-0F448DFAE3DD}" dt="2023-03-01T14:07:04.721" v="232" actId="1367"/>
        <pc:sldMkLst>
          <pc:docMk/>
          <pc:sldMk cId="0" sldId="270"/>
        </pc:sldMkLst>
        <pc:spChg chg="mod">
          <ac:chgData name="БСУ" userId="bdbaa275-9249-41b1-8d15-242f632c67bf" providerId="ADAL" clId="{A5EA4585-9CB0-4A3D-B10F-0F448DFAE3DD}" dt="2023-03-01T14:05:27.529" v="210" actId="14100"/>
          <ac:spMkLst>
            <pc:docMk/>
            <pc:sldMk cId="0" sldId="270"/>
            <ac:spMk id="258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5:25.345" v="209" actId="1076"/>
          <ac:spMkLst>
            <pc:docMk/>
            <pc:sldMk cId="0" sldId="270"/>
            <ac:spMk id="259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07:01.418" v="231" actId="1367"/>
          <ac:picMkLst>
            <pc:docMk/>
            <pc:sldMk cId="0" sldId="270"/>
            <ac:picMk id="260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07:04.721" v="232" actId="1367"/>
          <ac:picMkLst>
            <pc:docMk/>
            <pc:sldMk cId="0" sldId="270"/>
            <ac:picMk id="261" creationId="{00000000-0000-0000-0000-000000000000}"/>
          </ac:picMkLst>
        </pc:picChg>
      </pc:sldChg>
      <pc:sldChg chg="addSp delSp modSp add mod">
        <pc:chgData name="БСУ" userId="bdbaa275-9249-41b1-8d15-242f632c67bf" providerId="ADAL" clId="{A5EA4585-9CB0-4A3D-B10F-0F448DFAE3DD}" dt="2023-03-01T14:07:20.226" v="236" actId="207"/>
        <pc:sldMkLst>
          <pc:docMk/>
          <pc:sldMk cId="0" sldId="271"/>
        </pc:sldMkLst>
        <pc:spChg chg="mod">
          <ac:chgData name="БСУ" userId="bdbaa275-9249-41b1-8d15-242f632c67bf" providerId="ADAL" clId="{A5EA4585-9CB0-4A3D-B10F-0F448DFAE3DD}" dt="2023-03-01T14:07:20.226" v="236" actId="207"/>
          <ac:spMkLst>
            <pc:docMk/>
            <pc:sldMk cId="0" sldId="271"/>
            <ac:spMk id="26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7:20.226" v="236" actId="207"/>
          <ac:spMkLst>
            <pc:docMk/>
            <pc:sldMk cId="0" sldId="271"/>
            <ac:spMk id="268" creationId="{00000000-0000-0000-0000-000000000000}"/>
          </ac:spMkLst>
        </pc:spChg>
        <pc:picChg chg="add mod">
          <ac:chgData name="БСУ" userId="bdbaa275-9249-41b1-8d15-242f632c67bf" providerId="ADAL" clId="{A5EA4585-9CB0-4A3D-B10F-0F448DFAE3DD}" dt="2023-03-01T14:07:14.127" v="234"/>
          <ac:picMkLst>
            <pc:docMk/>
            <pc:sldMk cId="0" sldId="271"/>
            <ac:picMk id="2" creationId="{8F45F068-A719-5B15-C1A1-A01C448010A8}"/>
          </ac:picMkLst>
        </pc:picChg>
        <pc:picChg chg="del">
          <ac:chgData name="БСУ" userId="bdbaa275-9249-41b1-8d15-242f632c67bf" providerId="ADAL" clId="{A5EA4585-9CB0-4A3D-B10F-0F448DFAE3DD}" dt="2023-03-01T14:07:13.182" v="233" actId="478"/>
          <ac:picMkLst>
            <pc:docMk/>
            <pc:sldMk cId="0" sldId="271"/>
            <ac:picMk id="269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07:51.622" v="242" actId="207"/>
        <pc:sldMkLst>
          <pc:docMk/>
          <pc:sldMk cId="0" sldId="272"/>
        </pc:sldMkLst>
        <pc:spChg chg="mod">
          <ac:chgData name="БСУ" userId="bdbaa275-9249-41b1-8d15-242f632c67bf" providerId="ADAL" clId="{A5EA4585-9CB0-4A3D-B10F-0F448DFAE3DD}" dt="2023-03-01T14:07:40.964" v="240" actId="1076"/>
          <ac:spMkLst>
            <pc:docMk/>
            <pc:sldMk cId="0" sldId="272"/>
            <ac:spMk id="27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7:40.964" v="240" actId="1076"/>
          <ac:spMkLst>
            <pc:docMk/>
            <pc:sldMk cId="0" sldId="272"/>
            <ac:spMk id="27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7:51.622" v="242" actId="207"/>
          <ac:spMkLst>
            <pc:docMk/>
            <pc:sldMk cId="0" sldId="272"/>
            <ac:spMk id="27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7:51.622" v="242" actId="207"/>
          <ac:spMkLst>
            <pc:docMk/>
            <pc:sldMk cId="0" sldId="272"/>
            <ac:spMk id="27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7:51.622" v="242" actId="207"/>
          <ac:spMkLst>
            <pc:docMk/>
            <pc:sldMk cId="0" sldId="272"/>
            <ac:spMk id="278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7:51.622" v="242" actId="207"/>
          <ac:spMkLst>
            <pc:docMk/>
            <pc:sldMk cId="0" sldId="272"/>
            <ac:spMk id="279" creationId="{00000000-0000-0000-0000-000000000000}"/>
          </ac:spMkLst>
        </pc:spChg>
      </pc:sldChg>
      <pc:sldChg chg="modSp add mod">
        <pc:chgData name="БСУ" userId="bdbaa275-9249-41b1-8d15-242f632c67bf" providerId="ADAL" clId="{A5EA4585-9CB0-4A3D-B10F-0F448DFAE3DD}" dt="2023-03-01T14:08:26.705" v="251" actId="255"/>
        <pc:sldMkLst>
          <pc:docMk/>
          <pc:sldMk cId="0" sldId="273"/>
        </pc:sldMkLst>
        <pc:spChg chg="mod">
          <ac:chgData name="БСУ" userId="bdbaa275-9249-41b1-8d15-242f632c67bf" providerId="ADAL" clId="{A5EA4585-9CB0-4A3D-B10F-0F448DFAE3DD}" dt="2023-03-01T14:08:26.705" v="251" actId="255"/>
          <ac:spMkLst>
            <pc:docMk/>
            <pc:sldMk cId="0" sldId="273"/>
            <ac:spMk id="29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8:22.228" v="250" actId="1076"/>
          <ac:spMkLst>
            <pc:docMk/>
            <pc:sldMk cId="0" sldId="273"/>
            <ac:spMk id="297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08:19.506" v="249" actId="1366"/>
          <ac:picMkLst>
            <pc:docMk/>
            <pc:sldMk cId="0" sldId="273"/>
            <ac:picMk id="298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08:19.506" v="249" actId="1366"/>
          <ac:picMkLst>
            <pc:docMk/>
            <pc:sldMk cId="0" sldId="273"/>
            <ac:picMk id="299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08:19.506" v="249" actId="1366"/>
          <ac:picMkLst>
            <pc:docMk/>
            <pc:sldMk cId="0" sldId="273"/>
            <ac:picMk id="300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08:41.274" v="253" actId="1076"/>
        <pc:sldMkLst>
          <pc:docMk/>
          <pc:sldMk cId="0" sldId="274"/>
        </pc:sldMkLst>
        <pc:spChg chg="mod">
          <ac:chgData name="БСУ" userId="bdbaa275-9249-41b1-8d15-242f632c67bf" providerId="ADAL" clId="{A5EA4585-9CB0-4A3D-B10F-0F448DFAE3DD}" dt="2023-03-01T14:08:41.274" v="253" actId="1076"/>
          <ac:spMkLst>
            <pc:docMk/>
            <pc:sldMk cId="0" sldId="274"/>
            <ac:spMk id="307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08:38.057" v="252" actId="14100"/>
          <ac:picMkLst>
            <pc:docMk/>
            <pc:sldMk cId="0" sldId="274"/>
            <ac:picMk id="308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08:38.057" v="252" actId="14100"/>
          <ac:picMkLst>
            <pc:docMk/>
            <pc:sldMk cId="0" sldId="274"/>
            <ac:picMk id="309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08:38.057" v="252" actId="14100"/>
          <ac:picMkLst>
            <pc:docMk/>
            <pc:sldMk cId="0" sldId="274"/>
            <ac:picMk id="310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09:45.363" v="269" actId="14100"/>
        <pc:sldMkLst>
          <pc:docMk/>
          <pc:sldMk cId="0" sldId="275"/>
        </pc:sldMkLst>
        <pc:spChg chg="mod">
          <ac:chgData name="БСУ" userId="bdbaa275-9249-41b1-8d15-242f632c67bf" providerId="ADAL" clId="{A5EA4585-9CB0-4A3D-B10F-0F448DFAE3DD}" dt="2023-03-01T14:09:45.363" v="269" actId="14100"/>
          <ac:spMkLst>
            <pc:docMk/>
            <pc:sldMk cId="0" sldId="275"/>
            <ac:spMk id="31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9:40.540" v="268" actId="1076"/>
          <ac:spMkLst>
            <pc:docMk/>
            <pc:sldMk cId="0" sldId="275"/>
            <ac:spMk id="316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09:40.540" v="268" actId="1076"/>
          <ac:picMkLst>
            <pc:docMk/>
            <pc:sldMk cId="0" sldId="275"/>
            <ac:picMk id="317" creationId="{00000000-0000-0000-0000-000000000000}"/>
          </ac:picMkLst>
        </pc:picChg>
      </pc:sldChg>
      <pc:sldChg chg="addSp delSp modSp add mod">
        <pc:chgData name="БСУ" userId="bdbaa275-9249-41b1-8d15-242f632c67bf" providerId="ADAL" clId="{A5EA4585-9CB0-4A3D-B10F-0F448DFAE3DD}" dt="2023-03-01T14:08:57.947" v="257" actId="207"/>
        <pc:sldMkLst>
          <pc:docMk/>
          <pc:sldMk cId="0" sldId="276"/>
        </pc:sldMkLst>
        <pc:spChg chg="mod">
          <ac:chgData name="БСУ" userId="bdbaa275-9249-41b1-8d15-242f632c67bf" providerId="ADAL" clId="{A5EA4585-9CB0-4A3D-B10F-0F448DFAE3DD}" dt="2023-03-01T14:08:57.947" v="257" actId="207"/>
          <ac:spMkLst>
            <pc:docMk/>
            <pc:sldMk cId="0" sldId="276"/>
            <ac:spMk id="32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08:57.947" v="257" actId="207"/>
          <ac:spMkLst>
            <pc:docMk/>
            <pc:sldMk cId="0" sldId="276"/>
            <ac:spMk id="323" creationId="{00000000-0000-0000-0000-000000000000}"/>
          </ac:spMkLst>
        </pc:spChg>
        <pc:picChg chg="add mod">
          <ac:chgData name="БСУ" userId="bdbaa275-9249-41b1-8d15-242f632c67bf" providerId="ADAL" clId="{A5EA4585-9CB0-4A3D-B10F-0F448DFAE3DD}" dt="2023-03-01T14:08:51.615" v="255"/>
          <ac:picMkLst>
            <pc:docMk/>
            <pc:sldMk cId="0" sldId="276"/>
            <ac:picMk id="2" creationId="{6A01905F-EF6D-94B2-1383-306E841CA749}"/>
          </ac:picMkLst>
        </pc:picChg>
        <pc:picChg chg="add mod">
          <ac:chgData name="БСУ" userId="bdbaa275-9249-41b1-8d15-242f632c67bf" providerId="ADAL" clId="{A5EA4585-9CB0-4A3D-B10F-0F448DFAE3DD}" dt="2023-03-01T14:08:51.615" v="255"/>
          <ac:picMkLst>
            <pc:docMk/>
            <pc:sldMk cId="0" sldId="276"/>
            <ac:picMk id="3" creationId="{7888C830-6554-EA54-9955-6D750F96690E}"/>
          </ac:picMkLst>
        </pc:picChg>
        <pc:picChg chg="add mod">
          <ac:chgData name="БСУ" userId="bdbaa275-9249-41b1-8d15-242f632c67bf" providerId="ADAL" clId="{A5EA4585-9CB0-4A3D-B10F-0F448DFAE3DD}" dt="2023-03-01T14:08:51.615" v="255"/>
          <ac:picMkLst>
            <pc:docMk/>
            <pc:sldMk cId="0" sldId="276"/>
            <ac:picMk id="4" creationId="{59A88DF9-798C-9A00-DA50-1B0B0608F7F8}"/>
          </ac:picMkLst>
        </pc:picChg>
        <pc:picChg chg="del">
          <ac:chgData name="БСУ" userId="bdbaa275-9249-41b1-8d15-242f632c67bf" providerId="ADAL" clId="{A5EA4585-9CB0-4A3D-B10F-0F448DFAE3DD}" dt="2023-03-01T14:08:50.720" v="254" actId="478"/>
          <ac:picMkLst>
            <pc:docMk/>
            <pc:sldMk cId="0" sldId="276"/>
            <ac:picMk id="324" creationId="{00000000-0000-0000-0000-000000000000}"/>
          </ac:picMkLst>
        </pc:picChg>
        <pc:picChg chg="del">
          <ac:chgData name="БСУ" userId="bdbaa275-9249-41b1-8d15-242f632c67bf" providerId="ADAL" clId="{A5EA4585-9CB0-4A3D-B10F-0F448DFAE3DD}" dt="2023-03-01T14:08:50.720" v="254" actId="478"/>
          <ac:picMkLst>
            <pc:docMk/>
            <pc:sldMk cId="0" sldId="276"/>
            <ac:picMk id="325" creationId="{00000000-0000-0000-0000-000000000000}"/>
          </ac:picMkLst>
        </pc:picChg>
        <pc:picChg chg="del">
          <ac:chgData name="БСУ" userId="bdbaa275-9249-41b1-8d15-242f632c67bf" providerId="ADAL" clId="{A5EA4585-9CB0-4A3D-B10F-0F448DFAE3DD}" dt="2023-03-01T14:08:50.720" v="254" actId="478"/>
          <ac:picMkLst>
            <pc:docMk/>
            <pc:sldMk cId="0" sldId="276"/>
            <ac:picMk id="326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10:09.637" v="276" actId="1076"/>
        <pc:sldMkLst>
          <pc:docMk/>
          <pc:sldMk cId="0" sldId="277"/>
        </pc:sldMkLst>
        <pc:spChg chg="mod">
          <ac:chgData name="БСУ" userId="bdbaa275-9249-41b1-8d15-242f632c67bf" providerId="ADAL" clId="{A5EA4585-9CB0-4A3D-B10F-0F448DFAE3DD}" dt="2023-03-01T14:09:57.322" v="272" actId="1076"/>
          <ac:spMkLst>
            <pc:docMk/>
            <pc:sldMk cId="0" sldId="277"/>
            <ac:spMk id="33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0:09.637" v="276" actId="1076"/>
          <ac:spMkLst>
            <pc:docMk/>
            <pc:sldMk cId="0" sldId="277"/>
            <ac:spMk id="33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0:06.060" v="275" actId="207"/>
          <ac:spMkLst>
            <pc:docMk/>
            <pc:sldMk cId="0" sldId="277"/>
            <ac:spMk id="33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0:06.060" v="275" actId="207"/>
          <ac:spMkLst>
            <pc:docMk/>
            <pc:sldMk cId="0" sldId="277"/>
            <ac:spMk id="33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0:06.060" v="275" actId="207"/>
          <ac:spMkLst>
            <pc:docMk/>
            <pc:sldMk cId="0" sldId="277"/>
            <ac:spMk id="33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0:06.060" v="275" actId="207"/>
          <ac:spMkLst>
            <pc:docMk/>
            <pc:sldMk cId="0" sldId="277"/>
            <ac:spMk id="33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0:06.060" v="275" actId="207"/>
          <ac:spMkLst>
            <pc:docMk/>
            <pc:sldMk cId="0" sldId="277"/>
            <ac:spMk id="33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0:06.060" v="275" actId="207"/>
          <ac:spMkLst>
            <pc:docMk/>
            <pc:sldMk cId="0" sldId="277"/>
            <ac:spMk id="338" creationId="{00000000-0000-0000-0000-000000000000}"/>
          </ac:spMkLst>
        </pc:spChg>
        <pc:cxnChg chg="mod">
          <ac:chgData name="БСУ" userId="bdbaa275-9249-41b1-8d15-242f632c67bf" providerId="ADAL" clId="{A5EA4585-9CB0-4A3D-B10F-0F448DFAE3DD}" dt="2023-03-01T14:10:05.291" v="274" actId="208"/>
          <ac:cxnSpMkLst>
            <pc:docMk/>
            <pc:sldMk cId="0" sldId="277"/>
            <ac:cxnSpMk id="339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4:10:05.291" v="274" actId="208"/>
          <ac:cxnSpMkLst>
            <pc:docMk/>
            <pc:sldMk cId="0" sldId="277"/>
            <ac:cxnSpMk id="340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4:10:05.291" v="274" actId="208"/>
          <ac:cxnSpMkLst>
            <pc:docMk/>
            <pc:sldMk cId="0" sldId="277"/>
            <ac:cxnSpMk id="341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4:10:05.291" v="274" actId="208"/>
          <ac:cxnSpMkLst>
            <pc:docMk/>
            <pc:sldMk cId="0" sldId="277"/>
            <ac:cxnSpMk id="342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4:10:05.291" v="274" actId="208"/>
          <ac:cxnSpMkLst>
            <pc:docMk/>
            <pc:sldMk cId="0" sldId="277"/>
            <ac:cxnSpMk id="343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4:10:05.291" v="274" actId="208"/>
          <ac:cxnSpMkLst>
            <pc:docMk/>
            <pc:sldMk cId="0" sldId="277"/>
            <ac:cxnSpMk id="344" creationId="{00000000-0000-0000-0000-000000000000}"/>
          </ac:cxnSpMkLst>
        </pc:cxnChg>
      </pc:sldChg>
      <pc:sldChg chg="delSp modSp add mod">
        <pc:chgData name="БСУ" userId="bdbaa275-9249-41b1-8d15-242f632c67bf" providerId="ADAL" clId="{A5EA4585-9CB0-4A3D-B10F-0F448DFAE3DD}" dt="2023-03-01T14:12:06.325" v="309" actId="2711"/>
        <pc:sldMkLst>
          <pc:docMk/>
          <pc:sldMk cId="0" sldId="278"/>
        </pc:sldMkLst>
        <pc:spChg chg="mod">
          <ac:chgData name="БСУ" userId="bdbaa275-9249-41b1-8d15-242f632c67bf" providerId="ADAL" clId="{A5EA4585-9CB0-4A3D-B10F-0F448DFAE3DD}" dt="2023-03-01T14:12:06.325" v="309" actId="2711"/>
          <ac:spMkLst>
            <pc:docMk/>
            <pc:sldMk cId="0" sldId="278"/>
            <ac:spMk id="349" creationId="{00000000-0000-0000-0000-000000000000}"/>
          </ac:spMkLst>
        </pc:spChg>
        <pc:picChg chg="del">
          <ac:chgData name="БСУ" userId="bdbaa275-9249-41b1-8d15-242f632c67bf" providerId="ADAL" clId="{A5EA4585-9CB0-4A3D-B10F-0F448DFAE3DD}" dt="2023-03-01T14:10:23.951" v="277" actId="478"/>
          <ac:picMkLst>
            <pc:docMk/>
            <pc:sldMk cId="0" sldId="278"/>
            <ac:picMk id="350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11:55.247" v="307" actId="14100"/>
        <pc:sldMkLst>
          <pc:docMk/>
          <pc:sldMk cId="0" sldId="279"/>
        </pc:sldMkLst>
        <pc:spChg chg="mod">
          <ac:chgData name="БСУ" userId="bdbaa275-9249-41b1-8d15-242f632c67bf" providerId="ADAL" clId="{A5EA4585-9CB0-4A3D-B10F-0F448DFAE3DD}" dt="2023-03-01T14:11:52.371" v="306" actId="1076"/>
          <ac:spMkLst>
            <pc:docMk/>
            <pc:sldMk cId="0" sldId="279"/>
            <ac:spMk id="35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1:55.247" v="307" actId="14100"/>
          <ac:spMkLst>
            <pc:docMk/>
            <pc:sldMk cId="0" sldId="279"/>
            <ac:spMk id="356" creationId="{00000000-0000-0000-0000-000000000000}"/>
          </ac:spMkLst>
        </pc:spChg>
      </pc:sldChg>
      <pc:sldChg chg="modSp add mod">
        <pc:chgData name="БСУ" userId="bdbaa275-9249-41b1-8d15-242f632c67bf" providerId="ADAL" clId="{A5EA4585-9CB0-4A3D-B10F-0F448DFAE3DD}" dt="2023-03-01T14:15:19.805" v="361" actId="20577"/>
        <pc:sldMkLst>
          <pc:docMk/>
          <pc:sldMk cId="0" sldId="280"/>
        </pc:sldMkLst>
        <pc:spChg chg="mod">
          <ac:chgData name="БСУ" userId="bdbaa275-9249-41b1-8d15-242f632c67bf" providerId="ADAL" clId="{A5EA4585-9CB0-4A3D-B10F-0F448DFAE3DD}" dt="2023-03-01T14:12:45.722" v="320" actId="14100"/>
          <ac:spMkLst>
            <pc:docMk/>
            <pc:sldMk cId="0" sldId="280"/>
            <ac:spMk id="36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5:19.805" v="361" actId="20577"/>
          <ac:spMkLst>
            <pc:docMk/>
            <pc:sldMk cId="0" sldId="280"/>
            <ac:spMk id="362" creationId="{00000000-0000-0000-0000-000000000000}"/>
          </ac:spMkLst>
        </pc:spChg>
      </pc:sldChg>
      <pc:sldChg chg="delSp modSp add mod">
        <pc:chgData name="БСУ" userId="bdbaa275-9249-41b1-8d15-242f632c67bf" providerId="ADAL" clId="{A5EA4585-9CB0-4A3D-B10F-0F448DFAE3DD}" dt="2023-03-01T14:12:15.881" v="311" actId="14100"/>
        <pc:sldMkLst>
          <pc:docMk/>
          <pc:sldMk cId="0" sldId="281"/>
        </pc:sldMkLst>
        <pc:spChg chg="mod">
          <ac:chgData name="БСУ" userId="bdbaa275-9249-41b1-8d15-242f632c67bf" providerId="ADAL" clId="{A5EA4585-9CB0-4A3D-B10F-0F448DFAE3DD}" dt="2023-03-01T14:12:15.881" v="311" actId="14100"/>
          <ac:spMkLst>
            <pc:docMk/>
            <pc:sldMk cId="0" sldId="281"/>
            <ac:spMk id="367" creationId="{00000000-0000-0000-0000-000000000000}"/>
          </ac:spMkLst>
        </pc:spChg>
        <pc:picChg chg="del">
          <ac:chgData name="БСУ" userId="bdbaa275-9249-41b1-8d15-242f632c67bf" providerId="ADAL" clId="{A5EA4585-9CB0-4A3D-B10F-0F448DFAE3DD}" dt="2023-03-01T14:10:37.957" v="280" actId="478"/>
          <ac:picMkLst>
            <pc:docMk/>
            <pc:sldMk cId="0" sldId="281"/>
            <ac:picMk id="368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14:04.743" v="347" actId="1076"/>
        <pc:sldMkLst>
          <pc:docMk/>
          <pc:sldMk cId="0" sldId="282"/>
        </pc:sldMkLst>
        <pc:spChg chg="mod">
          <ac:chgData name="БСУ" userId="bdbaa275-9249-41b1-8d15-242f632c67bf" providerId="ADAL" clId="{A5EA4585-9CB0-4A3D-B10F-0F448DFAE3DD}" dt="2023-03-01T14:14:04.743" v="347" actId="1076"/>
          <ac:spMkLst>
            <pc:docMk/>
            <pc:sldMk cId="0" sldId="282"/>
            <ac:spMk id="37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4:04.743" v="347" actId="1076"/>
          <ac:spMkLst>
            <pc:docMk/>
            <pc:sldMk cId="0" sldId="282"/>
            <ac:spMk id="374" creationId="{00000000-0000-0000-0000-000000000000}"/>
          </ac:spMkLst>
        </pc:spChg>
      </pc:sldChg>
      <pc:sldChg chg="modSp add mod">
        <pc:chgData name="БСУ" userId="bdbaa275-9249-41b1-8d15-242f632c67bf" providerId="ADAL" clId="{A5EA4585-9CB0-4A3D-B10F-0F448DFAE3DD}" dt="2023-03-01T14:15:05.834" v="360" actId="14100"/>
        <pc:sldMkLst>
          <pc:docMk/>
          <pc:sldMk cId="0" sldId="283"/>
        </pc:sldMkLst>
        <pc:spChg chg="mod">
          <ac:chgData name="БСУ" userId="bdbaa275-9249-41b1-8d15-242f632c67bf" providerId="ADAL" clId="{A5EA4585-9CB0-4A3D-B10F-0F448DFAE3DD}" dt="2023-03-01T14:15:05.834" v="360" actId="14100"/>
          <ac:spMkLst>
            <pc:docMk/>
            <pc:sldMk cId="0" sldId="283"/>
            <ac:spMk id="379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5:02.994" v="359" actId="1076"/>
          <ac:spMkLst>
            <pc:docMk/>
            <pc:sldMk cId="0" sldId="283"/>
            <ac:spMk id="380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15:02.994" v="359" actId="1076"/>
          <ac:picMkLst>
            <pc:docMk/>
            <pc:sldMk cId="0" sldId="283"/>
            <ac:picMk id="381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16:21.014" v="375" actId="14100"/>
        <pc:sldMkLst>
          <pc:docMk/>
          <pc:sldMk cId="0" sldId="284"/>
        </pc:sldMkLst>
        <pc:spChg chg="mod">
          <ac:chgData name="БСУ" userId="bdbaa275-9249-41b1-8d15-242f632c67bf" providerId="ADAL" clId="{A5EA4585-9CB0-4A3D-B10F-0F448DFAE3DD}" dt="2023-03-01T14:16:21.014" v="375" actId="14100"/>
          <ac:spMkLst>
            <pc:docMk/>
            <pc:sldMk cId="0" sldId="284"/>
            <ac:spMk id="38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6:15.918" v="373" actId="1076"/>
          <ac:spMkLst>
            <pc:docMk/>
            <pc:sldMk cId="0" sldId="284"/>
            <ac:spMk id="387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16:15.918" v="373" actId="1076"/>
          <ac:picMkLst>
            <pc:docMk/>
            <pc:sldMk cId="0" sldId="284"/>
            <ac:picMk id="388" creationId="{00000000-0000-0000-0000-000000000000}"/>
          </ac:picMkLst>
        </pc:picChg>
      </pc:sldChg>
      <pc:sldChg chg="modSp add mod ord">
        <pc:chgData name="БСУ" userId="bdbaa275-9249-41b1-8d15-242f632c67bf" providerId="ADAL" clId="{A5EA4585-9CB0-4A3D-B10F-0F448DFAE3DD}" dt="2023-03-01T14:19:45.627" v="423" actId="20577"/>
        <pc:sldMkLst>
          <pc:docMk/>
          <pc:sldMk cId="0" sldId="285"/>
        </pc:sldMkLst>
        <pc:spChg chg="mod">
          <ac:chgData name="БСУ" userId="bdbaa275-9249-41b1-8d15-242f632c67bf" providerId="ADAL" clId="{A5EA4585-9CB0-4A3D-B10F-0F448DFAE3DD}" dt="2023-03-01T14:19:45.627" v="423" actId="20577"/>
          <ac:spMkLst>
            <pc:docMk/>
            <pc:sldMk cId="0" sldId="285"/>
            <ac:spMk id="39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7:43.630" v="395" actId="1076"/>
          <ac:spMkLst>
            <pc:docMk/>
            <pc:sldMk cId="0" sldId="285"/>
            <ac:spMk id="394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17:43.630" v="395" actId="1076"/>
          <ac:picMkLst>
            <pc:docMk/>
            <pc:sldMk cId="0" sldId="285"/>
            <ac:picMk id="395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17:43.630" v="395" actId="1076"/>
          <ac:picMkLst>
            <pc:docMk/>
            <pc:sldMk cId="0" sldId="285"/>
            <ac:picMk id="396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17:43.630" v="395" actId="1076"/>
          <ac:picMkLst>
            <pc:docMk/>
            <pc:sldMk cId="0" sldId="285"/>
            <ac:picMk id="397" creationId="{00000000-0000-0000-0000-000000000000}"/>
          </ac:picMkLst>
        </pc:picChg>
      </pc:sldChg>
      <pc:sldChg chg="addSp delSp modSp add mod modNotes">
        <pc:chgData name="БСУ" userId="bdbaa275-9249-41b1-8d15-242f632c67bf" providerId="ADAL" clId="{A5EA4585-9CB0-4A3D-B10F-0F448DFAE3DD}" dt="2023-03-01T14:20:06.170" v="430" actId="1076"/>
        <pc:sldMkLst>
          <pc:docMk/>
          <pc:sldMk cId="0" sldId="286"/>
        </pc:sldMkLst>
        <pc:spChg chg="add del mod">
          <ac:chgData name="БСУ" userId="bdbaa275-9249-41b1-8d15-242f632c67bf" providerId="ADAL" clId="{A5EA4585-9CB0-4A3D-B10F-0F448DFAE3DD}" dt="2023-03-01T14:19:54.208" v="425" actId="478"/>
          <ac:spMkLst>
            <pc:docMk/>
            <pc:sldMk cId="0" sldId="286"/>
            <ac:spMk id="3" creationId="{8D96B91A-5656-39A6-1ADC-28D2148E4033}"/>
          </ac:spMkLst>
        </pc:spChg>
        <pc:spChg chg="add mod">
          <ac:chgData name="БСУ" userId="bdbaa275-9249-41b1-8d15-242f632c67bf" providerId="ADAL" clId="{A5EA4585-9CB0-4A3D-B10F-0F448DFAE3DD}" dt="2023-03-01T14:19:57.107" v="427" actId="20577"/>
          <ac:spMkLst>
            <pc:docMk/>
            <pc:sldMk cId="0" sldId="286"/>
            <ac:spMk id="4" creationId="{A5FE7A48-4999-2223-224F-181D9E3D090B}"/>
          </ac:spMkLst>
        </pc:spChg>
        <pc:spChg chg="del mod">
          <ac:chgData name="БСУ" userId="bdbaa275-9249-41b1-8d15-242f632c67bf" providerId="ADAL" clId="{A5EA4585-9CB0-4A3D-B10F-0F448DFAE3DD}" dt="2023-03-01T14:19:53.114" v="424" actId="478"/>
          <ac:spMkLst>
            <pc:docMk/>
            <pc:sldMk cId="0" sldId="286"/>
            <ac:spMk id="40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8:40.206" v="405" actId="14100"/>
          <ac:spMkLst>
            <pc:docMk/>
            <pc:sldMk cId="0" sldId="286"/>
            <ac:spMk id="403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20:04.929" v="429" actId="1076"/>
          <ac:picMkLst>
            <pc:docMk/>
            <pc:sldMk cId="0" sldId="286"/>
            <ac:picMk id="404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20:06.170" v="430" actId="1076"/>
          <ac:picMkLst>
            <pc:docMk/>
            <pc:sldMk cId="0" sldId="286"/>
            <ac:picMk id="405" creationId="{00000000-0000-0000-0000-000000000000}"/>
          </ac:picMkLst>
        </pc:picChg>
      </pc:sldChg>
      <pc:sldChg chg="addSp delSp modSp add mod">
        <pc:chgData name="БСУ" userId="bdbaa275-9249-41b1-8d15-242f632c67bf" providerId="ADAL" clId="{A5EA4585-9CB0-4A3D-B10F-0F448DFAE3DD}" dt="2023-03-01T14:21:14.164" v="450" actId="14100"/>
        <pc:sldMkLst>
          <pc:docMk/>
          <pc:sldMk cId="0" sldId="287"/>
        </pc:sldMkLst>
        <pc:spChg chg="add del mod">
          <ac:chgData name="БСУ" userId="bdbaa275-9249-41b1-8d15-242f632c67bf" providerId="ADAL" clId="{A5EA4585-9CB0-4A3D-B10F-0F448DFAE3DD}" dt="2023-03-01T14:20:13.307" v="432" actId="478"/>
          <ac:spMkLst>
            <pc:docMk/>
            <pc:sldMk cId="0" sldId="287"/>
            <ac:spMk id="3" creationId="{BA7AF984-97EC-5808-47F0-F4AEF2A785C9}"/>
          </ac:spMkLst>
        </pc:spChg>
        <pc:spChg chg="add mod">
          <ac:chgData name="БСУ" userId="bdbaa275-9249-41b1-8d15-242f632c67bf" providerId="ADAL" clId="{A5EA4585-9CB0-4A3D-B10F-0F448DFAE3DD}" dt="2023-03-01T14:20:15.704" v="434" actId="20577"/>
          <ac:spMkLst>
            <pc:docMk/>
            <pc:sldMk cId="0" sldId="287"/>
            <ac:spMk id="4" creationId="{4A0B5695-480A-9D6D-48FA-3C277F6C5240}"/>
          </ac:spMkLst>
        </pc:spChg>
        <pc:spChg chg="del">
          <ac:chgData name="БСУ" userId="bdbaa275-9249-41b1-8d15-242f632c67bf" providerId="ADAL" clId="{A5EA4585-9CB0-4A3D-B10F-0F448DFAE3DD}" dt="2023-03-01T14:20:12.098" v="431" actId="478"/>
          <ac:spMkLst>
            <pc:docMk/>
            <pc:sldMk cId="0" sldId="287"/>
            <ac:spMk id="410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1:14.164" v="450" actId="14100"/>
          <ac:spMkLst>
            <pc:docMk/>
            <pc:sldMk cId="0" sldId="287"/>
            <ac:spMk id="411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20:57.553" v="445" actId="1076"/>
          <ac:picMkLst>
            <pc:docMk/>
            <pc:sldMk cId="0" sldId="287"/>
            <ac:picMk id="412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21:01.024" v="446" actId="1076"/>
          <ac:picMkLst>
            <pc:docMk/>
            <pc:sldMk cId="0" sldId="287"/>
            <ac:picMk id="413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21:03.995" v="447" actId="1076"/>
          <ac:picMkLst>
            <pc:docMk/>
            <pc:sldMk cId="0" sldId="287"/>
            <ac:picMk id="414" creationId="{00000000-0000-0000-0000-000000000000}"/>
          </ac:picMkLst>
        </pc:picChg>
      </pc:sldChg>
      <pc:sldChg chg="addSp delSp modSp add mod">
        <pc:chgData name="БСУ" userId="bdbaa275-9249-41b1-8d15-242f632c67bf" providerId="ADAL" clId="{A5EA4585-9CB0-4A3D-B10F-0F448DFAE3DD}" dt="2023-03-01T14:22:14.446" v="471" actId="1076"/>
        <pc:sldMkLst>
          <pc:docMk/>
          <pc:sldMk cId="0" sldId="288"/>
        </pc:sldMkLst>
        <pc:spChg chg="add del mod">
          <ac:chgData name="БСУ" userId="bdbaa275-9249-41b1-8d15-242f632c67bf" providerId="ADAL" clId="{A5EA4585-9CB0-4A3D-B10F-0F448DFAE3DD}" dt="2023-03-01T14:21:21.448" v="452" actId="478"/>
          <ac:spMkLst>
            <pc:docMk/>
            <pc:sldMk cId="0" sldId="288"/>
            <ac:spMk id="3" creationId="{D6292FE7-E0BC-927A-5C1A-9354AA94E509}"/>
          </ac:spMkLst>
        </pc:spChg>
        <pc:spChg chg="add mod">
          <ac:chgData name="БСУ" userId="bdbaa275-9249-41b1-8d15-242f632c67bf" providerId="ADAL" clId="{A5EA4585-9CB0-4A3D-B10F-0F448DFAE3DD}" dt="2023-03-01T14:21:25.183" v="454" actId="20577"/>
          <ac:spMkLst>
            <pc:docMk/>
            <pc:sldMk cId="0" sldId="288"/>
            <ac:spMk id="4" creationId="{AD80D820-5DF1-CD5E-CDC9-F6854BAB7010}"/>
          </ac:spMkLst>
        </pc:spChg>
        <pc:spChg chg="del">
          <ac:chgData name="БСУ" userId="bdbaa275-9249-41b1-8d15-242f632c67bf" providerId="ADAL" clId="{A5EA4585-9CB0-4A3D-B10F-0F448DFAE3DD}" dt="2023-03-01T14:21:20.388" v="451" actId="478"/>
          <ac:spMkLst>
            <pc:docMk/>
            <pc:sldMk cId="0" sldId="288"/>
            <ac:spMk id="419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2:09.109" v="468" actId="1076"/>
          <ac:spMkLst>
            <pc:docMk/>
            <pc:sldMk cId="0" sldId="288"/>
            <ac:spMk id="420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22:11.246" v="469" actId="1076"/>
          <ac:picMkLst>
            <pc:docMk/>
            <pc:sldMk cId="0" sldId="288"/>
            <ac:picMk id="421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22:12.957" v="470" actId="1076"/>
          <ac:picMkLst>
            <pc:docMk/>
            <pc:sldMk cId="0" sldId="288"/>
            <ac:picMk id="422" creationId="{00000000-0000-0000-0000-000000000000}"/>
          </ac:picMkLst>
        </pc:picChg>
        <pc:picChg chg="mod">
          <ac:chgData name="БСУ" userId="bdbaa275-9249-41b1-8d15-242f632c67bf" providerId="ADAL" clId="{A5EA4585-9CB0-4A3D-B10F-0F448DFAE3DD}" dt="2023-03-01T14:22:14.446" v="471" actId="1076"/>
          <ac:picMkLst>
            <pc:docMk/>
            <pc:sldMk cId="0" sldId="288"/>
            <ac:picMk id="423" creationId="{00000000-0000-0000-0000-000000000000}"/>
          </ac:picMkLst>
        </pc:picChg>
      </pc:sldChg>
      <pc:sldChg chg="addSp delSp modSp add mod">
        <pc:chgData name="БСУ" userId="bdbaa275-9249-41b1-8d15-242f632c67bf" providerId="ADAL" clId="{A5EA4585-9CB0-4A3D-B10F-0F448DFAE3DD}" dt="2023-03-01T14:21:34.225" v="458" actId="20577"/>
        <pc:sldMkLst>
          <pc:docMk/>
          <pc:sldMk cId="0" sldId="289"/>
        </pc:sldMkLst>
        <pc:spChg chg="add del mod">
          <ac:chgData name="БСУ" userId="bdbaa275-9249-41b1-8d15-242f632c67bf" providerId="ADAL" clId="{A5EA4585-9CB0-4A3D-B10F-0F448DFAE3DD}" dt="2023-03-01T14:21:31.082" v="456" actId="478"/>
          <ac:spMkLst>
            <pc:docMk/>
            <pc:sldMk cId="0" sldId="289"/>
            <ac:spMk id="3" creationId="{889C2C98-D620-50FE-7DE7-EA7D48E7BDCF}"/>
          </ac:spMkLst>
        </pc:spChg>
        <pc:spChg chg="add mod">
          <ac:chgData name="БСУ" userId="bdbaa275-9249-41b1-8d15-242f632c67bf" providerId="ADAL" clId="{A5EA4585-9CB0-4A3D-B10F-0F448DFAE3DD}" dt="2023-03-01T14:21:34.225" v="458" actId="20577"/>
          <ac:spMkLst>
            <pc:docMk/>
            <pc:sldMk cId="0" sldId="289"/>
            <ac:spMk id="4" creationId="{ED75EF4A-26B0-96E2-86F5-3DDFDB9B2FA4}"/>
          </ac:spMkLst>
        </pc:spChg>
        <pc:spChg chg="del">
          <ac:chgData name="БСУ" userId="bdbaa275-9249-41b1-8d15-242f632c67bf" providerId="ADAL" clId="{A5EA4585-9CB0-4A3D-B10F-0F448DFAE3DD}" dt="2023-03-01T14:21:29.353" v="455" actId="478"/>
          <ac:spMkLst>
            <pc:docMk/>
            <pc:sldMk cId="0" sldId="289"/>
            <ac:spMk id="428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19:32.525" v="415" actId="948"/>
          <ac:spMkLst>
            <pc:docMk/>
            <pc:sldMk cId="0" sldId="289"/>
            <ac:spMk id="429" creationId="{00000000-0000-0000-0000-000000000000}"/>
          </ac:spMkLst>
        </pc:spChg>
      </pc:sldChg>
      <pc:sldChg chg="modSp add mod">
        <pc:chgData name="БСУ" userId="bdbaa275-9249-41b1-8d15-242f632c67bf" providerId="ADAL" clId="{A5EA4585-9CB0-4A3D-B10F-0F448DFAE3DD}" dt="2023-03-01T14:22:37.424" v="475" actId="1076"/>
        <pc:sldMkLst>
          <pc:docMk/>
          <pc:sldMk cId="0" sldId="290"/>
        </pc:sldMkLst>
        <pc:spChg chg="mod">
          <ac:chgData name="БСУ" userId="bdbaa275-9249-41b1-8d15-242f632c67bf" providerId="ADAL" clId="{A5EA4585-9CB0-4A3D-B10F-0F448DFAE3DD}" dt="2023-03-01T14:22:37.424" v="475" actId="1076"/>
          <ac:spMkLst>
            <pc:docMk/>
            <pc:sldMk cId="0" sldId="290"/>
            <ac:spMk id="434" creationId="{00000000-0000-0000-0000-000000000000}"/>
          </ac:spMkLst>
        </pc:spChg>
        <pc:picChg chg="mod">
          <ac:chgData name="БСУ" userId="bdbaa275-9249-41b1-8d15-242f632c67bf" providerId="ADAL" clId="{A5EA4585-9CB0-4A3D-B10F-0F448DFAE3DD}" dt="2023-03-01T14:22:34.065" v="474" actId="14100"/>
          <ac:picMkLst>
            <pc:docMk/>
            <pc:sldMk cId="0" sldId="290"/>
            <ac:picMk id="435" creationId="{00000000-0000-0000-0000-000000000000}"/>
          </ac:picMkLst>
        </pc:picChg>
      </pc:sldChg>
      <pc:sldChg chg="modSp add mod">
        <pc:chgData name="БСУ" userId="bdbaa275-9249-41b1-8d15-242f632c67bf" providerId="ADAL" clId="{A5EA4585-9CB0-4A3D-B10F-0F448DFAE3DD}" dt="2023-03-01T14:24:33.097" v="520" actId="1076"/>
        <pc:sldMkLst>
          <pc:docMk/>
          <pc:sldMk cId="0" sldId="291"/>
        </pc:sldMkLst>
        <pc:spChg chg="mod">
          <ac:chgData name="БСУ" userId="bdbaa275-9249-41b1-8d15-242f632c67bf" providerId="ADAL" clId="{A5EA4585-9CB0-4A3D-B10F-0F448DFAE3DD}" dt="2023-03-01T14:24:10.137" v="513" actId="14100"/>
          <ac:spMkLst>
            <pc:docMk/>
            <pc:sldMk cId="0" sldId="291"/>
            <ac:spMk id="440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33.097" v="520" actId="1076"/>
          <ac:spMkLst>
            <pc:docMk/>
            <pc:sldMk cId="0" sldId="291"/>
            <ac:spMk id="44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28.438" v="519" actId="207"/>
          <ac:spMkLst>
            <pc:docMk/>
            <pc:sldMk cId="0" sldId="291"/>
            <ac:spMk id="442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28.438" v="519" actId="207"/>
          <ac:spMkLst>
            <pc:docMk/>
            <pc:sldMk cId="0" sldId="291"/>
            <ac:spMk id="443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28.438" v="519" actId="207"/>
          <ac:spMkLst>
            <pc:docMk/>
            <pc:sldMk cId="0" sldId="291"/>
            <ac:spMk id="44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28.438" v="519" actId="207"/>
          <ac:spMkLst>
            <pc:docMk/>
            <pc:sldMk cId="0" sldId="291"/>
            <ac:spMk id="44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28.438" v="519" actId="207"/>
          <ac:spMkLst>
            <pc:docMk/>
            <pc:sldMk cId="0" sldId="291"/>
            <ac:spMk id="446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28.438" v="519" actId="207"/>
          <ac:spMkLst>
            <pc:docMk/>
            <pc:sldMk cId="0" sldId="291"/>
            <ac:spMk id="44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28.438" v="519" actId="207"/>
          <ac:spMkLst>
            <pc:docMk/>
            <pc:sldMk cId="0" sldId="291"/>
            <ac:spMk id="448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28.438" v="519" actId="207"/>
          <ac:spMkLst>
            <pc:docMk/>
            <pc:sldMk cId="0" sldId="291"/>
            <ac:spMk id="449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4:28.438" v="519" actId="207"/>
          <ac:spMkLst>
            <pc:docMk/>
            <pc:sldMk cId="0" sldId="291"/>
            <ac:spMk id="450" creationId="{00000000-0000-0000-0000-000000000000}"/>
          </ac:spMkLst>
        </pc:spChg>
        <pc:cxnChg chg="mod">
          <ac:chgData name="БСУ" userId="bdbaa275-9249-41b1-8d15-242f632c67bf" providerId="ADAL" clId="{A5EA4585-9CB0-4A3D-B10F-0F448DFAE3DD}" dt="2023-03-01T14:24:27.385" v="518" actId="208"/>
          <ac:cxnSpMkLst>
            <pc:docMk/>
            <pc:sldMk cId="0" sldId="291"/>
            <ac:cxnSpMk id="451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4:24:27.385" v="518" actId="208"/>
          <ac:cxnSpMkLst>
            <pc:docMk/>
            <pc:sldMk cId="0" sldId="291"/>
            <ac:cxnSpMk id="452" creationId="{00000000-0000-0000-0000-000000000000}"/>
          </ac:cxnSpMkLst>
        </pc:cxnChg>
        <pc:cxnChg chg="mod">
          <ac:chgData name="БСУ" userId="bdbaa275-9249-41b1-8d15-242f632c67bf" providerId="ADAL" clId="{A5EA4585-9CB0-4A3D-B10F-0F448DFAE3DD}" dt="2023-03-01T14:24:27.385" v="518" actId="208"/>
          <ac:cxnSpMkLst>
            <pc:docMk/>
            <pc:sldMk cId="0" sldId="291"/>
            <ac:cxnSpMk id="453" creationId="{00000000-0000-0000-0000-000000000000}"/>
          </ac:cxnSpMkLst>
        </pc:cxnChg>
      </pc:sldChg>
      <pc:sldChg chg="addSp delSp modSp add mod">
        <pc:chgData name="БСУ" userId="bdbaa275-9249-41b1-8d15-242f632c67bf" providerId="ADAL" clId="{A5EA4585-9CB0-4A3D-B10F-0F448DFAE3DD}" dt="2023-03-01T14:26:13.900" v="548" actId="572"/>
        <pc:sldMkLst>
          <pc:docMk/>
          <pc:sldMk cId="0" sldId="292"/>
        </pc:sldMkLst>
        <pc:spChg chg="add del mod">
          <ac:chgData name="БСУ" userId="bdbaa275-9249-41b1-8d15-242f632c67bf" providerId="ADAL" clId="{A5EA4585-9CB0-4A3D-B10F-0F448DFAE3DD}" dt="2023-03-01T14:24:39.087" v="522" actId="478"/>
          <ac:spMkLst>
            <pc:docMk/>
            <pc:sldMk cId="0" sldId="292"/>
            <ac:spMk id="3" creationId="{A087F338-3C2F-2B83-8F8F-A98F7D871F35}"/>
          </ac:spMkLst>
        </pc:spChg>
        <pc:spChg chg="add del">
          <ac:chgData name="БСУ" userId="bdbaa275-9249-41b1-8d15-242f632c67bf" providerId="ADAL" clId="{A5EA4585-9CB0-4A3D-B10F-0F448DFAE3DD}" dt="2023-03-01T14:24:40.964" v="524" actId="22"/>
          <ac:spMkLst>
            <pc:docMk/>
            <pc:sldMk cId="0" sldId="292"/>
            <ac:spMk id="5" creationId="{9F4E836E-3736-6DFD-5E54-12B0E61EB7DE}"/>
          </ac:spMkLst>
        </pc:spChg>
        <pc:spChg chg="add mod">
          <ac:chgData name="БСУ" userId="bdbaa275-9249-41b1-8d15-242f632c67bf" providerId="ADAL" clId="{A5EA4585-9CB0-4A3D-B10F-0F448DFAE3DD}" dt="2023-03-01T14:24:47.083" v="526" actId="20577"/>
          <ac:spMkLst>
            <pc:docMk/>
            <pc:sldMk cId="0" sldId="292"/>
            <ac:spMk id="6" creationId="{60006AD1-FB4B-6A30-8FE5-5C653C8B2974}"/>
          </ac:spMkLst>
        </pc:spChg>
        <pc:spChg chg="add del mod">
          <ac:chgData name="БСУ" userId="bdbaa275-9249-41b1-8d15-242f632c67bf" providerId="ADAL" clId="{A5EA4585-9CB0-4A3D-B10F-0F448DFAE3DD}" dt="2023-03-01T14:24:52.829" v="528" actId="478"/>
          <ac:spMkLst>
            <pc:docMk/>
            <pc:sldMk cId="0" sldId="292"/>
            <ac:spMk id="8" creationId="{74DA8A9C-BCCC-5DFF-5814-E850A0B51F96}"/>
          </ac:spMkLst>
        </pc:spChg>
        <pc:spChg chg="del">
          <ac:chgData name="БСУ" userId="bdbaa275-9249-41b1-8d15-242f632c67bf" providerId="ADAL" clId="{A5EA4585-9CB0-4A3D-B10F-0F448DFAE3DD}" dt="2023-03-01T14:24:37.013" v="521" actId="478"/>
          <ac:spMkLst>
            <pc:docMk/>
            <pc:sldMk cId="0" sldId="292"/>
            <ac:spMk id="458" creationId="{00000000-0000-0000-0000-000000000000}"/>
          </ac:spMkLst>
        </pc:spChg>
        <pc:spChg chg="del">
          <ac:chgData name="БСУ" userId="bdbaa275-9249-41b1-8d15-242f632c67bf" providerId="ADAL" clId="{A5EA4585-9CB0-4A3D-B10F-0F448DFAE3DD}" dt="2023-03-01T14:24:50.738" v="527" actId="478"/>
          <ac:spMkLst>
            <pc:docMk/>
            <pc:sldMk cId="0" sldId="292"/>
            <ac:spMk id="459" creationId="{00000000-0000-0000-0000-000000000000}"/>
          </ac:spMkLst>
        </pc:spChg>
        <pc:graphicFrameChg chg="mod modGraphic">
          <ac:chgData name="БСУ" userId="bdbaa275-9249-41b1-8d15-242f632c67bf" providerId="ADAL" clId="{A5EA4585-9CB0-4A3D-B10F-0F448DFAE3DD}" dt="2023-03-01T14:26:13.900" v="548" actId="572"/>
          <ac:graphicFrameMkLst>
            <pc:docMk/>
            <pc:sldMk cId="0" sldId="292"/>
            <ac:graphicFrameMk id="460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A5EA4585-9CB0-4A3D-B10F-0F448DFAE3DD}" dt="2023-03-01T14:26:50.520" v="557" actId="1076"/>
        <pc:sldMkLst>
          <pc:docMk/>
          <pc:sldMk cId="0" sldId="293"/>
        </pc:sldMkLst>
        <pc:spChg chg="add del mod">
          <ac:chgData name="БСУ" userId="bdbaa275-9249-41b1-8d15-242f632c67bf" providerId="ADAL" clId="{A5EA4585-9CB0-4A3D-B10F-0F448DFAE3DD}" dt="2023-03-01T14:26:23.656" v="550" actId="478"/>
          <ac:spMkLst>
            <pc:docMk/>
            <pc:sldMk cId="0" sldId="293"/>
            <ac:spMk id="3" creationId="{C9767DA0-CA1B-FBB4-DBEC-6540CF46392B}"/>
          </ac:spMkLst>
        </pc:spChg>
        <pc:spChg chg="add mod">
          <ac:chgData name="БСУ" userId="bdbaa275-9249-41b1-8d15-242f632c67bf" providerId="ADAL" clId="{A5EA4585-9CB0-4A3D-B10F-0F448DFAE3DD}" dt="2023-03-01T14:26:26.489" v="552" actId="20577"/>
          <ac:spMkLst>
            <pc:docMk/>
            <pc:sldMk cId="0" sldId="293"/>
            <ac:spMk id="4" creationId="{860D12AA-635F-53BC-12D1-84B8E3398B92}"/>
          </ac:spMkLst>
        </pc:spChg>
        <pc:spChg chg="del">
          <ac:chgData name="БСУ" userId="bdbaa275-9249-41b1-8d15-242f632c67bf" providerId="ADAL" clId="{A5EA4585-9CB0-4A3D-B10F-0F448DFAE3DD}" dt="2023-03-01T14:26:21.514" v="549" actId="478"/>
          <ac:spMkLst>
            <pc:docMk/>
            <pc:sldMk cId="0" sldId="293"/>
            <ac:spMk id="465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6:50.520" v="557" actId="1076"/>
          <ac:spMkLst>
            <pc:docMk/>
            <pc:sldMk cId="0" sldId="293"/>
            <ac:spMk id="466" creationId="{00000000-0000-0000-0000-000000000000}"/>
          </ac:spMkLst>
        </pc:spChg>
      </pc:sldChg>
      <pc:sldChg chg="addSp delSp modSp add mod">
        <pc:chgData name="БСУ" userId="bdbaa275-9249-41b1-8d15-242f632c67bf" providerId="ADAL" clId="{A5EA4585-9CB0-4A3D-B10F-0F448DFAE3DD}" dt="2023-03-01T14:28:36.181" v="584" actId="20577"/>
        <pc:sldMkLst>
          <pc:docMk/>
          <pc:sldMk cId="0" sldId="294"/>
        </pc:sldMkLst>
        <pc:spChg chg="add del mod">
          <ac:chgData name="БСУ" userId="bdbaa275-9249-41b1-8d15-242f632c67bf" providerId="ADAL" clId="{A5EA4585-9CB0-4A3D-B10F-0F448DFAE3DD}" dt="2023-03-01T14:26:58.166" v="559" actId="478"/>
          <ac:spMkLst>
            <pc:docMk/>
            <pc:sldMk cId="0" sldId="294"/>
            <ac:spMk id="3" creationId="{288F8542-17CF-41C2-D600-FFCEFB49CE64}"/>
          </ac:spMkLst>
        </pc:spChg>
        <pc:spChg chg="add mod">
          <ac:chgData name="БСУ" userId="bdbaa275-9249-41b1-8d15-242f632c67bf" providerId="ADAL" clId="{A5EA4585-9CB0-4A3D-B10F-0F448DFAE3DD}" dt="2023-03-01T14:27:18.718" v="565" actId="20577"/>
          <ac:spMkLst>
            <pc:docMk/>
            <pc:sldMk cId="0" sldId="294"/>
            <ac:spMk id="4" creationId="{EA7EA1A9-3D11-7940-CDA6-0E120D894573}"/>
          </ac:spMkLst>
        </pc:spChg>
        <pc:spChg chg="del">
          <ac:chgData name="БСУ" userId="bdbaa275-9249-41b1-8d15-242f632c67bf" providerId="ADAL" clId="{A5EA4585-9CB0-4A3D-B10F-0F448DFAE3DD}" dt="2023-03-01T14:26:56.662" v="558" actId="478"/>
          <ac:spMkLst>
            <pc:docMk/>
            <pc:sldMk cId="0" sldId="294"/>
            <ac:spMk id="471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8:36.181" v="584" actId="20577"/>
          <ac:spMkLst>
            <pc:docMk/>
            <pc:sldMk cId="0" sldId="294"/>
            <ac:spMk id="472" creationId="{00000000-0000-0000-0000-000000000000}"/>
          </ac:spMkLst>
        </pc:spChg>
      </pc:sldChg>
      <pc:sldChg chg="addSp delSp modSp add mod">
        <pc:chgData name="БСУ" userId="bdbaa275-9249-41b1-8d15-242f632c67bf" providerId="ADAL" clId="{A5EA4585-9CB0-4A3D-B10F-0F448DFAE3DD}" dt="2023-03-01T14:28:11.418" v="582" actId="1076"/>
        <pc:sldMkLst>
          <pc:docMk/>
          <pc:sldMk cId="0" sldId="295"/>
        </pc:sldMkLst>
        <pc:spChg chg="add del mod">
          <ac:chgData name="БСУ" userId="bdbaa275-9249-41b1-8d15-242f632c67bf" providerId="ADAL" clId="{A5EA4585-9CB0-4A3D-B10F-0F448DFAE3DD}" dt="2023-03-01T14:27:27.464" v="567" actId="478"/>
          <ac:spMkLst>
            <pc:docMk/>
            <pc:sldMk cId="0" sldId="295"/>
            <ac:spMk id="3" creationId="{F358AAD0-B07C-2A6F-E119-CF4E29A06C26}"/>
          </ac:spMkLst>
        </pc:spChg>
        <pc:spChg chg="add mod">
          <ac:chgData name="БСУ" userId="bdbaa275-9249-41b1-8d15-242f632c67bf" providerId="ADAL" clId="{A5EA4585-9CB0-4A3D-B10F-0F448DFAE3DD}" dt="2023-03-01T14:27:31.190" v="569" actId="20577"/>
          <ac:spMkLst>
            <pc:docMk/>
            <pc:sldMk cId="0" sldId="295"/>
            <ac:spMk id="4" creationId="{3C3A2BCC-216B-4B66-4725-68E53AA43474}"/>
          </ac:spMkLst>
        </pc:spChg>
        <pc:spChg chg="del">
          <ac:chgData name="БСУ" userId="bdbaa275-9249-41b1-8d15-242f632c67bf" providerId="ADAL" clId="{A5EA4585-9CB0-4A3D-B10F-0F448DFAE3DD}" dt="2023-03-01T14:27:26.064" v="566" actId="478"/>
          <ac:spMkLst>
            <pc:docMk/>
            <pc:sldMk cId="0" sldId="295"/>
            <ac:spMk id="47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8:03.622" v="579" actId="1076"/>
          <ac:spMkLst>
            <pc:docMk/>
            <pc:sldMk cId="0" sldId="295"/>
            <ac:spMk id="478" creationId="{00000000-0000-0000-0000-000000000000}"/>
          </ac:spMkLst>
        </pc:spChg>
        <pc:picChg chg="mod modCrop">
          <ac:chgData name="БСУ" userId="bdbaa275-9249-41b1-8d15-242f632c67bf" providerId="ADAL" clId="{A5EA4585-9CB0-4A3D-B10F-0F448DFAE3DD}" dt="2023-03-01T14:28:11.418" v="582" actId="1076"/>
          <ac:picMkLst>
            <pc:docMk/>
            <pc:sldMk cId="0" sldId="295"/>
            <ac:picMk id="479" creationId="{00000000-0000-0000-0000-000000000000}"/>
          </ac:picMkLst>
        </pc:picChg>
      </pc:sldChg>
      <pc:sldChg chg="delSp modSp add mod ord">
        <pc:chgData name="БСУ" userId="bdbaa275-9249-41b1-8d15-242f632c67bf" providerId="ADAL" clId="{A5EA4585-9CB0-4A3D-B10F-0F448DFAE3DD}" dt="2023-03-01T14:23:37.035" v="492" actId="20578"/>
        <pc:sldMkLst>
          <pc:docMk/>
          <pc:sldMk cId="0" sldId="296"/>
        </pc:sldMkLst>
        <pc:spChg chg="mod">
          <ac:chgData name="БСУ" userId="bdbaa275-9249-41b1-8d15-242f632c67bf" providerId="ADAL" clId="{A5EA4585-9CB0-4A3D-B10F-0F448DFAE3DD}" dt="2023-03-01T14:23:33.105" v="491" actId="1076"/>
          <ac:spMkLst>
            <pc:docMk/>
            <pc:sldMk cId="0" sldId="296"/>
            <ac:spMk id="484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4:23:26.831" v="489" actId="113"/>
          <ac:spMkLst>
            <pc:docMk/>
            <pc:sldMk cId="0" sldId="296"/>
            <ac:spMk id="486" creationId="{00000000-0000-0000-0000-000000000000}"/>
          </ac:spMkLst>
        </pc:spChg>
        <pc:picChg chg="del">
          <ac:chgData name="БСУ" userId="bdbaa275-9249-41b1-8d15-242f632c67bf" providerId="ADAL" clId="{A5EA4585-9CB0-4A3D-B10F-0F448DFAE3DD}" dt="2023-03-01T14:22:53.162" v="478" actId="478"/>
          <ac:picMkLst>
            <pc:docMk/>
            <pc:sldMk cId="0" sldId="296"/>
            <ac:picMk id="485" creationId="{00000000-0000-0000-0000-000000000000}"/>
          </ac:picMkLst>
        </pc:picChg>
      </pc:sldChg>
      <pc:sldChg chg="modSp mod">
        <pc:chgData name="БСУ" userId="bdbaa275-9249-41b1-8d15-242f632c67bf" providerId="ADAL" clId="{A5EA4585-9CB0-4A3D-B10F-0F448DFAE3DD}" dt="2023-03-01T13:50:40.536" v="1"/>
        <pc:sldMkLst>
          <pc:docMk/>
          <pc:sldMk cId="2385751420" sldId="571"/>
        </pc:sldMkLst>
        <pc:spChg chg="mod">
          <ac:chgData name="БСУ" userId="bdbaa275-9249-41b1-8d15-242f632c67bf" providerId="ADAL" clId="{A5EA4585-9CB0-4A3D-B10F-0F448DFAE3DD}" dt="2023-03-01T13:50:40.536" v="1"/>
          <ac:spMkLst>
            <pc:docMk/>
            <pc:sldMk cId="2385751420" sldId="571"/>
            <ac:spMk id="8" creationId="{00000000-0000-0000-0000-000000000000}"/>
          </ac:spMkLst>
        </pc:spChg>
      </pc:sldChg>
      <pc:sldChg chg="delSp modSp add mod">
        <pc:chgData name="БСУ" userId="bdbaa275-9249-41b1-8d15-242f632c67bf" providerId="ADAL" clId="{A5EA4585-9CB0-4A3D-B10F-0F448DFAE3DD}" dt="2023-03-01T13:52:21.705" v="28" actId="20577"/>
        <pc:sldMkLst>
          <pc:docMk/>
          <pc:sldMk cId="0" sldId="573"/>
        </pc:sldMkLst>
        <pc:spChg chg="mod">
          <ac:chgData name="БСУ" userId="bdbaa275-9249-41b1-8d15-242f632c67bf" providerId="ADAL" clId="{A5EA4585-9CB0-4A3D-B10F-0F448DFAE3DD}" dt="2023-03-01T13:52:21.705" v="28" actId="20577"/>
          <ac:spMkLst>
            <pc:docMk/>
            <pc:sldMk cId="0" sldId="573"/>
            <ac:spMk id="117" creationId="{00000000-0000-0000-0000-000000000000}"/>
          </ac:spMkLst>
        </pc:spChg>
        <pc:spChg chg="mod">
          <ac:chgData name="БСУ" userId="bdbaa275-9249-41b1-8d15-242f632c67bf" providerId="ADAL" clId="{A5EA4585-9CB0-4A3D-B10F-0F448DFAE3DD}" dt="2023-03-01T13:51:44.674" v="15" actId="14100"/>
          <ac:spMkLst>
            <pc:docMk/>
            <pc:sldMk cId="0" sldId="573"/>
            <ac:spMk id="118" creationId="{00000000-0000-0000-0000-000000000000}"/>
          </ac:spMkLst>
        </pc:spChg>
        <pc:picChg chg="del">
          <ac:chgData name="БСУ" userId="bdbaa275-9249-41b1-8d15-242f632c67bf" providerId="ADAL" clId="{A5EA4585-9CB0-4A3D-B10F-0F448DFAE3DD}" dt="2023-03-01T13:51:03.852" v="3" actId="478"/>
          <ac:picMkLst>
            <pc:docMk/>
            <pc:sldMk cId="0" sldId="573"/>
            <ac:picMk id="119" creationId="{00000000-0000-0000-0000-000000000000}"/>
          </ac:picMkLst>
        </pc:picChg>
      </pc:sldChg>
      <pc:sldChg chg="add del">
        <pc:chgData name="БСУ" userId="bdbaa275-9249-41b1-8d15-242f632c67bf" providerId="ADAL" clId="{A5EA4585-9CB0-4A3D-B10F-0F448DFAE3DD}" dt="2023-03-01T13:56:41.379" v="89"/>
        <pc:sldMkLst>
          <pc:docMk/>
          <pc:sldMk cId="2239584492" sldId="574"/>
        </pc:sldMkLst>
      </pc:sldChg>
      <pc:sldChg chg="new del">
        <pc:chgData name="БСУ" userId="bdbaa275-9249-41b1-8d15-242f632c67bf" providerId="ADAL" clId="{A5EA4585-9CB0-4A3D-B10F-0F448DFAE3DD}" dt="2023-03-01T13:52:08.279" v="18" actId="47"/>
        <pc:sldMkLst>
          <pc:docMk/>
          <pc:sldMk cId="3476586783" sldId="574"/>
        </pc:sldMkLst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  <pc:docChgLst>
    <pc:chgData name="БСУ" userId="bdbaa275-9249-41b1-8d15-242f632c67bf" providerId="ADAL" clId="{5E25A11F-4534-4BD3-ACEB-D2C88CBE3D24}"/>
    <pc:docChg chg="modSld">
      <pc:chgData name="БСУ" userId="bdbaa275-9249-41b1-8d15-242f632c67bf" providerId="ADAL" clId="{5E25A11F-4534-4BD3-ACEB-D2C88CBE3D24}" dt="2023-03-01T10:16:47.978" v="0"/>
      <pc:docMkLst>
        <pc:docMk/>
      </pc:docMkLst>
      <pc:sldChg chg="modSp mod">
        <pc:chgData name="БСУ" userId="bdbaa275-9249-41b1-8d15-242f632c67bf" providerId="ADAL" clId="{5E25A11F-4534-4BD3-ACEB-D2C88CBE3D24}" dt="2023-03-01T10:16:47.978" v="0"/>
        <pc:sldMkLst>
          <pc:docMk/>
          <pc:sldMk cId="2386959723" sldId="258"/>
        </pc:sldMkLst>
        <pc:spChg chg="mod">
          <ac:chgData name="БСУ" userId="bdbaa275-9249-41b1-8d15-242f632c67bf" providerId="ADAL" clId="{5E25A11F-4534-4BD3-ACEB-D2C88CBE3D24}" dt="2023-03-01T10:16:47.978" v="0"/>
          <ac:spMkLst>
            <pc:docMk/>
            <pc:sldMk cId="2386959723" sldId="258"/>
            <ac:spMk id="5" creationId="{FD72CEAD-2598-2D6F-7FF9-AF95330D8A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9d904a9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9d904a9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9f246a6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e9f246a6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e9f246a6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e9f246a6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e9f246a6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e9f246a6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9a484d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d9a484d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e9f246a6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e9f246a6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da20aeb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da20aeb7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9a484d9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9a484d9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e9f246a6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e9f246a6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9f246a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9f246a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e9f246a6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e9f246a6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e9f246a6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e9f246a6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d5f6f1d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d5f6f1d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dae6b95d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dae6b95d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e9f246a6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e9f246a6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dae6b95d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dae6b95d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dae6b95d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dae6b95d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dae6b95d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dae6b95d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dae6b95d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dae6b95d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eb98e366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eb98e366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eb98e366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eb98e366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eb98e366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eb98e366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9f246a6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9f246a6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e9f246a68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e9f246a68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dae6b95d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dae6b95d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b98e366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eb98e366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dae6b95d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dae6b95d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dae6b95d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dae6b95d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dae6b95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dae6b95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9f246a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9f246a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98f3c17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98f3c17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ae6b95d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ae6b95d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9f246a6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9f246a6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9d904a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9d904a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9f246a6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9f246a6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020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9f246a6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9f246a6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/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037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6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9.wdp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1.wdp"/><Relationship Id="rId5" Type="http://schemas.openxmlformats.org/officeDocument/2006/relationships/image" Target="../media/image22.png"/><Relationship Id="rId4" Type="http://schemas.microsoft.com/office/2007/relationships/hdphoto" Target="../media/hdphoto10.wdp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12.wdp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5.wdp"/><Relationship Id="rId5" Type="http://schemas.openxmlformats.org/officeDocument/2006/relationships/image" Target="../media/image26.png"/><Relationship Id="rId4" Type="http://schemas.microsoft.com/office/2007/relationships/hdphoto" Target="../media/hdphoto14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Комбинаторни алгоритми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Алгоритми и структури от 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721305" y="1638729"/>
            <a:ext cx="9980784" cy="1252855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Колко различни петцифрени числа могат да се запишат с цифрите 0, 1, 2, 3, и 4, ако всички цифри участват?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3215562" y="4424121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4251079" y="4424121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5213576" y="4424121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6176100" y="4424121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7151315" y="4424121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8315966" y="4424121"/>
            <a:ext cx="672512" cy="5570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4!</a:t>
            </a:r>
          </a:p>
        </p:txBody>
      </p:sp>
      <p:sp>
        <p:nvSpPr>
          <p:cNvPr id="199" name="Google Shape;199;p26"/>
          <p:cNvSpPr/>
          <p:nvPr/>
        </p:nvSpPr>
        <p:spPr>
          <a:xfrm>
            <a:off x="3215178" y="3312438"/>
            <a:ext cx="8064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4178439" y="3312421"/>
            <a:ext cx="8064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5141680" y="3312421"/>
            <a:ext cx="8064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6104948" y="3312421"/>
            <a:ext cx="8064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7080916" y="3312421"/>
            <a:ext cx="8064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8315966" y="3446462"/>
            <a:ext cx="936845" cy="4163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bg-BG"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НЕ</a:t>
            </a:r>
            <a:endParaRPr sz="2400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Google Shape;191;p26">
            <a:extLst>
              <a:ext uri="{FF2B5EF4-FFF2-40B4-BE49-F238E27FC236}">
                <a16:creationId xmlns:a16="http://schemas.microsoft.com/office/drawing/2014/main" id="{A7662A25-EF0B-BFBF-D9E2-41C143ED2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305" y="621102"/>
            <a:ext cx="10907372" cy="87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Пермутации без повторение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[1/2]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415600" y="1470567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 algn="just"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3009933" y="1981467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3949185" y="1981467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4911683" y="1981467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5874207" y="1981467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6849420" y="1981467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2991917" y="2947184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3931168" y="2947184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4893665" y="2947184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5856189" y="2947184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6831404" y="2947184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2991917" y="3912933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3931168" y="3912933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4893665" y="3912933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856189" y="3912933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6831404" y="3912933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Google Shape;198;p26">
            <a:extLst>
              <a:ext uri="{FF2B5EF4-FFF2-40B4-BE49-F238E27FC236}">
                <a16:creationId xmlns:a16="http://schemas.microsoft.com/office/drawing/2014/main" id="{136BE423-D86A-FBAE-B41A-94DD2EDF0EFA}"/>
              </a:ext>
            </a:extLst>
          </p:cNvPr>
          <p:cNvSpPr/>
          <p:nvPr/>
        </p:nvSpPr>
        <p:spPr>
          <a:xfrm>
            <a:off x="8207682" y="2038150"/>
            <a:ext cx="672512" cy="5570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4!</a:t>
            </a:r>
          </a:p>
        </p:txBody>
      </p:sp>
      <p:sp>
        <p:nvSpPr>
          <p:cNvPr id="3" name="Google Shape;198;p26">
            <a:extLst>
              <a:ext uri="{FF2B5EF4-FFF2-40B4-BE49-F238E27FC236}">
                <a16:creationId xmlns:a16="http://schemas.microsoft.com/office/drawing/2014/main" id="{489D14C1-AACE-2488-9548-DD4BB83952B4}"/>
              </a:ext>
            </a:extLst>
          </p:cNvPr>
          <p:cNvSpPr/>
          <p:nvPr/>
        </p:nvSpPr>
        <p:spPr>
          <a:xfrm>
            <a:off x="8207682" y="3003867"/>
            <a:ext cx="672512" cy="5570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4!</a:t>
            </a:r>
          </a:p>
        </p:txBody>
      </p:sp>
      <p:sp>
        <p:nvSpPr>
          <p:cNvPr id="4" name="Google Shape;198;p26">
            <a:extLst>
              <a:ext uri="{FF2B5EF4-FFF2-40B4-BE49-F238E27FC236}">
                <a16:creationId xmlns:a16="http://schemas.microsoft.com/office/drawing/2014/main" id="{8DA77D62-C7FD-7B65-4AC6-3245A47A3844}"/>
              </a:ext>
            </a:extLst>
          </p:cNvPr>
          <p:cNvSpPr/>
          <p:nvPr/>
        </p:nvSpPr>
        <p:spPr>
          <a:xfrm>
            <a:off x="8207682" y="3957783"/>
            <a:ext cx="672512" cy="5570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4!</a:t>
            </a:r>
          </a:p>
        </p:txBody>
      </p:sp>
      <p:sp>
        <p:nvSpPr>
          <p:cNvPr id="5" name="Google Shape;198;p26">
            <a:extLst>
              <a:ext uri="{FF2B5EF4-FFF2-40B4-BE49-F238E27FC236}">
                <a16:creationId xmlns:a16="http://schemas.microsoft.com/office/drawing/2014/main" id="{9586F651-A78F-BCA3-3645-481E38ACC0DC}"/>
              </a:ext>
            </a:extLst>
          </p:cNvPr>
          <p:cNvSpPr/>
          <p:nvPr/>
        </p:nvSpPr>
        <p:spPr>
          <a:xfrm>
            <a:off x="5537889" y="5048043"/>
            <a:ext cx="3428661" cy="75025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bg-BG"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общо: 96</a:t>
            </a:r>
          </a:p>
        </p:txBody>
      </p:sp>
      <p:sp>
        <p:nvSpPr>
          <p:cNvPr id="8" name="Google Shape;191;p26">
            <a:extLst>
              <a:ext uri="{FF2B5EF4-FFF2-40B4-BE49-F238E27FC236}">
                <a16:creationId xmlns:a16="http://schemas.microsoft.com/office/drawing/2014/main" id="{7005F3AC-4A0D-2696-3417-DBB56EB9B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305" y="621102"/>
            <a:ext cx="10907372" cy="87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Пермутации без повторение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[2/2]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944267" y="669794"/>
            <a:ext cx="10401512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Пермутации: алгоритъм</a:t>
            </a:r>
            <a:endParaRPr dirty="0">
              <a:latin typeface="Comfortaa" pitchFamily="2" charset="0"/>
            </a:endParaRPr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809256" y="1601707"/>
            <a:ext cx="10153439" cy="2031902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23323">
              <a:spcBef>
                <a:spcPts val="800"/>
              </a:spcBef>
              <a:buSzPts val="14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Използва се функция с един параметър Permute(index)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23323">
              <a:spcBef>
                <a:spcPts val="0"/>
              </a:spcBef>
              <a:buSzPts val="14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Индекса i ще пази неизползваните елементи i=0…n-1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23323">
              <a:spcBef>
                <a:spcPts val="0"/>
              </a:spcBef>
              <a:buSzPts val="14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Маркират се всички използвани елементи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23323">
              <a:spcBef>
                <a:spcPts val="0"/>
              </a:spcBef>
              <a:buSzPts val="14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Извиква се рекурсивно функцията comb(index + 1), за да се генерира останалата част от масива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809256" y="3881000"/>
            <a:ext cx="3284700" cy="221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  <a:grayscl/>
          </a:blip>
          <a:stretch>
            <a:fillRect/>
          </a:stretch>
        </p:blipFill>
        <p:spPr>
          <a:xfrm>
            <a:off x="5087065" y="3881017"/>
            <a:ext cx="3249057" cy="221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5">
            <a:alphaModFix/>
            <a:grayscl/>
          </a:blip>
          <a:stretch>
            <a:fillRect/>
          </a:stretch>
        </p:blipFill>
        <p:spPr>
          <a:xfrm>
            <a:off x="9296274" y="3880999"/>
            <a:ext cx="1801432" cy="221083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8425598" y="4679616"/>
            <a:ext cx="781200" cy="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 dirty="0">
                <a:latin typeface="Cambria"/>
                <a:ea typeface="Cambria"/>
                <a:cs typeface="Cambria"/>
                <a:sym typeface="Cambria"/>
              </a:rPr>
              <a:t>...</a:t>
            </a:r>
            <a:endParaRPr sz="2400" b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4216389" y="4886940"/>
            <a:ext cx="781200" cy="358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415600" y="388830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Генериране на пермутации</a:t>
            </a:r>
            <a:endParaRPr dirty="0">
              <a:latin typeface="Comfortaa" pitchFamily="2" charset="0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415599" y="1492233"/>
            <a:ext cx="11443200" cy="5087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44000" tIns="48000" rIns="144000" bIns="48000" anchor="t" anchorCtr="0">
            <a:noAutofit/>
          </a:bodyPr>
          <a:lstStyle/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23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Gen</a:t>
            </a: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(int index)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if (index &gt;= elements.Length)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Console.WriteLine(string.Join(" ", perm));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elements.Length; i++)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if (!used[i])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used[i] = true;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perm[index] = elements[i];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3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Gen</a:t>
            </a: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(index + 1);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used[i] = false;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3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3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9"/>
          <p:cNvSpPr txBox="1"/>
          <p:nvPr/>
        </p:nvSpPr>
        <p:spPr>
          <a:xfrm>
            <a:off x="6607300" y="4619633"/>
            <a:ext cx="5250800" cy="1964800"/>
          </a:xfrm>
          <a:prstGeom prst="rect">
            <a:avLst/>
          </a:prstGeom>
          <a:solidFill>
            <a:srgbClr val="00B0F0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240000" tIns="144000" rIns="240000" bIns="144000" anchor="t" anchorCtr="0">
            <a:noAutofit/>
          </a:bodyPr>
          <a:lstStyle/>
          <a:p>
            <a:pPr>
              <a:buClr>
                <a:srgbClr val="F2B254"/>
              </a:buClr>
              <a:buSzPts val="24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elements = new int[n];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used = new bool[n];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perm = new int[n];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24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Permute(0);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Комбинации</a:t>
            </a:r>
            <a:endParaRPr dirty="0">
              <a:latin typeface="Comfortaa" pitchFamily="2" charset="0"/>
            </a:endParaRPr>
          </a:p>
        </p:txBody>
      </p:sp>
      <p:pic>
        <p:nvPicPr>
          <p:cNvPr id="1026" name="Picture 2" descr="Combinatorics (Definition, Applications &amp; Examples)">
            <a:extLst>
              <a:ext uri="{FF2B5EF4-FFF2-40B4-BE49-F238E27FC236}">
                <a16:creationId xmlns:a16="http://schemas.microsoft.com/office/drawing/2014/main" id="{0A843455-F5BF-95B8-9457-8A3897A2E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3" t="13053" r="5264" b="3737"/>
          <a:stretch/>
        </p:blipFill>
        <p:spPr bwMode="auto">
          <a:xfrm>
            <a:off x="2478505" y="1281362"/>
            <a:ext cx="6948238" cy="317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975069" y="645700"/>
            <a:ext cx="10563215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Комбинации без повторения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1"/>
          </p:nvPr>
        </p:nvSpPr>
        <p:spPr>
          <a:xfrm>
            <a:off x="975070" y="1588966"/>
            <a:ext cx="10509074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Определение: Всички различни не наредени извадки без повторение на n елемента от k-</a:t>
            </a:r>
            <a:r>
              <a:rPr lang="en" sz="2400" baseline="30000" dirty="0">
                <a:latin typeface="Comfortaa" pitchFamily="2" charset="0"/>
                <a:ea typeface="Cambria"/>
                <a:cs typeface="Cambria"/>
                <a:sym typeface="Cambria"/>
              </a:rPr>
              <a:t>ти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клас се наричат комбинации без повторение на n елемента от k-</a:t>
            </a:r>
            <a:r>
              <a:rPr lang="en" sz="2400" baseline="30000" dirty="0">
                <a:latin typeface="Comfortaa" pitchFamily="2" charset="0"/>
                <a:ea typeface="Cambria"/>
                <a:cs typeface="Cambria"/>
                <a:sym typeface="Cambria"/>
              </a:rPr>
              <a:t>ти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клас. Две комбинации без повторение се различават една от друга по елементите, участващи в тях.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Теорема: Броят на всички различни комбинации на n елемента от k-ти клас е: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Някои по-често използвани свойства на биномните коефициенти са: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260" name="Google Shape;260;p31" descr="&lt;math xmlns=&quot;http://www.w3.org/1998/Math/MathML&quot;&gt;&lt;msubsup&gt;&lt;mi&gt;C&lt;/mi&gt;&lt;mi&gt;n&lt;/mi&gt;&lt;mi&gt;k&lt;/mi&gt;&lt;/msubsup&gt;&lt;mo&gt;=&lt;/mo&gt;&lt;mfenced&gt;&lt;mtable&gt;&lt;mtr&gt;&lt;mtd&gt;&lt;mi&gt;n&lt;/mi&gt;&lt;/mtd&gt;&lt;/mtr&gt;&lt;mtr&gt;&lt;mtd&gt;&lt;mi&gt;k&lt;/mi&gt;&lt;/mtd&gt;&lt;/mtr&gt;&lt;/mtable&gt;&lt;/mfenced&gt;&lt;mo&gt;=&lt;/mo&gt;&lt;mfrac&gt;&lt;mrow&gt;&lt;mi&gt;n&lt;/mi&gt;&lt;mo&gt;!&lt;/mo&gt;&lt;/mrow&gt;&lt;mrow&gt;&lt;mi&gt;k&lt;/mi&gt;&lt;mo&gt;!&lt;/mo&gt;&lt;mo&gt;(&lt;/mo&gt;&lt;mi&gt;n&lt;/mi&gt;&lt;mo&gt;-&lt;/mo&gt;&lt;mi&gt;k&lt;/mi&gt;&lt;mo&gt;)&lt;/mo&gt;&lt;mo&gt;!&lt;/mo&gt;&lt;/mrow&gt;&lt;/mfrac&gt;&lt;mo&gt;=&lt;/mo&gt;&lt;mfrac&gt;&lt;mrow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/mrow&gt;&lt;mrow&gt;&lt;mi&gt;k&lt;/mi&gt;&lt;mo&gt;!&lt;/mo&gt;&lt;/mrow&gt;&lt;/mfrac&gt;&lt;/math&gt;" title="MathEquation,#ffffff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417" y="4276349"/>
            <a:ext cx="7129824" cy="84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 descr="&lt;math xmlns=&quot;http://www.w3.org/1998/Math/MathML&quot;&gt;&lt;msubsup&gt;&lt;mi&gt;C&lt;/mi&gt;&lt;mi&gt;n&lt;/mi&gt;&lt;mn&gt;0&lt;/mn&gt;&lt;/msubsup&gt;&lt;mo&gt;=&lt;/mo&gt;&lt;msubsup&gt;&lt;mi&gt;C&lt;/mi&gt;&lt;mi&gt;n&lt;/mi&gt;&lt;mi&gt;n&lt;/mi&gt;&lt;/msubsup&gt;&lt;mo&gt;=&lt;/mo&gt;&lt;mn&gt;1&lt;/mn&gt;&lt;/math&gt;" title="MathEquation,#ffffff"/>
          <p:cNvPicPr preferRelativeResize="0"/>
          <p:nvPr/>
        </p:nvPicPr>
        <p:blipFill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3888" y="5784433"/>
            <a:ext cx="2126035" cy="427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 descr="&lt;math xmlns=&quot;http://www.w3.org/1998/Math/MathML&quot;&gt;&lt;msubsup&gt;&lt;mi&gt;C&lt;/mi&gt;&lt;mi&gt;n&lt;/mi&gt;&lt;mn&gt;1&lt;/mn&gt;&lt;/msubsup&gt;&lt;mo&gt;=&lt;/mo&gt;&lt;msubsup&gt;&lt;mi&gt;C&lt;/mi&gt;&lt;mi&gt;n&lt;/mi&gt;&lt;mrow&gt;&lt;mi&gt;n&lt;/mi&gt;&lt;mo&gt;-&lt;/mo&gt;&lt;mn&gt;1&lt;/mn&gt;&lt;/mrow&gt;&lt;/msubsup&gt;&lt;mo&gt;=&lt;/mo&gt;&lt;mi&gt;n&lt;/mi&gt;&lt;/math&gt;" title="MathEquation,#ffffff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2967" y="5784433"/>
            <a:ext cx="2425805" cy="42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Комбинации</a:t>
            </a:r>
            <a:endParaRPr dirty="0">
              <a:latin typeface="Comfortaa" pitchFamily="2" charset="0"/>
            </a:endParaRPr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tx1"/>
                </a:solidFill>
                <a:latin typeface="Comfortaa" pitchFamily="2" charset="0"/>
              </a:rPr>
              <a:t>задача</a:t>
            </a:r>
            <a:endParaRPr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2" name="Picture 2" descr="Combinatorics (Definition, Applications &amp; Examples)">
            <a:extLst>
              <a:ext uri="{FF2B5EF4-FFF2-40B4-BE49-F238E27FC236}">
                <a16:creationId xmlns:a16="http://schemas.microsoft.com/office/drawing/2014/main" id="{8F45F068-A719-5B15-C1A1-A01C44801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3" t="13053" r="5264" b="3737"/>
          <a:stretch/>
        </p:blipFill>
        <p:spPr bwMode="auto">
          <a:xfrm>
            <a:off x="2478505" y="1281362"/>
            <a:ext cx="6948238" cy="317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1277391" y="815952"/>
            <a:ext cx="10106016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Комбинации без повторения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75" name="Google Shape;275;p33"/>
          <p:cNvSpPr txBox="1">
            <a:spLocks noGrp="1"/>
          </p:cNvSpPr>
          <p:nvPr>
            <p:ph type="body" idx="1"/>
          </p:nvPr>
        </p:nvSpPr>
        <p:spPr>
          <a:xfrm>
            <a:off x="1277391" y="1759218"/>
            <a:ext cx="10106016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Да се опишат всички комбинации без повторение на четири елемента от втори клас от елементите a, b, c и d и да се определи броят им.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|A|=|{ab, ac, ad, bc, bd, cd}|=6.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2926533" y="38152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 b="1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4319767" y="38152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8" name="Google Shape;278;p33"/>
          <p:cNvSpPr/>
          <p:nvPr/>
        </p:nvSpPr>
        <p:spPr>
          <a:xfrm>
            <a:off x="5861600" y="38152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7712367" y="38152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d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0" name="Google Shape;280;p33"/>
          <p:cNvCxnSpPr>
            <a:stCxn id="276" idx="4"/>
          </p:cNvCxnSpPr>
          <p:nvPr/>
        </p:nvCxnSpPr>
        <p:spPr>
          <a:xfrm>
            <a:off x="3160933" y="4220067"/>
            <a:ext cx="758400" cy="6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>
            <a:stCxn id="277" idx="4"/>
          </p:cNvCxnSpPr>
          <p:nvPr/>
        </p:nvCxnSpPr>
        <p:spPr>
          <a:xfrm flipH="1">
            <a:off x="3861367" y="4220067"/>
            <a:ext cx="692800" cy="5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>
            <a:stCxn id="276" idx="4"/>
          </p:cNvCxnSpPr>
          <p:nvPr/>
        </p:nvCxnSpPr>
        <p:spPr>
          <a:xfrm>
            <a:off x="3160933" y="4220067"/>
            <a:ext cx="1857600" cy="8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>
            <a:endCxn id="278" idx="3"/>
          </p:cNvCxnSpPr>
          <p:nvPr/>
        </p:nvCxnSpPr>
        <p:spPr>
          <a:xfrm rot="10800000" flipH="1">
            <a:off x="5018655" y="4160785"/>
            <a:ext cx="911600" cy="9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3"/>
          <p:cNvCxnSpPr>
            <a:stCxn id="276" idx="4"/>
          </p:cNvCxnSpPr>
          <p:nvPr/>
        </p:nvCxnSpPr>
        <p:spPr>
          <a:xfrm>
            <a:off x="3160933" y="4220067"/>
            <a:ext cx="3868000" cy="8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3"/>
          <p:cNvCxnSpPr>
            <a:endCxn id="279" idx="4"/>
          </p:cNvCxnSpPr>
          <p:nvPr/>
        </p:nvCxnSpPr>
        <p:spPr>
          <a:xfrm rot="10800000" flipH="1">
            <a:off x="7043167" y="4220067"/>
            <a:ext cx="903600" cy="8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3"/>
          <p:cNvCxnSpPr>
            <a:stCxn id="277" idx="0"/>
          </p:cNvCxnSpPr>
          <p:nvPr/>
        </p:nvCxnSpPr>
        <p:spPr>
          <a:xfrm rot="10800000" flipH="1">
            <a:off x="4554167" y="3248067"/>
            <a:ext cx="797200" cy="5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3"/>
          <p:cNvCxnSpPr>
            <a:endCxn id="278" idx="0"/>
          </p:cNvCxnSpPr>
          <p:nvPr/>
        </p:nvCxnSpPr>
        <p:spPr>
          <a:xfrm>
            <a:off x="5351200" y="3291267"/>
            <a:ext cx="744800" cy="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3"/>
          <p:cNvCxnSpPr>
            <a:stCxn id="277" idx="0"/>
          </p:cNvCxnSpPr>
          <p:nvPr/>
        </p:nvCxnSpPr>
        <p:spPr>
          <a:xfrm rot="10800000" flipH="1">
            <a:off x="4554167" y="3262467"/>
            <a:ext cx="2503600" cy="5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3"/>
          <p:cNvCxnSpPr>
            <a:endCxn id="279" idx="0"/>
          </p:cNvCxnSpPr>
          <p:nvPr/>
        </p:nvCxnSpPr>
        <p:spPr>
          <a:xfrm>
            <a:off x="7072367" y="3291267"/>
            <a:ext cx="874400" cy="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3"/>
          <p:cNvCxnSpPr>
            <a:stCxn id="278" idx="6"/>
          </p:cNvCxnSpPr>
          <p:nvPr/>
        </p:nvCxnSpPr>
        <p:spPr>
          <a:xfrm rot="10800000" flipH="1">
            <a:off x="6330400" y="3768467"/>
            <a:ext cx="582800" cy="2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3"/>
          <p:cNvCxnSpPr>
            <a:endCxn id="279" idx="2"/>
          </p:cNvCxnSpPr>
          <p:nvPr/>
        </p:nvCxnSpPr>
        <p:spPr>
          <a:xfrm>
            <a:off x="6913167" y="3768467"/>
            <a:ext cx="799200" cy="2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00" dirty="0">
                <a:latin typeface="Comfortaa" pitchFamily="2" charset="0"/>
                <a:ea typeface="Cambria"/>
                <a:cs typeface="Cambria"/>
                <a:sym typeface="Cambria"/>
              </a:rPr>
              <a:t>Генериране на комбинации без повторения</a:t>
            </a:r>
            <a:endParaRPr sz="3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34"/>
          <p:cNvSpPr txBox="1">
            <a:spLocks noGrp="1"/>
          </p:cNvSpPr>
          <p:nvPr>
            <p:ph type="body" idx="1"/>
          </p:nvPr>
        </p:nvSpPr>
        <p:spPr>
          <a:xfrm>
            <a:off x="415600" y="1679988"/>
            <a:ext cx="10460947" cy="204877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spcBef>
                <a:spcPts val="800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Използва се функция с два параметъра comb(index, start)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Индекса i има за начална стойност start, и крайна n-1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Извиква се рекурсивно функцията comb(index + 1, i + 1), за да се генерира останалата част от масива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298" name="Google Shape;298;p34"/>
          <p:cNvPicPr preferRelativeResize="0"/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758201" y="3942634"/>
            <a:ext cx="3139300" cy="219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  <a:grayscl/>
          </a:blip>
          <a:stretch>
            <a:fillRect/>
          </a:stretch>
        </p:blipFill>
        <p:spPr>
          <a:xfrm>
            <a:off x="4794751" y="3942647"/>
            <a:ext cx="3038100" cy="211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>
          <a:blip r:embed="rId5">
            <a:alphaModFix/>
            <a:grayscl/>
          </a:blip>
          <a:stretch>
            <a:fillRect/>
          </a:stretch>
        </p:blipFill>
        <p:spPr>
          <a:xfrm>
            <a:off x="8494411" y="3932613"/>
            <a:ext cx="2168065" cy="21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>
            <a:off x="3955533" y="4859700"/>
            <a:ext cx="781200" cy="35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" name="Google Shape;302;p34"/>
          <p:cNvSpPr txBox="1"/>
          <p:nvPr/>
        </p:nvSpPr>
        <p:spPr>
          <a:xfrm>
            <a:off x="7941467" y="4731884"/>
            <a:ext cx="781200" cy="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...</a:t>
            </a:r>
            <a:endParaRPr sz="24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750625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Вариации</a:t>
            </a:r>
            <a:endParaRPr dirty="0">
              <a:latin typeface="Comfortaa" pitchFamily="2" charset="0"/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406" y="1684422"/>
            <a:ext cx="2131594" cy="224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32343">
            <a:off x="5826752" y="2165379"/>
            <a:ext cx="1357244" cy="135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21504">
            <a:off x="5517616" y="2854986"/>
            <a:ext cx="1358961" cy="146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Генериране на вариации, комбинации, пермутации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Упражнения: генериране на комбинации и вариации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Упражнения: генериране на пермутации и други комбинаторни обекти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Упражнения: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1409065" y="935642"/>
            <a:ext cx="9342806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Вариации без повторения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1409065" y="1878908"/>
            <a:ext cx="9799211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Определение: Всички различни наредени извадки без повторение на n елемента от k-</a:t>
            </a:r>
            <a:r>
              <a:rPr lang="en" sz="2400" baseline="30000" dirty="0">
                <a:latin typeface="Comfortaa" pitchFamily="2" charset="0"/>
                <a:ea typeface="Cambria"/>
                <a:cs typeface="Cambria"/>
                <a:sym typeface="Cambria"/>
              </a:rPr>
              <a:t>ти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клас наричаме вариации без повторение на n елемента от k -</a:t>
            </a:r>
            <a:r>
              <a:rPr lang="en" sz="2400" baseline="30000" dirty="0">
                <a:latin typeface="Comfortaa" pitchFamily="2" charset="0"/>
                <a:ea typeface="Cambria"/>
                <a:cs typeface="Cambria"/>
                <a:sym typeface="Cambria"/>
              </a:rPr>
              <a:t>ти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клас. Две вариации без повторение се различават една от друга или по реда на участващите в тях елементи или по елементите, участващи в тях.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Теорема: Броят на всички различни вариации без повторение на n елемента от k-</a:t>
            </a:r>
            <a:r>
              <a:rPr lang="en" sz="2400" baseline="30000" dirty="0">
                <a:latin typeface="Comfortaa" pitchFamily="2" charset="0"/>
                <a:ea typeface="Cambria"/>
                <a:cs typeface="Cambria"/>
                <a:sym typeface="Cambria"/>
              </a:rPr>
              <a:t>ти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клас е: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317" name="Google Shape;317;p36" descr="&lt;math xmlns=&quot;http://www.w3.org/1998/Math/MathML&quot;&gt;&lt;msubsup&gt;&lt;mi&gt;V&lt;/mi&gt;&lt;mi&gt;n&lt;/mi&gt;&lt;mi&gt;k&lt;/mi&gt;&lt;/msubsup&gt;&lt;mo&gt;=&lt;/mo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mo&gt;&amp;#xA0;&lt;/mo&gt;&lt;/math&gt;" title="MathEquation,#ffffff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002" y="5023798"/>
            <a:ext cx="5336733" cy="56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latin typeface="Comfortaa" pitchFamily="2" charset="0"/>
              </a:rPr>
              <a:t>Вариации</a:t>
            </a:r>
            <a:endParaRPr>
              <a:latin typeface="Comfortaa" pitchFamily="2" charset="0"/>
            </a:endParaRPr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  <a:latin typeface="Comfortaa" pitchFamily="2" charset="0"/>
              </a:rPr>
              <a:t>задача</a:t>
            </a:r>
            <a:endParaRPr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2" name="Google Shape;308;p35">
            <a:extLst>
              <a:ext uri="{FF2B5EF4-FFF2-40B4-BE49-F238E27FC236}">
                <a16:creationId xmlns:a16="http://schemas.microsoft.com/office/drawing/2014/main" id="{6A01905F-EF6D-94B2-1383-306E841CA7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406" y="1684422"/>
            <a:ext cx="2131594" cy="224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09;p35">
            <a:extLst>
              <a:ext uri="{FF2B5EF4-FFF2-40B4-BE49-F238E27FC236}">
                <a16:creationId xmlns:a16="http://schemas.microsoft.com/office/drawing/2014/main" id="{7888C830-6554-EA54-9955-6D750F9669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32343">
            <a:off x="5826752" y="2165379"/>
            <a:ext cx="1357244" cy="1359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10;p35">
            <a:extLst>
              <a:ext uri="{FF2B5EF4-FFF2-40B4-BE49-F238E27FC236}">
                <a16:creationId xmlns:a16="http://schemas.microsoft.com/office/drawing/2014/main" id="{59A88DF9-798C-9A00-DA50-1B0B0608F7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21504">
            <a:off x="5517616" y="2854986"/>
            <a:ext cx="1358961" cy="146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title"/>
          </p:nvPr>
        </p:nvSpPr>
        <p:spPr>
          <a:xfrm>
            <a:off x="854735" y="494701"/>
            <a:ext cx="10268442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>
                <a:latin typeface="Comfortaa" pitchFamily="2" charset="0"/>
                <a:ea typeface="Cambria"/>
                <a:cs typeface="Cambria"/>
                <a:sym typeface="Cambria"/>
              </a:rPr>
              <a:t>Вариации без повторения</a:t>
            </a:r>
            <a:endParaRPr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38"/>
          <p:cNvSpPr txBox="1">
            <a:spLocks noGrp="1"/>
          </p:cNvSpPr>
          <p:nvPr>
            <p:ph type="body" idx="1"/>
          </p:nvPr>
        </p:nvSpPr>
        <p:spPr>
          <a:xfrm>
            <a:off x="854735" y="1830523"/>
            <a:ext cx="10268442" cy="1606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Колко различни двуцифрени числа, съставени от различни цифри могат да бъдат образувани с цифрите 1, 3 и 5.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NB! Редът на подреждането на цифрите в числото има значение.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2686068" y="3747667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183356" y="3747667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7924423" y="3747667"/>
            <a:ext cx="8056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3541132" y="5818433"/>
            <a:ext cx="14520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13, 31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5750533" y="5148067"/>
            <a:ext cx="13644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15, 51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8548732" y="5476967"/>
            <a:ext cx="1319200" cy="670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35, 53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9" name="Google Shape;339;p38"/>
          <p:cNvCxnSpPr>
            <a:stCxn id="333" idx="4"/>
            <a:endCxn id="336" idx="0"/>
          </p:cNvCxnSpPr>
          <p:nvPr/>
        </p:nvCxnSpPr>
        <p:spPr>
          <a:xfrm>
            <a:off x="3088868" y="4418067"/>
            <a:ext cx="1178400" cy="1400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38"/>
          <p:cNvCxnSpPr>
            <a:stCxn id="334" idx="4"/>
            <a:endCxn id="336" idx="0"/>
          </p:cNvCxnSpPr>
          <p:nvPr/>
        </p:nvCxnSpPr>
        <p:spPr>
          <a:xfrm flipH="1">
            <a:off x="4266956" y="4418067"/>
            <a:ext cx="1319200" cy="1400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38"/>
          <p:cNvCxnSpPr>
            <a:stCxn id="333" idx="5"/>
            <a:endCxn id="337" idx="0"/>
          </p:cNvCxnSpPr>
          <p:nvPr/>
        </p:nvCxnSpPr>
        <p:spPr>
          <a:xfrm>
            <a:off x="3373691" y="4319889"/>
            <a:ext cx="3059200" cy="828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38"/>
          <p:cNvCxnSpPr>
            <a:stCxn id="335" idx="4"/>
            <a:endCxn id="337" idx="0"/>
          </p:cNvCxnSpPr>
          <p:nvPr/>
        </p:nvCxnSpPr>
        <p:spPr>
          <a:xfrm flipH="1">
            <a:off x="6432823" y="4418067"/>
            <a:ext cx="1894400" cy="730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38"/>
          <p:cNvCxnSpPr>
            <a:stCxn id="334" idx="5"/>
            <a:endCxn id="338" idx="0"/>
          </p:cNvCxnSpPr>
          <p:nvPr/>
        </p:nvCxnSpPr>
        <p:spPr>
          <a:xfrm>
            <a:off x="5870979" y="4319889"/>
            <a:ext cx="3337200" cy="1157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38"/>
          <p:cNvCxnSpPr>
            <a:stCxn id="335" idx="5"/>
            <a:endCxn id="338" idx="0"/>
          </p:cNvCxnSpPr>
          <p:nvPr/>
        </p:nvCxnSpPr>
        <p:spPr>
          <a:xfrm>
            <a:off x="8612045" y="4319889"/>
            <a:ext cx="596400" cy="1157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913051" y="2911642"/>
            <a:ext cx="10366000" cy="2862158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dirty="0">
                <a:latin typeface="Comfortaa" pitchFamily="2" charset="0"/>
              </a:rPr>
              <a:t>Упражнения: </a:t>
            </a:r>
            <a:endParaRPr sz="4000" dirty="0">
              <a:latin typeface="Comfortaa" pitchFamily="2" charset="0"/>
            </a:endParaRPr>
          </a:p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4000" dirty="0">
                <a:latin typeface="Comfortaa" pitchFamily="2" charset="0"/>
              </a:rPr>
              <a:t>генериране на комбинации и вариации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890848" y="503130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890848" y="1632885"/>
            <a:ext cx="10310552" cy="4907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две естествени числа n - броя на елементите и k - от колко елемента да се състои подмножеството, което ще се генерира. Програмата да извежда всички комбинации от n елемента  k-</a:t>
            </a:r>
            <a:r>
              <a:rPr lang="en" sz="2400" baseline="30000" dirty="0">
                <a:latin typeface="Comfortaa" pitchFamily="2" charset="0"/>
                <a:ea typeface="Cambria"/>
                <a:cs typeface="Cambria"/>
                <a:sym typeface="Cambria"/>
              </a:rPr>
              <a:t>ти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 клас.</a:t>
            </a:r>
          </a:p>
          <a:p>
            <a:pPr marL="0" indent="0"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Примерен вход:   </a:t>
            </a:r>
          </a:p>
          <a:p>
            <a:pPr marL="0" indent="0"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4 2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Примерен изход: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1 2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1 3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1 4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2 3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2 4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3 4</a:t>
            </a:r>
            <a:endParaRPr sz="16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944989" y="727911"/>
            <a:ext cx="9877416" cy="99602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Упражнения: генериране на комбинации и вариации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944989" y="2108134"/>
            <a:ext cx="10166174" cy="434680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две естествени числа n - броя на елементите и k - от колко елемента да се състои подмножеството, което ще се генерира. Програмата да извежда всички комбинации от n елемента  k-ти клас, като редът на елементите е от значение.</a:t>
            </a: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Примерен вход: 4 2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Примерен изход:  1 2    1 3    1 4     2 1    2 3      2 4   3 1   3 2    3 4   4 1   4 2   4 3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913051" y="3176337"/>
            <a:ext cx="10366000" cy="2597463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dirty="0">
                <a:latin typeface="Comfortaa" pitchFamily="2" charset="0"/>
              </a:rPr>
              <a:t>Упражнения: </a:t>
            </a:r>
            <a:endParaRPr sz="4000" dirty="0">
              <a:latin typeface="Comfortaa" pitchFamily="2" charset="0"/>
            </a:endParaRPr>
          </a:p>
          <a:p>
            <a:pPr algn="ctr">
              <a:spcBef>
                <a:spcPts val="0"/>
              </a:spcBef>
            </a:pPr>
            <a:r>
              <a:rPr lang="en" sz="4000" dirty="0">
                <a:latin typeface="Comfortaa" pitchFamily="2" charset="0"/>
              </a:rPr>
              <a:t>генериране на пермутации и </a:t>
            </a:r>
            <a:endParaRPr sz="4000" dirty="0">
              <a:latin typeface="Comfortaa" pitchFamily="2" charset="0"/>
            </a:endParaRPr>
          </a:p>
          <a:p>
            <a:pPr algn="ctr">
              <a:spcBef>
                <a:spcPts val="0"/>
              </a:spcBef>
            </a:pPr>
            <a:r>
              <a:rPr lang="en" sz="4000" dirty="0">
                <a:latin typeface="Comfortaa" pitchFamily="2" charset="0"/>
              </a:rPr>
              <a:t>други комбинаторни обекти</a:t>
            </a:r>
            <a:endParaRPr b="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1157292" y="713683"/>
            <a:ext cx="1037071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 sz="32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1157292" y="1729139"/>
            <a:ext cx="9877415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Задача: Да се напише програма, която въвежда от клавиатурата едно цяло число n - броя на елементите от дадено множество. Програмата да извежда всички възможни подреждания на тези елементи. Всеки елемент участва веднъж и мястото му е съществено.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Примерен вход: </a:t>
            </a:r>
          </a:p>
          <a:p>
            <a:pPr marL="0" indent="0"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endParaRPr sz="16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Примерен изход: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1 2 3</a:t>
            </a:r>
            <a:endParaRPr lang="en-US" sz="16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1 3 2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2 1 3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2 3 1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3 1 2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omfortaa" pitchFamily="2" charset="0"/>
                <a:ea typeface="Cambria"/>
                <a:cs typeface="Cambria"/>
                <a:sym typeface="Cambria"/>
              </a:rPr>
              <a:t>3 2 1</a:t>
            </a:r>
            <a:endParaRPr sz="16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788579" y="708342"/>
            <a:ext cx="11360800" cy="1677325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788579" y="2565333"/>
            <a:ext cx="10701579" cy="304138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867"/>
              </a:spcBef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Задача: Напишете програма, която намира биномните коефициенти на израза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където n се въвежда от клавиатурата 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buNone/>
            </a:pPr>
            <a:r>
              <a:rPr lang="en" sz="1800" dirty="0">
                <a:latin typeface="Comfortaa" pitchFamily="2" charset="0"/>
                <a:ea typeface="Cambria"/>
                <a:cs typeface="Cambria"/>
                <a:sym typeface="Cambria"/>
              </a:rPr>
              <a:t>Примерен вход: 2</a:t>
            </a:r>
            <a:endParaRPr sz="18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spcAft>
                <a:spcPts val="533"/>
              </a:spcAft>
              <a:buNone/>
            </a:pPr>
            <a:r>
              <a:rPr lang="en" sz="1800" dirty="0">
                <a:latin typeface="Comfortaa" pitchFamily="2" charset="0"/>
                <a:ea typeface="Cambria"/>
                <a:cs typeface="Cambria"/>
                <a:sym typeface="Cambria"/>
              </a:rPr>
              <a:t>Примерен изход: 1 2 1</a:t>
            </a:r>
            <a:endParaRPr sz="18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381" name="Google Shape;381;p44" descr="&lt;math xmlns=&quot;http://www.w3.org/1998/Math/MathML&quot;&gt;&lt;mo&gt;(&lt;/mo&gt;&lt;mi&gt;x&lt;/mi&gt;&lt;mo&gt;+&lt;/mo&gt;&lt;mi&gt;y&lt;/mi&gt;&lt;msup&gt;&lt;mo&gt;)&lt;/mo&gt;&lt;mi&gt;n&lt;/mi&gt;&lt;/msup&gt;&lt;mo&gt;&amp;#xA0;&lt;/mo&gt;&lt;/math&gt;" title="MathEquation,#ffffff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5353" y="3315858"/>
            <a:ext cx="1382832" cy="43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>
            <a:spLocks noGrp="1"/>
          </p:cNvSpPr>
          <p:nvPr>
            <p:ph type="title"/>
          </p:nvPr>
        </p:nvSpPr>
        <p:spPr>
          <a:xfrm>
            <a:off x="937716" y="721895"/>
            <a:ext cx="10672758" cy="158215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  <a:ea typeface="Cambria"/>
                <a:cs typeface="Cambria"/>
                <a:sym typeface="Cambria"/>
              </a:rPr>
              <a:t>Упражнения: генериране на пермутации и други комбинаторни обекти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1"/>
          </p:nvPr>
        </p:nvSpPr>
        <p:spPr>
          <a:xfrm>
            <a:off x="937716" y="2439002"/>
            <a:ext cx="10316568" cy="354069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8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При повдигане на степен n на израза (x+y) коефициентите пред съответните степени на x и y са всъщност биномните коефициенти.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Например: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buClr>
                <a:schemeClr val="dk1"/>
              </a:buClr>
              <a:buSzPts val="1100"/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spcAft>
                <a:spcPts val="533"/>
              </a:spcAft>
              <a:buNone/>
            </a:pPr>
            <a:endParaRPr sz="2400" dirty="0">
              <a:solidFill>
                <a:srgbClr val="F9D9A9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388" name="Google Shape;388;p45" descr="&lt;math xmlns=&quot;http://www.w3.org/1998/Math/MathML&quot;&gt;&lt;mo&gt;(&lt;/mo&gt;&lt;mi&gt;x&lt;/mi&gt;&lt;mo&gt;+&lt;/mo&gt;&lt;mi&gt;y&lt;/mi&gt;&lt;msup&gt;&lt;mo&gt;)&lt;/mo&gt;&lt;mn&gt;2&lt;/mn&gt;&lt;/msup&gt;&lt;mo&gt;&amp;#xA0;&lt;/mo&gt;&lt;mo&gt;=&lt;/mo&gt;&lt;mfenced&gt;&lt;mtable&gt;&lt;mtr&gt;&lt;mtd&gt;&lt;mn&gt;2&lt;/mn&gt;&lt;/mtd&gt;&lt;/mtr&gt;&lt;mtr&gt;&lt;mtd&gt;&lt;mn&gt;0&lt;/mn&gt;&lt;/mtd&gt;&lt;/mtr&gt;&lt;/mtable&gt;&lt;/mfenced&gt;&lt;mo&gt;.&lt;/mo&gt;&lt;msup&gt;&lt;mi&gt;x&lt;/mi&gt;&lt;mn&gt;2&lt;/mn&gt;&lt;/msup&gt;&lt;mo&gt;+&lt;/mo&gt;&lt;mfenced&gt;&lt;mtable&gt;&lt;mtr&gt;&lt;mtd&gt;&lt;mn&gt;2&lt;/mn&gt;&lt;/mtd&gt;&lt;/mtr&gt;&lt;mtr&gt;&lt;mtd&gt;&lt;mn&gt;1&lt;/mn&gt;&lt;/mtd&gt;&lt;/mtr&gt;&lt;/mtable&gt;&lt;/mfenced&gt;&lt;mo&gt;.&lt;/mo&gt;&lt;mi&gt;x&lt;/mi&gt;&lt;mo&gt;.&lt;/mo&gt;&lt;mi&gt;y&lt;/mi&gt;&lt;mo&gt;+&lt;/mo&gt;&lt;mfenced&gt;&lt;mtable&gt;&lt;mtr&gt;&lt;mtd&gt;&lt;mn&gt;2&lt;/mn&gt;&lt;/mtd&gt;&lt;/mtr&gt;&lt;mtr&gt;&lt;mtd&gt;&lt;mn&gt;2&lt;/mn&gt;&lt;/mtd&gt;&lt;/mtr&gt;&lt;/mtable&gt;&lt;/mfenced&gt;&lt;mo&gt;.&lt;/mo&gt;&lt;msup&gt;&lt;mi&gt;y&lt;/mi&gt;&lt;mrow&gt;&lt;mn&gt;2&lt;/mn&gt;&lt;mo&gt;&amp;#xA0;&lt;/mo&gt;&lt;/mrow&gt;&lt;/msup&gt;&lt;mo&gt;&amp;#xA0;&lt;/mo&gt;&lt;mo&gt;=&lt;/mo&gt;&lt;mo&gt;&amp;#xA0;&lt;/mo&gt;&lt;mn&gt;1&lt;/mn&gt;&lt;mo&gt;.&lt;/mo&gt;&lt;msup&gt;&lt;mi&gt;x&lt;/mi&gt;&lt;mn&gt;2&lt;/mn&gt;&lt;/msup&gt;&lt;mo&gt;+&lt;/mo&gt;&lt;mn&gt;2&lt;/mn&gt;&lt;mo&gt;.&lt;/mo&gt;&lt;mi&gt;x&lt;/mi&gt;&lt;mo&gt;.&lt;/mo&gt;&lt;mi&gt;y&lt;/mi&gt;&lt;mo&gt;+&lt;/mo&gt;&lt;mn&gt;1&lt;/mn&gt;&lt;mo&gt;.&lt;/mo&gt;&lt;msup&gt;&lt;mi&gt;y&lt;/mi&gt;&lt;mn&gt;2&lt;/mn&gt;&lt;/msup&gt;&lt;/math&gt;" title="MathEquation,#ffffff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0675" y="4716602"/>
            <a:ext cx="9153152" cy="84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1866577" y="760558"/>
            <a:ext cx="8955828" cy="87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Множества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[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1/2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1197654" y="2072039"/>
            <a:ext cx="9107394" cy="43962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Съвкупност от обекти</a:t>
            </a:r>
            <a:r>
              <a:rPr lang="en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,</a:t>
            </a:r>
            <a:r>
              <a:rPr lang="en" dirty="0">
                <a:solidFill>
                  <a:srgbClr val="F6B26B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обединени по някакъв общ признак. 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Обектите, от които се състои множеството, се наричат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елементи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. 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Символният запис a∊A означава, че елементът a принадлежи на множеството A.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>
            <a:spLocks noGrp="1"/>
          </p:cNvSpPr>
          <p:nvPr>
            <p:ph type="title"/>
          </p:nvPr>
        </p:nvSpPr>
        <p:spPr>
          <a:xfrm>
            <a:off x="1201195" y="806562"/>
            <a:ext cx="9654321" cy="8235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Биномни коефициенти [1/5]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46"/>
          <p:cNvSpPr txBox="1">
            <a:spLocks noGrp="1"/>
          </p:cNvSpPr>
          <p:nvPr>
            <p:ph type="body" idx="1"/>
          </p:nvPr>
        </p:nvSpPr>
        <p:spPr>
          <a:xfrm>
            <a:off x="1201195" y="1552468"/>
            <a:ext cx="9302374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867"/>
              </a:spcBef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За комбинация на n елемента от k- ти клас използваме означението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В литературата е прието да се означава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Теорема: Броят на всички различни комбинации на n елемента от k-ти клас е: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395" name="Google Shape;395;p46" descr="&lt;math xmlns=&quot;http://www.w3.org/1998/Math/MathML&quot;&gt;&lt;mfenced&gt;&lt;mtable&gt;&lt;mtr&gt;&lt;mtd&gt;&lt;mi&gt;n&lt;/mi&gt;&lt;/mtd&gt;&lt;/mtr&gt;&lt;mtr&gt;&lt;mtd&gt;&lt;mi&gt;k&lt;/mi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0364" y="2551787"/>
            <a:ext cx="764485" cy="84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6" descr="&lt;math xmlns=&quot;http://www.w3.org/1998/Math/MathML&quot;&gt;&lt;msubsup&gt;&lt;mi&gt;C&lt;/mi&gt;&lt;mi&gt;n&lt;/mi&gt;&lt;mi&gt;k&lt;/mi&gt;&lt;/msubsup&gt;&lt;/math&gt;" title="MathEquation,#ffffff"/>
          <p:cNvPicPr preferRelativeResize="0"/>
          <p:nvPr/>
        </p:nvPicPr>
        <p:blipFill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58237" y="2187069"/>
            <a:ext cx="540235" cy="52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6" descr="&lt;math xmlns=&quot;http://www.w3.org/1998/Math/MathML&quot;&gt;&lt;msubsup&gt;&lt;mi&gt;C&lt;/mi&gt;&lt;mi&gt;n&lt;/mi&gt;&lt;mi&gt;k&lt;/mi&gt;&lt;/msubsup&gt;&lt;mo&gt;=&lt;/mo&gt;&lt;mfenced&gt;&lt;mtable&gt;&lt;mtr&gt;&lt;mtd&gt;&lt;mi&gt;n&lt;/mi&gt;&lt;/mtd&gt;&lt;/mtr&gt;&lt;mtr&gt;&lt;mtd&gt;&lt;mi&gt;k&lt;/mi&gt;&lt;/mtd&gt;&lt;/mtr&gt;&lt;/mtable&gt;&lt;/mfenced&gt;&lt;mo&gt;=&lt;/mo&gt;&lt;mfrac&gt;&lt;mrow&gt;&lt;mi&gt;n&lt;/mi&gt;&lt;mo&gt;!&lt;/mo&gt;&lt;/mrow&gt;&lt;mrow&gt;&lt;mi&gt;k&lt;/mi&gt;&lt;mo&gt;!&lt;/mo&gt;&lt;mo&gt;(&lt;/mo&gt;&lt;mi&gt;n&lt;/mi&gt;&lt;mo&gt;-&lt;/mo&gt;&lt;mi&gt;k&lt;/mi&gt;&lt;mo&gt;)&lt;/mo&gt;&lt;mo&gt;!&lt;/mo&gt;&lt;/mrow&gt;&lt;/mfrac&gt;&lt;mo&gt;=&lt;/mo&gt;&lt;mfrac&gt;&lt;mrow&gt;&lt;mi&gt;n&lt;/mi&gt;&lt;mo&gt;(&lt;/mo&gt;&lt;mi&gt;n&lt;/mi&gt;&lt;mo&gt;-&lt;/mo&gt;&lt;mn&gt;1&lt;/mn&gt;&lt;mo&gt;)&lt;/mo&gt;&lt;mo&gt;.&lt;/mo&gt;&lt;mo&gt;.&lt;/mo&gt;&lt;mo&gt;.&lt;/mo&gt;&lt;mo&gt;(&lt;/mo&gt;&lt;mi&gt;n&lt;/mi&gt;&lt;mo&gt;-&lt;/mo&gt;&lt;mi&gt;k&lt;/mi&gt;&lt;mo&gt;+&lt;/mo&gt;&lt;mn&gt;1&lt;/mn&gt;&lt;mo&gt;)&lt;/mo&gt;&lt;/mrow&gt;&lt;mrow&gt;&lt;mi&gt;k&lt;/mi&gt;&lt;mo&gt;!&lt;/mo&gt;&lt;/mrow&gt;&lt;/mfrac&gt;&lt;/math&gt;" title="MathEquation,#ffffff"/>
          <p:cNvPicPr preferRelativeResize="0"/>
          <p:nvPr/>
        </p:nvPicPr>
        <p:blipFill>
          <a:blip r:embed="rId7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4254" y="4320113"/>
            <a:ext cx="7129824" cy="84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>
            <a:spLocks noGrp="1"/>
          </p:cNvSpPr>
          <p:nvPr>
            <p:ph type="body" idx="1"/>
          </p:nvPr>
        </p:nvSpPr>
        <p:spPr>
          <a:xfrm>
            <a:off x="707900" y="1564500"/>
            <a:ext cx="9885905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Тази формула е еквивалентна на: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 algn="just"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Тези числа са известни като биномни коефициенти, тъй като те участват в Нютоновия бином (математическа теорема за разлагане на двучлен, повдигнат на степен).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404" name="Google Shape;404;p47" descr="&lt;math xmlns=&quot;http://www.w3.org/1998/Math/MathML&quot;&gt;&lt;mfenced&gt;&lt;mtable&gt;&lt;mtr&gt;&lt;mtd&gt;&lt;mi&gt;n&lt;/mi&gt;&lt;/mtd&gt;&lt;/mtr&gt;&lt;mtr&gt;&lt;mtd&gt;&lt;mi&gt;k&lt;/mi&gt;&lt;/mtd&gt;&lt;/mtr&gt;&lt;/mtable&gt;&lt;/mfenced&gt;&lt;mo&gt;=&lt;/mo&gt;&lt;mo&gt;&amp;#xA0;&lt;/mo&gt;&lt;mfenced&gt;&lt;mtable&gt;&lt;mtr&gt;&lt;mtd&gt;&lt;mi&gt;n&lt;/mi&gt;&lt;/mtd&gt;&lt;/mtr&gt;&lt;mtr&gt;&lt;mtd&gt;&lt;mi&gt;n&lt;/mi&gt;&lt;mo&gt;-&lt;/mo&gt;&lt;mi&gt;k&lt;/mi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949" y="2245374"/>
            <a:ext cx="2645835" cy="84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7" descr="&lt;math xmlns=&quot;http://www.w3.org/1998/Math/MathML&quot;&gt;&lt;mo&gt;(&lt;/mo&gt;&lt;mi&gt;x&lt;/mi&gt;&lt;mo&gt;+&lt;/mo&gt;&lt;mi&gt;y&lt;/mi&gt;&lt;msup&gt;&lt;mo&gt;)&lt;/mo&gt;&lt;mi&gt;n&lt;/mi&gt;&lt;/msup&gt;&lt;mo&gt;=&lt;/mo&gt;&lt;munderover&gt;&lt;mrow&gt;&lt;mo&gt;&amp;#x2211;&lt;/mo&gt;&lt;mo&gt;&amp;#xA0;&lt;/mo&gt;&lt;mfenced&gt;&lt;mtable&gt;&lt;mtr&gt;&lt;mtd&gt;&lt;mi&gt;n&lt;/mi&gt;&lt;/mtd&gt;&lt;/mtr&gt;&lt;mtr&gt;&lt;mtd&gt;&lt;mi&gt;k&lt;/mi&gt;&lt;/mtd&gt;&lt;/mtr&gt;&lt;/mtable&gt;&lt;/mfenced&gt;&lt;/mrow&gt;&lt;mrow&gt;&lt;mi&gt;k&lt;/mi&gt;&lt;mo&gt;=&lt;/mo&gt;&lt;mn&gt;0&lt;/mn&gt;&lt;/mrow&gt;&lt;mi&gt;n&lt;/mi&gt;&lt;/munderover&gt;&lt;mo&gt;&amp;#xA0;&lt;/mo&gt;&lt;mo&gt;&amp;#xA0;&lt;/mo&gt;&lt;msup&gt;&lt;mi&gt;x&lt;/mi&gt;&lt;mi&gt;k&lt;/mi&gt;&lt;/msup&gt;&lt;msup&gt;&lt;mi&gt;y&lt;/mi&gt;&lt;mrow&gt;&lt;mi&gt;n&lt;/mi&gt;&lt;mo&gt;-&lt;/mo&gt;&lt;mi&gt;k&lt;/mi&gt;&lt;/mrow&gt;&lt;/msup&gt;&lt;/math&gt;" title="MathEquation,#ffffff"/>
          <p:cNvPicPr preferRelativeResize="0"/>
          <p:nvPr/>
        </p:nvPicPr>
        <p:blipFill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4697" y="4841600"/>
            <a:ext cx="4242637" cy="12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93;p46">
            <a:extLst>
              <a:ext uri="{FF2B5EF4-FFF2-40B4-BE49-F238E27FC236}">
                <a16:creationId xmlns:a16="http://schemas.microsoft.com/office/drawing/2014/main" id="{A5FE7A48-4999-2223-224F-181D9E3D09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195" y="806562"/>
            <a:ext cx="9654321" cy="8235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Биномни коефициенти [2/5]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>
            <a:spLocks noGrp="1"/>
          </p:cNvSpPr>
          <p:nvPr>
            <p:ph type="body" idx="1"/>
          </p:nvPr>
        </p:nvSpPr>
        <p:spPr>
          <a:xfrm>
            <a:off x="1083866" y="1841226"/>
            <a:ext cx="9654321" cy="406026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В частен случай, когато x=y=1 се получава: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lang="en-US"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 algn="just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Някой най-често използвани свойства на биномните коефициенти са: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412" name="Google Shape;412;p48" descr="&lt;math xmlns=&quot;http://www.w3.org/1998/Math/MathML&quot;&gt;&lt;munderover&gt;&lt;mo&gt;&amp;#x2211;&lt;/mo&gt;&lt;mrow&gt;&lt;mi&gt;k&lt;/mi&gt;&lt;mo&gt;=&lt;/mo&gt;&lt;mn&gt;0&lt;/mn&gt;&lt;/mrow&gt;&lt;mi&gt;n&lt;/mi&gt;&lt;/munderover&gt;&lt;mfenced&gt;&lt;mtable&gt;&lt;mtr&gt;&lt;mtd&gt;&lt;mi&gt;n&lt;/mi&gt;&lt;/mtd&gt;&lt;/mtr&gt;&lt;mtr&gt;&lt;mtd&gt;&lt;mi&gt;k&lt;/mi&gt;&lt;/mtd&gt;&lt;/mtr&gt;&lt;/mtable&gt;&lt;/mfenced&gt;&lt;mo&gt;&amp;#xA0;&lt;/mo&gt;&lt;mo&gt;=&lt;/mo&gt;&lt;mo&gt;&amp;#xA0;&lt;/mo&gt;&lt;msup&gt;&lt;mn&gt;2&lt;/mn&gt;&lt;mi&gt;n&lt;/mi&gt;&lt;/msup&gt;&lt;/math&gt;" title="MathEquation,#ffffff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7114" y="2496948"/>
            <a:ext cx="1968992" cy="84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8" descr="&lt;math xmlns=&quot;http://www.w3.org/1998/Math/MathML&quot;&gt;&lt;msubsup&gt;&lt;mi&gt;C&lt;/mi&gt;&lt;mi&gt;n&lt;/mi&gt;&lt;mn&gt;0&lt;/mn&gt;&lt;/msubsup&gt;&lt;mo&gt;=&lt;/mo&gt;&lt;msubsup&gt;&lt;mi&gt;C&lt;/mi&gt;&lt;mi&gt;n&lt;/mi&gt;&lt;mi&gt;n&lt;/mi&gt;&lt;/msubsup&gt;&lt;mo&gt;=&lt;/mo&gt;&lt;mn&gt;1&lt;/mn&gt;&lt;/math&gt;" title="MathEquation,#ffffff"/>
          <p:cNvPicPr preferRelativeResize="0"/>
          <p:nvPr/>
        </p:nvPicPr>
        <p:blipFill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681" y="4502022"/>
            <a:ext cx="2254701" cy="45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8" descr="&lt;math xmlns=&quot;http://www.w3.org/1998/Math/MathML&quot;&gt;&lt;msubsup&gt;&lt;mi&gt;C&lt;/mi&gt;&lt;mi&gt;n&lt;/mi&gt;&lt;mn&gt;1&lt;/mn&gt;&lt;/msubsup&gt;&lt;mo&gt;=&lt;/mo&gt;&lt;msubsup&gt;&lt;mi&gt;C&lt;/mi&gt;&lt;mi&gt;n&lt;/mi&gt;&lt;mrow&gt;&lt;mi&gt;n&lt;/mi&gt;&lt;mo&gt;-&lt;/mo&gt;&lt;mn&gt;1&lt;/mn&gt;&lt;/mrow&gt;&lt;/msubsup&gt;&lt;mo&gt;=&lt;/mo&gt;&lt;mi&gt;n&lt;/mi&gt;&lt;/math&gt;" title="MathEquation,#ffffff"/>
          <p:cNvPicPr preferRelativeResize="0"/>
          <p:nvPr/>
        </p:nvPicPr>
        <p:blipFill>
          <a:blip r:embed="rId7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681" y="5166886"/>
            <a:ext cx="2521032" cy="4537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93;p46">
            <a:extLst>
              <a:ext uri="{FF2B5EF4-FFF2-40B4-BE49-F238E27FC236}">
                <a16:creationId xmlns:a16="http://schemas.microsoft.com/office/drawing/2014/main" id="{4A0B5695-480A-9D6D-48FA-3C277F6C5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195" y="806562"/>
            <a:ext cx="9654321" cy="8235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Биномни коефициенти [3/5]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>
            <a:spLocks noGrp="1"/>
          </p:cNvSpPr>
          <p:nvPr>
            <p:ph type="body" idx="1"/>
          </p:nvPr>
        </p:nvSpPr>
        <p:spPr>
          <a:xfrm>
            <a:off x="1209642" y="1674996"/>
            <a:ext cx="9781163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15000"/>
              </a:lnSpc>
              <a:spcBef>
                <a:spcPts val="1867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Рекурсивната дефиниция за броя на всички комбинации от n елемента k-ти клас е:</a:t>
            </a:r>
            <a:endParaRPr sz="2400" dirty="0">
              <a:solidFill>
                <a:srgbClr val="F9D9A9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Частни случаи: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421" name="Google Shape;421;p49" descr="&lt;math xmlns=&quot;http://www.w3.org/1998/Math/MathML&quot;&gt;&lt;mfenced&gt;&lt;mtable&gt;&lt;mtr&gt;&lt;mtd&gt;&lt;mi&gt;n&lt;/mi&gt;&lt;/mtd&gt;&lt;/mtr&gt;&lt;mtr&gt;&lt;mtd&gt;&lt;mi&gt;k&lt;/mi&gt;&lt;/mtd&gt;&lt;/mtr&gt;&lt;/mtable&gt;&lt;/mfenced&gt;&lt;mo&gt;=&lt;/mo&gt;&lt;mfenced&gt;&lt;mtable&gt;&lt;mtr&gt;&lt;mtd&gt;&lt;mi&gt;n&lt;/mi&gt;&lt;mo&gt;-&lt;/mo&gt;&lt;mn&gt;1&lt;/mn&gt;&lt;/mtd&gt;&lt;/mtr&gt;&lt;mtr&gt;&lt;mtd&gt;&lt;mi&gt;k&lt;/mi&gt;&lt;/mtd&gt;&lt;/mtr&gt;&lt;/mtable&gt;&lt;/mfenced&gt;&lt;mo&gt;+&lt;/mo&gt;&lt;mfenced&gt;&lt;mtable&gt;&lt;mtr&gt;&lt;mtd&gt;&lt;mi&gt;n&lt;/mi&gt;&lt;mo&gt;-&lt;/mo&gt;&lt;mn&gt;1&lt;/mn&gt;&lt;/mtd&gt;&lt;/mtr&gt;&lt;mtr&gt;&lt;mtd&gt;&lt;mi&gt;k&lt;/mi&gt;&lt;mo&gt;-&lt;/mo&gt;&lt;mn&gt;1&lt;/mn&gt;&lt;/mtd&gt;&lt;/mtr&gt;&lt;/mtable&gt;&lt;/mfenced&gt;&lt;/math&gt;" title="MathEquation,#ffffff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2758" y="3017733"/>
            <a:ext cx="4087136" cy="82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9" descr="&lt;math xmlns=&quot;http://www.w3.org/1998/Math/MathML&quot;&gt;&lt;mfenced&gt;&lt;mtable&gt;&lt;mtr&gt;&lt;mtd&gt;&lt;mi&gt;n&lt;/mi&gt;&lt;/mtd&gt;&lt;/mtr&gt;&lt;mtr&gt;&lt;mtd&gt;&lt;mn&gt;0&lt;/mn&gt;&lt;/mtd&gt;&lt;/mtr&gt;&lt;/mtable&gt;&lt;/mfenced&gt;&lt;mo&gt;=&lt;/mo&gt;&lt;mn&gt;1&lt;/mn&gt;&lt;/math&gt;" title="MathEquation,#ffffff"/>
          <p:cNvPicPr preferRelativeResize="0"/>
          <p:nvPr/>
        </p:nvPicPr>
        <p:blipFill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0185" y="4771733"/>
            <a:ext cx="1310800" cy="82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9" descr="&lt;math xmlns=&quot;http://www.w3.org/1998/Math/MathML&quot;&gt;&lt;mfenced&gt;&lt;mtable&gt;&lt;mtr&gt;&lt;mtd&gt;&lt;mi&gt;n&lt;/mi&gt;&lt;/mtd&gt;&lt;/mtr&gt;&lt;mtr&gt;&lt;mtd&gt;&lt;mi&gt;n&lt;/mi&gt;&lt;/mtd&gt;&lt;/mtr&gt;&lt;/mtable&gt;&lt;/mfenced&gt;&lt;mo&gt;=&lt;/mo&gt;&lt;mn&gt;1&lt;/mn&gt;&lt;/math&gt;" title="MathEquation,#ffffff"/>
          <p:cNvPicPr preferRelativeResize="0"/>
          <p:nvPr/>
        </p:nvPicPr>
        <p:blipFill>
          <a:blip r:embed="rId7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8553" y="4771740"/>
            <a:ext cx="1310800" cy="8225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93;p46">
            <a:extLst>
              <a:ext uri="{FF2B5EF4-FFF2-40B4-BE49-F238E27FC236}">
                <a16:creationId xmlns:a16="http://schemas.microsoft.com/office/drawing/2014/main" id="{AD80D820-5DF1-CD5E-CDC9-F6854BAB7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195" y="806562"/>
            <a:ext cx="9654321" cy="8235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Биномни коефициенти [4/5]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/>
        </p:nvSpPr>
        <p:spPr>
          <a:xfrm>
            <a:off x="666400" y="1960200"/>
            <a:ext cx="10859200" cy="41768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// Рекурсивна функция</a:t>
            </a:r>
            <a:endParaRPr sz="3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int binom(int n, int k)</a:t>
            </a:r>
            <a:endParaRPr sz="3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{</a:t>
            </a:r>
            <a:endParaRPr sz="3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if (n==k || k==0) return 1;</a:t>
            </a:r>
            <a:endParaRPr sz="3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 return binom(n-1, k) + binom(n-1, k-1);</a:t>
            </a:r>
            <a:endParaRPr sz="3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bg1"/>
                </a:solidFill>
                <a:latin typeface="Consolas" panose="020B0609020204030204" pitchFamily="49" charset="0"/>
                <a:ea typeface="Cambria"/>
                <a:cs typeface="Cambria"/>
                <a:sym typeface="Cambria"/>
              </a:rPr>
              <a:t>}</a:t>
            </a:r>
            <a:endParaRPr sz="3200" dirty="0">
              <a:solidFill>
                <a:schemeClr val="bg1"/>
              </a:solidFill>
              <a:latin typeface="Consolas" panose="020B0609020204030204" pitchFamily="49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393;p46">
            <a:extLst>
              <a:ext uri="{FF2B5EF4-FFF2-40B4-BE49-F238E27FC236}">
                <a16:creationId xmlns:a16="http://schemas.microsoft.com/office/drawing/2014/main" id="{ED75EF4A-26B0-96E2-86F5-3DDFDB9B2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195" y="806562"/>
            <a:ext cx="9654321" cy="8235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Биномни коефициенти [5/5]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title"/>
          </p:nvPr>
        </p:nvSpPr>
        <p:spPr>
          <a:xfrm>
            <a:off x="913000" y="5344027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dirty="0">
                <a:latin typeface="Comfortaa" pitchFamily="2" charset="0"/>
              </a:rPr>
              <a:t>Триъгълник на Паскал</a:t>
            </a:r>
            <a:endParaRPr b="0" dirty="0">
              <a:latin typeface="Comfortaa" pitchFamily="2" charset="0"/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884" y="1032000"/>
            <a:ext cx="5108232" cy="383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>
            <a:spLocks noGrp="1"/>
          </p:cNvSpPr>
          <p:nvPr>
            <p:ph type="title"/>
          </p:nvPr>
        </p:nvSpPr>
        <p:spPr>
          <a:xfrm>
            <a:off x="1444300" y="479910"/>
            <a:ext cx="945631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Триъгълник на Паскал 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[1/5]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41" name="Google Shape;441;p52"/>
          <p:cNvSpPr txBox="1">
            <a:spLocks noGrp="1"/>
          </p:cNvSpPr>
          <p:nvPr>
            <p:ph type="body" idx="1"/>
          </p:nvPr>
        </p:nvSpPr>
        <p:spPr>
          <a:xfrm>
            <a:off x="1084637" y="1200304"/>
            <a:ext cx="10190237" cy="252467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15000"/>
              </a:lnSpc>
              <a:spcBef>
                <a:spcPts val="1867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Аритметичен триъгълник, съдържащ биномните коефициенти.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Позволява да разположите биномните коефициенти, като всяко число е равно на сумата от двете числа над него.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00000"/>
              </a:lnSpc>
              <a:spcBef>
                <a:spcPts val="533"/>
              </a:spcBef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42" name="Google Shape;442;p52"/>
          <p:cNvSpPr/>
          <p:nvPr/>
        </p:nvSpPr>
        <p:spPr>
          <a:xfrm>
            <a:off x="1959956" y="4200818"/>
            <a:ext cx="1071600" cy="431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n=0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3" name="Google Shape;443;p52"/>
          <p:cNvSpPr/>
          <p:nvPr/>
        </p:nvSpPr>
        <p:spPr>
          <a:xfrm>
            <a:off x="6179756" y="4186285"/>
            <a:ext cx="1071600" cy="431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1959956" y="4905918"/>
            <a:ext cx="1071600" cy="431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5" name="Google Shape;445;p52"/>
          <p:cNvSpPr/>
          <p:nvPr/>
        </p:nvSpPr>
        <p:spPr>
          <a:xfrm>
            <a:off x="1959956" y="5761452"/>
            <a:ext cx="1071600" cy="431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6" name="Google Shape;446;p52"/>
          <p:cNvSpPr/>
          <p:nvPr/>
        </p:nvSpPr>
        <p:spPr>
          <a:xfrm>
            <a:off x="6274389" y="5757685"/>
            <a:ext cx="1071600" cy="431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7" name="Google Shape;447;p52"/>
          <p:cNvSpPr/>
          <p:nvPr/>
        </p:nvSpPr>
        <p:spPr>
          <a:xfrm>
            <a:off x="4284289" y="5761452"/>
            <a:ext cx="1071600" cy="431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5202789" y="4905918"/>
            <a:ext cx="1071600" cy="431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7251356" y="4905918"/>
            <a:ext cx="1071600" cy="431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8264489" y="5757685"/>
            <a:ext cx="1071600" cy="431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51" name="Google Shape;451;p52"/>
          <p:cNvCxnSpPr/>
          <p:nvPr/>
        </p:nvCxnSpPr>
        <p:spPr>
          <a:xfrm>
            <a:off x="3337822" y="4402085"/>
            <a:ext cx="7796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52"/>
          <p:cNvCxnSpPr/>
          <p:nvPr/>
        </p:nvCxnSpPr>
        <p:spPr>
          <a:xfrm>
            <a:off x="3379589" y="5111885"/>
            <a:ext cx="7096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52"/>
          <p:cNvCxnSpPr/>
          <p:nvPr/>
        </p:nvCxnSpPr>
        <p:spPr>
          <a:xfrm>
            <a:off x="3435256" y="6002652"/>
            <a:ext cx="626400" cy="14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" name="Google Shape;460;p53"/>
          <p:cNvGraphicFramePr/>
          <p:nvPr>
            <p:extLst>
              <p:ext uri="{D42A27DB-BD31-4B8C-83A1-F6EECF244321}">
                <p14:modId xmlns:p14="http://schemas.microsoft.com/office/powerpoint/2010/main" val="2625969733"/>
              </p:ext>
            </p:extLst>
          </p:nvPr>
        </p:nvGraphicFramePr>
        <p:xfrm>
          <a:off x="1444300" y="1695746"/>
          <a:ext cx="9049005" cy="438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32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20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21</a:t>
                      </a: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35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Google Shape;440;p52">
            <a:extLst>
              <a:ext uri="{FF2B5EF4-FFF2-40B4-BE49-F238E27FC236}">
                <a16:creationId xmlns:a16="http://schemas.microsoft.com/office/drawing/2014/main" id="{60006AD1-FB4B-6A30-8FE5-5C653C8B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4300" y="479910"/>
            <a:ext cx="945631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Триъгълник на Паскал 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[2/5]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>
            <a:spLocks noGrp="1"/>
          </p:cNvSpPr>
          <p:nvPr>
            <p:ph type="body" idx="1"/>
          </p:nvPr>
        </p:nvSpPr>
        <p:spPr>
          <a:xfrm>
            <a:off x="1227733" y="1963754"/>
            <a:ext cx="9045362" cy="3137635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15000"/>
              </a:lnSpc>
              <a:spcBef>
                <a:spcPts val="1867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Ако сте наблюдателни в триъгълника на Паскал ще забележите: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Естествените числа            	1, 2, 3, 4, ...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Триъгълните числа            	1, 3, 6, 10, ...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Петоъгълните числа          	1, 5, 15, 35, 70, ...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Шестоъгълни числа           	1, 6, 15, 28, ...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spcAft>
                <a:spcPts val="533"/>
              </a:spcAft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40;p52">
            <a:extLst>
              <a:ext uri="{FF2B5EF4-FFF2-40B4-BE49-F238E27FC236}">
                <a16:creationId xmlns:a16="http://schemas.microsoft.com/office/drawing/2014/main" id="{860D12AA-635F-53BC-12D1-84B8E3398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4300" y="479910"/>
            <a:ext cx="945631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Триъгълник на Паскал 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[3/5]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"/>
          <p:cNvSpPr txBox="1">
            <a:spLocks noGrp="1"/>
          </p:cNvSpPr>
          <p:nvPr>
            <p:ph type="body" idx="1"/>
          </p:nvPr>
        </p:nvSpPr>
        <p:spPr>
          <a:xfrm>
            <a:off x="1275857" y="1945707"/>
            <a:ext cx="9017158" cy="342037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15000"/>
              </a:lnSpc>
              <a:spcBef>
                <a:spcPts val="1867"/>
              </a:spcBef>
              <a:buSzPts val="18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Ако сте наблюдателни в триъгълника на Паскал ще забележите: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Пирамидалните числа       	1, 4, 10, 20, …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Числа на Фибоначи           		1, 1, 2, 3, 5, 8, …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Числа на Каталан                   	1, 2, 5, 14, 42, ...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spcAft>
                <a:spcPts val="533"/>
              </a:spcAft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40;p52">
            <a:extLst>
              <a:ext uri="{FF2B5EF4-FFF2-40B4-BE49-F238E27FC236}">
                <a16:creationId xmlns:a16="http://schemas.microsoft.com/office/drawing/2014/main" id="{EA7EA1A9-3D11-7940-CDA6-0E120D8945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4300" y="479910"/>
            <a:ext cx="945631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Триъгълник на Паскал 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[4/5]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1866577" y="2066022"/>
            <a:ext cx="8541911" cy="44731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Множеството А се нарича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крайно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, ако се състои от краен брой елементи.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Означаваме A={a</a:t>
            </a:r>
            <a:r>
              <a:rPr lang="en" baseline="-25000" dirty="0">
                <a:latin typeface="Comfortaa" pitchFamily="2" charset="0"/>
                <a:ea typeface="Cambria"/>
                <a:cs typeface="Cambria"/>
                <a:sym typeface="Cambria"/>
              </a:rPr>
              <a:t>1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, a</a:t>
            </a:r>
            <a:r>
              <a:rPr lang="en" baseline="-25000" dirty="0">
                <a:latin typeface="Comfortaa" pitchFamily="2" charset="0"/>
                <a:ea typeface="Cambria"/>
                <a:cs typeface="Cambria"/>
                <a:sym typeface="Cambria"/>
              </a:rPr>
              <a:t>2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, …, a</a:t>
            </a:r>
            <a:r>
              <a:rPr lang="en" baseline="-25000" dirty="0">
                <a:latin typeface="Comfortaa" pitchFamily="2" charset="0"/>
                <a:ea typeface="Cambria"/>
                <a:cs typeface="Cambria"/>
                <a:sym typeface="Cambria"/>
              </a:rPr>
              <a:t>n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} и пишем |A|=n. 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Множеството Ø, което не съдържа нито един елемент, се нарича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празно множество.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17;p19">
            <a:extLst>
              <a:ext uri="{FF2B5EF4-FFF2-40B4-BE49-F238E27FC236}">
                <a16:creationId xmlns:a16="http://schemas.microsoft.com/office/drawing/2014/main" id="{98D22C00-5129-D72E-8D2E-A8F82D070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6577" y="760558"/>
            <a:ext cx="8955828" cy="87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Множества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[2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/2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>
            <a:spLocks noGrp="1"/>
          </p:cNvSpPr>
          <p:nvPr>
            <p:ph type="body" idx="1"/>
          </p:nvPr>
        </p:nvSpPr>
        <p:spPr>
          <a:xfrm>
            <a:off x="938975" y="1807344"/>
            <a:ext cx="6087468" cy="40640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8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Задача: Напишете програма, която извежда триъгълника на Паскал. От клавиатурата се въвеждат две цели числа  N- броя на елементите и K - подмножествата. На изхода изведете триъгълника на Паскал, подравнен в ляво. </a:t>
            </a:r>
            <a:endParaRPr sz="2400" b="1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buClr>
                <a:schemeClr val="dk1"/>
              </a:buClr>
              <a:buSzPts val="1100"/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buClr>
                <a:schemeClr val="dk1"/>
              </a:buClr>
              <a:buSzPts val="1100"/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867"/>
              </a:spcBef>
              <a:spcAft>
                <a:spcPts val="533"/>
              </a:spcAft>
              <a:buNone/>
            </a:pPr>
            <a:endParaRPr sz="24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79" name="Google Shape;479;p56"/>
          <p:cNvPicPr preferRelativeResize="0"/>
          <p:nvPr/>
        </p:nvPicPr>
        <p:blipFill rotWithShape="1">
          <a:blip r:embed="rId3">
            <a:alphaModFix/>
          </a:blip>
          <a:srcRect r="21761" b="8085"/>
          <a:stretch/>
        </p:blipFill>
        <p:spPr>
          <a:xfrm>
            <a:off x="7026443" y="2292757"/>
            <a:ext cx="4780414" cy="31635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40;p52">
            <a:extLst>
              <a:ext uri="{FF2B5EF4-FFF2-40B4-BE49-F238E27FC236}">
                <a16:creationId xmlns:a16="http://schemas.microsoft.com/office/drawing/2014/main" id="{3C3A2BCC-216B-4B66-4725-68E53AA434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4300" y="479910"/>
            <a:ext cx="945631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just"/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Триъгълник на Паскал </a:t>
            </a:r>
            <a:r>
              <a:rPr lang="en-US" dirty="0">
                <a:latin typeface="Comfortaa" pitchFamily="2" charset="0"/>
                <a:ea typeface="Cambria"/>
                <a:cs typeface="Cambria"/>
                <a:sym typeface="Cambria"/>
              </a:rPr>
              <a:t>[5/5]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1236377" y="733265"/>
            <a:ext cx="9776116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Обобщение</a:t>
            </a:r>
            <a:endParaRPr dirty="0">
              <a:latin typeface="Comfortaa" pitchFamily="2" charset="0"/>
            </a:endParaRPr>
          </a:p>
        </p:txBody>
      </p:sp>
      <p:sp>
        <p:nvSpPr>
          <p:cNvPr id="486" name="Google Shape;486;p57"/>
          <p:cNvSpPr txBox="1">
            <a:spLocks noGrp="1"/>
          </p:cNvSpPr>
          <p:nvPr>
            <p:ph type="body" idx="1"/>
          </p:nvPr>
        </p:nvSpPr>
        <p:spPr>
          <a:xfrm>
            <a:off x="1355852" y="1828258"/>
            <a:ext cx="9537167" cy="443139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Пермутации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- начини за подреждане на N елемента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Вариации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- начини за подреждане на K от N елемента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Комбинации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- начини за избор на K от N елемента</a:t>
            </a: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bg-BG" sz="28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Биномни коефициенти</a:t>
            </a:r>
          </a:p>
          <a:p>
            <a:pPr indent="-457189">
              <a:spcBef>
                <a:spcPts val="0"/>
              </a:spcBef>
              <a:buSzPts val="18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Триъгълник на Паскал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913000" y="5181599"/>
            <a:ext cx="10366000" cy="1189121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Пермутации</a:t>
            </a:r>
            <a:endParaRPr dirty="0">
              <a:latin typeface="Comfortaa" pitchFamily="2" charset="0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3756133" y="274052"/>
            <a:ext cx="4546600" cy="45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1053274" y="406878"/>
            <a:ext cx="10220316" cy="87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Пермутации без повторение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1131480" y="1362176"/>
            <a:ext cx="10220316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Определение: Нека А е множество и |А|=n. Всяко подреждане на всичките n елемента на А (или всички различни подреждания на първите n естествени числа) се нарича пермутация без повторение от n-ти ред. Две пермутации се различават една от друга по реда на елементите, участващи в тях.</a:t>
            </a: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Теорема: Броят на всички различни пермутации от n-ти ред е:</a:t>
            </a:r>
          </a:p>
          <a:p>
            <a:pPr marL="0" indent="0">
              <a:buNone/>
            </a:pPr>
            <a:endParaRPr lang="en"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По определение се приема, че 0!=1.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pic>
        <p:nvPicPr>
          <p:cNvPr id="139" name="Google Shape;139;p22" descr="&lt;math xmlns=&quot;http://www.w3.org/1998/Math/MathML&quot;&gt;&lt;msub&gt;&lt;mi&gt;P&lt;/mi&gt;&lt;mi&gt;n&lt;/mi&gt;&lt;/msub&gt;&lt;mo&gt;=&lt;/mo&gt;&lt;mn&gt;1&lt;/mn&gt;&lt;mo&gt;.&lt;/mo&gt;&lt;mn&gt;2&lt;/mn&gt;&lt;mo&gt;.&lt;/mo&gt;&lt;mn&gt;3&lt;/mn&gt;&lt;mo&gt;.&lt;/mo&gt;&lt;mo&gt;.&lt;/mo&gt;&lt;mo&gt;.&lt;/mo&gt;&lt;mi&gt;n&lt;/mi&gt;&lt;mo&gt;=&lt;/mo&gt;&lt;mi&gt;n&lt;/mi&gt;&lt;mo&gt;!&lt;/mo&gt;&lt;/math&gt;" title="MathEquation,#ffffff"/>
          <p:cNvPicPr preferRelativeResize="0"/>
          <p:nvPr/>
        </p:nvPicPr>
        <p:blipFill>
          <a:blip r:embed="rId3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0237" y="4447082"/>
            <a:ext cx="3751835" cy="42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13000" y="506278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Пермутации</a:t>
            </a:r>
            <a:endParaRPr dirty="0">
              <a:latin typeface="Comfortaa" pitchFamily="2" charset="0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913000" y="586474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tx1"/>
                </a:solidFill>
                <a:latin typeface="Comfortaa" pitchFamily="2" charset="0"/>
              </a:rPr>
              <a:t>задача</a:t>
            </a:r>
            <a:endParaRPr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2" name="Google Shape;132;p21">
            <a:extLst>
              <a:ext uri="{FF2B5EF4-FFF2-40B4-BE49-F238E27FC236}">
                <a16:creationId xmlns:a16="http://schemas.microsoft.com/office/drawing/2014/main" id="{9104509D-180E-EE37-CCCE-F64A03531017}"/>
              </a:ext>
            </a:extLst>
          </p:cNvPr>
          <p:cNvPicPr preferRelativeResize="0"/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3756133" y="274052"/>
            <a:ext cx="4546600" cy="45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987100" y="809935"/>
            <a:ext cx="10449055" cy="877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>
                <a:latin typeface="Comfortaa" pitchFamily="2" charset="0"/>
                <a:ea typeface="Cambria"/>
                <a:cs typeface="Cambria"/>
                <a:sym typeface="Cambria"/>
              </a:rPr>
              <a:t>Пермутации без повторение</a:t>
            </a:r>
            <a:endParaRPr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987100" y="1753201"/>
            <a:ext cx="10449055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По колко различни начина могат да седнат трима приятели на един ред в киносалон? 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|A|=|{abc, acb, bac, bca, cab, cba}|=3.2.1=6.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927200" y="34804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802400" y="40900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2974833" y="40900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802400" y="3120233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 dirty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2926533" y="3120233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6378067" y="4134833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5244133" y="4134833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6378067" y="30756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5217133" y="30756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9620733" y="40900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8545067" y="40900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9620733" y="30756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8542067" y="3075667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4252284" y="3611833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374167" y="3611833"/>
            <a:ext cx="468800" cy="4048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endParaRPr sz="240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8" name="Google Shape;168;p24"/>
          <p:cNvCxnSpPr>
            <a:stCxn id="153" idx="7"/>
            <a:endCxn id="156" idx="2"/>
          </p:cNvCxnSpPr>
          <p:nvPr/>
        </p:nvCxnSpPr>
        <p:spPr>
          <a:xfrm rot="10800000" flipH="1">
            <a:off x="1327345" y="3322548"/>
            <a:ext cx="475200" cy="217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4"/>
          <p:cNvCxnSpPr>
            <a:stCxn id="156" idx="6"/>
            <a:endCxn id="157" idx="2"/>
          </p:cNvCxnSpPr>
          <p:nvPr/>
        </p:nvCxnSpPr>
        <p:spPr>
          <a:xfrm>
            <a:off x="2271200" y="3322633"/>
            <a:ext cx="6552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4"/>
          <p:cNvCxnSpPr>
            <a:stCxn id="153" idx="5"/>
            <a:endCxn id="154" idx="2"/>
          </p:cNvCxnSpPr>
          <p:nvPr/>
        </p:nvCxnSpPr>
        <p:spPr>
          <a:xfrm>
            <a:off x="1327345" y="3825985"/>
            <a:ext cx="475200" cy="466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>
            <a:stCxn id="154" idx="6"/>
            <a:endCxn id="155" idx="2"/>
          </p:cNvCxnSpPr>
          <p:nvPr/>
        </p:nvCxnSpPr>
        <p:spPr>
          <a:xfrm>
            <a:off x="2271200" y="4292467"/>
            <a:ext cx="7036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4"/>
          <p:cNvCxnSpPr>
            <a:stCxn id="166" idx="7"/>
            <a:endCxn id="161" idx="3"/>
          </p:cNvCxnSpPr>
          <p:nvPr/>
        </p:nvCxnSpPr>
        <p:spPr>
          <a:xfrm rot="10800000" flipH="1">
            <a:off x="4652429" y="3421115"/>
            <a:ext cx="633200" cy="250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4"/>
          <p:cNvCxnSpPr>
            <a:stCxn id="161" idx="6"/>
            <a:endCxn id="160" idx="2"/>
          </p:cNvCxnSpPr>
          <p:nvPr/>
        </p:nvCxnSpPr>
        <p:spPr>
          <a:xfrm>
            <a:off x="5685933" y="3278067"/>
            <a:ext cx="6920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>
            <a:stCxn id="166" idx="5"/>
            <a:endCxn id="159" idx="1"/>
          </p:cNvCxnSpPr>
          <p:nvPr/>
        </p:nvCxnSpPr>
        <p:spPr>
          <a:xfrm>
            <a:off x="4652429" y="3957352"/>
            <a:ext cx="660400" cy="236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>
            <a:stCxn id="159" idx="6"/>
            <a:endCxn id="158" idx="2"/>
          </p:cNvCxnSpPr>
          <p:nvPr/>
        </p:nvCxnSpPr>
        <p:spPr>
          <a:xfrm>
            <a:off x="5712933" y="4337233"/>
            <a:ext cx="6652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>
            <a:stCxn id="167" idx="7"/>
            <a:endCxn id="165" idx="2"/>
          </p:cNvCxnSpPr>
          <p:nvPr/>
        </p:nvCxnSpPr>
        <p:spPr>
          <a:xfrm rot="10800000" flipH="1">
            <a:off x="7774312" y="3277915"/>
            <a:ext cx="767600" cy="393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>
            <a:stCxn id="165" idx="6"/>
            <a:endCxn id="164" idx="2"/>
          </p:cNvCxnSpPr>
          <p:nvPr/>
        </p:nvCxnSpPr>
        <p:spPr>
          <a:xfrm>
            <a:off x="9010867" y="3278067"/>
            <a:ext cx="6100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4"/>
          <p:cNvCxnSpPr>
            <a:stCxn id="167" idx="5"/>
            <a:endCxn id="163" idx="2"/>
          </p:cNvCxnSpPr>
          <p:nvPr/>
        </p:nvCxnSpPr>
        <p:spPr>
          <a:xfrm>
            <a:off x="7774312" y="3957352"/>
            <a:ext cx="770800" cy="335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4"/>
          <p:cNvCxnSpPr>
            <a:stCxn id="163" idx="6"/>
            <a:endCxn id="162" idx="2"/>
          </p:cNvCxnSpPr>
          <p:nvPr/>
        </p:nvCxnSpPr>
        <p:spPr>
          <a:xfrm>
            <a:off x="9013867" y="4292467"/>
            <a:ext cx="606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13000" y="506278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Пермутации</a:t>
            </a:r>
            <a:endParaRPr dirty="0">
              <a:latin typeface="Comfortaa" pitchFamily="2" charset="0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913000" y="586474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tx1"/>
                </a:solidFill>
                <a:latin typeface="Comfortaa" pitchFamily="2" charset="0"/>
              </a:rPr>
              <a:t>задача</a:t>
            </a:r>
            <a:endParaRPr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2" name="Google Shape;132;p21">
            <a:extLst>
              <a:ext uri="{FF2B5EF4-FFF2-40B4-BE49-F238E27FC236}">
                <a16:creationId xmlns:a16="http://schemas.microsoft.com/office/drawing/2014/main" id="{9104509D-180E-EE37-CCCE-F64A03531017}"/>
              </a:ext>
            </a:extLst>
          </p:cNvPr>
          <p:cNvPicPr preferRelativeResize="0"/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3756133" y="274052"/>
            <a:ext cx="4546600" cy="454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58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1729</Words>
  <Application>Microsoft Office PowerPoint</Application>
  <PresentationFormat>Widescreen</PresentationFormat>
  <Paragraphs>312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Comfortaa</vt:lpstr>
      <vt:lpstr>Consolas</vt:lpstr>
      <vt:lpstr>Office Theme</vt:lpstr>
      <vt:lpstr>Комбинаторни алгоритми</vt:lpstr>
      <vt:lpstr>Съдържание</vt:lpstr>
      <vt:lpstr>Множества [1/2]</vt:lpstr>
      <vt:lpstr>Множества [2/2]</vt:lpstr>
      <vt:lpstr>Пермутации</vt:lpstr>
      <vt:lpstr>Пермутации без повторение</vt:lpstr>
      <vt:lpstr>Пермутации</vt:lpstr>
      <vt:lpstr>Пермутации без повторение</vt:lpstr>
      <vt:lpstr>Пермутации</vt:lpstr>
      <vt:lpstr>Пермутации без повторение [1/2] </vt:lpstr>
      <vt:lpstr>Пермутации без повторение [2/2] </vt:lpstr>
      <vt:lpstr>Пермутации: алгоритъм</vt:lpstr>
      <vt:lpstr>Генериране на пермутации</vt:lpstr>
      <vt:lpstr>Комбинации</vt:lpstr>
      <vt:lpstr>Комбинации без повторения</vt:lpstr>
      <vt:lpstr>Комбинации</vt:lpstr>
      <vt:lpstr>Комбинации без повторения</vt:lpstr>
      <vt:lpstr>Генериране на комбинации без повторения</vt:lpstr>
      <vt:lpstr>Вариации</vt:lpstr>
      <vt:lpstr>Вариации без повторения</vt:lpstr>
      <vt:lpstr>Вариации</vt:lpstr>
      <vt:lpstr>Вариации без повторения</vt:lpstr>
      <vt:lpstr>Упражнения:  генериране на комбинации и вариации</vt:lpstr>
      <vt:lpstr>Упражнения: генериране на комбинации и вариации</vt:lpstr>
      <vt:lpstr>Упражнения: генериране на комбинации и вариации</vt:lpstr>
      <vt:lpstr>Упражнения:  генериране на пермутации и  други комбинаторни обекти</vt:lpstr>
      <vt:lpstr>Упражнения: генериране на пермутации и други комбинаторни обекти</vt:lpstr>
      <vt:lpstr>Упражнения: генериране на пермутации и други комбинаторни обекти</vt:lpstr>
      <vt:lpstr>Упражнения: генериране на пермутации и други комбинаторни обекти</vt:lpstr>
      <vt:lpstr>Биномни коефициенти [1/5]</vt:lpstr>
      <vt:lpstr>Биномни коефициенти [2/5]</vt:lpstr>
      <vt:lpstr>Биномни коефициенти [3/5]</vt:lpstr>
      <vt:lpstr>Биномни коефициенти [4/5]</vt:lpstr>
      <vt:lpstr>Биномни коефициенти [5/5]</vt:lpstr>
      <vt:lpstr>Триъгълник на Паскал</vt:lpstr>
      <vt:lpstr>Триъгълник на Паскал [1/5]</vt:lpstr>
      <vt:lpstr>Триъгълник на Паскал [2/5]</vt:lpstr>
      <vt:lpstr>Триъгълник на Паскал [3/5]</vt:lpstr>
      <vt:lpstr>Триъгълник на Паскал [4/5]</vt:lpstr>
      <vt:lpstr>Триъгълник на Паскал [5/5]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2023-03-01T14:28:43Z</dcterms:modified>
</cp:coreProperties>
</file>