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45"/>
  </p:notesMasterIdLst>
  <p:sldIdLst>
    <p:sldId id="258" r:id="rId2"/>
    <p:sldId id="571" r:id="rId3"/>
    <p:sldId id="573"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572"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Въведение" id="{B53E63A6-15B2-40C3-A9DC-5006FD089CC5}">
          <p14:sldIdLst>
            <p14:sldId id="258"/>
            <p14:sldId id="571"/>
          </p14:sldIdLst>
        </p14:section>
        <p14:section name="Динамично оптимиране" id="{0B0C01F3-1F60-4ADB-AC1E-9589654EAEF3}">
          <p14:sldIdLst>
            <p14:sldId id="573"/>
            <p14:sldId id="259"/>
            <p14:sldId id="260"/>
          </p14:sldIdLst>
        </p14:section>
        <p14:section name="Редица на Фибоначи" id="{57B12E79-0D20-4B45-87F5-62C47DD100A1}">
          <p14:sldIdLst>
            <p14:sldId id="261"/>
            <p14:sldId id="262"/>
            <p14:sldId id="263"/>
            <p14:sldId id="264"/>
            <p14:sldId id="265"/>
            <p14:sldId id="266"/>
            <p14:sldId id="267"/>
            <p14:sldId id="268"/>
            <p14:sldId id="269"/>
            <p14:sldId id="270"/>
          </p14:sldIdLst>
        </p14:section>
        <p14:section name="Задача за раницата" id="{17B7B1DE-808E-435B-A00F-595C6D4303B4}">
          <p14:sldIdLst>
            <p14:sldId id="271"/>
            <p14:sldId id="272"/>
            <p14:sldId id="273"/>
            <p14:sldId id="274"/>
            <p14:sldId id="275"/>
            <p14:sldId id="276"/>
          </p14:sldIdLst>
        </p14:section>
        <p14:section name="Упражнения" id="{CD06CCAE-4843-42CB-B03D-0C1632C1CC66}">
          <p14:sldIdLst>
            <p14:sldId id="277"/>
            <p14:sldId id="278"/>
            <p14:sldId id="279"/>
            <p14:sldId id="280"/>
            <p14:sldId id="281"/>
            <p14:sldId id="282"/>
            <p14:sldId id="283"/>
            <p14:sldId id="284"/>
            <p14:sldId id="285"/>
            <p14:sldId id="286"/>
          </p14:sldIdLst>
        </p14:section>
        <p14:section name="Двумерно динамично оптимиране" id="{8086A338-2639-4192-833D-4F2D0DCF8ED7}">
          <p14:sldIdLst>
            <p14:sldId id="287"/>
            <p14:sldId id="288"/>
            <p14:sldId id="289"/>
            <p14:sldId id="290"/>
          </p14:sldIdLst>
        </p14:section>
        <p14:section name="Задача за пешеходеца" id="{950BDA90-467E-43DE-95AB-1E4EAE3FF6F7}">
          <p14:sldIdLst>
            <p14:sldId id="291"/>
            <p14:sldId id="292"/>
            <p14:sldId id="293"/>
            <p14:sldId id="294"/>
            <p14:sldId id="295"/>
            <p14:sldId id="296"/>
          </p14:sldIdLst>
        </p14:section>
        <p14:section name="Заключение" id="{9315BEE7-605C-4839-996A-A4EEA70921D9}">
          <p14:sldIdLst>
            <p14:sldId id="297"/>
            <p14:sldId id="5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920906-DD0B-4CE3-A0DE-AD7FBDAD6296}" v="31" dt="2023-03-02T08:17:45.1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4660"/>
  </p:normalViewPr>
  <p:slideViewPr>
    <p:cSldViewPr snapToGrid="0">
      <p:cViewPr>
        <p:scale>
          <a:sx n="66" d="100"/>
          <a:sy n="66" d="100"/>
        </p:scale>
        <p:origin x="1063" y="5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Димитър Минчев" userId="6da192e4-d32c-454b-8615-bbadf07b6639" providerId="ADAL" clId="{508A51F5-6E34-4A9B-8787-8C29D4F40D1D}"/>
    <pc:docChg chg="addSld modSld">
      <pc:chgData name="Димитър Минчев" userId="6da192e4-d32c-454b-8615-bbadf07b6639" providerId="ADAL" clId="{508A51F5-6E34-4A9B-8787-8C29D4F40D1D}" dt="2022-08-10T06:34:56.108" v="0"/>
      <pc:docMkLst>
        <pc:docMk/>
      </pc:docMkLst>
      <pc:sldChg chg="add">
        <pc:chgData name="Димитър Минчев" userId="6da192e4-d32c-454b-8615-bbadf07b6639" providerId="ADAL" clId="{508A51F5-6E34-4A9B-8787-8C29D4F40D1D}" dt="2022-08-10T06:34:56.108" v="0"/>
        <pc:sldMkLst>
          <pc:docMk/>
          <pc:sldMk cId="2002111910" sldId="439"/>
        </pc:sldMkLst>
      </pc:sldChg>
    </pc:docChg>
  </pc:docChgLst>
  <pc:docChgLst>
    <pc:chgData name="БСУ" userId="bdbaa275-9249-41b1-8d15-242f632c67bf" providerId="ADAL" clId="{78920906-DD0B-4CE3-A0DE-AD7FBDAD6296}"/>
    <pc:docChg chg="undo custSel addSld delSld modSld sldOrd addSection delSection modSection">
      <pc:chgData name="БСУ" userId="bdbaa275-9249-41b1-8d15-242f632c67bf" providerId="ADAL" clId="{78920906-DD0B-4CE3-A0DE-AD7FBDAD6296}" dt="2023-03-02T08:18:04.087" v="640" actId="14100"/>
      <pc:docMkLst>
        <pc:docMk/>
      </pc:docMkLst>
      <pc:sldChg chg="modSp mod">
        <pc:chgData name="БСУ" userId="bdbaa275-9249-41b1-8d15-242f632c67bf" providerId="ADAL" clId="{78920906-DD0B-4CE3-A0DE-AD7FBDAD6296}" dt="2023-03-02T07:38:39.126" v="0"/>
        <pc:sldMkLst>
          <pc:docMk/>
          <pc:sldMk cId="2386959723" sldId="258"/>
        </pc:sldMkLst>
        <pc:spChg chg="mod">
          <ac:chgData name="БСУ" userId="bdbaa275-9249-41b1-8d15-242f632c67bf" providerId="ADAL" clId="{78920906-DD0B-4CE3-A0DE-AD7FBDAD6296}" dt="2023-03-02T07:38:39.126" v="0"/>
          <ac:spMkLst>
            <pc:docMk/>
            <pc:sldMk cId="2386959723" sldId="258"/>
            <ac:spMk id="4" creationId="{31A11B2B-6DC7-2642-A5E2-7E3177B71883}"/>
          </ac:spMkLst>
        </pc:spChg>
      </pc:sldChg>
      <pc:sldChg chg="modSp add mod">
        <pc:chgData name="БСУ" userId="bdbaa275-9249-41b1-8d15-242f632c67bf" providerId="ADAL" clId="{78920906-DD0B-4CE3-A0DE-AD7FBDAD6296}" dt="2023-03-02T07:42:31.962" v="73" actId="1076"/>
        <pc:sldMkLst>
          <pc:docMk/>
          <pc:sldMk cId="0" sldId="259"/>
        </pc:sldMkLst>
        <pc:spChg chg="mod">
          <ac:chgData name="БСУ" userId="bdbaa275-9249-41b1-8d15-242f632c67bf" providerId="ADAL" clId="{78920906-DD0B-4CE3-A0DE-AD7FBDAD6296}" dt="2023-03-02T07:42:31.962" v="73" actId="1076"/>
          <ac:spMkLst>
            <pc:docMk/>
            <pc:sldMk cId="0" sldId="259"/>
            <ac:spMk id="123" creationId="{00000000-0000-0000-0000-000000000000}"/>
          </ac:spMkLst>
        </pc:spChg>
        <pc:spChg chg="mod">
          <ac:chgData name="БСУ" userId="bdbaa275-9249-41b1-8d15-242f632c67bf" providerId="ADAL" clId="{78920906-DD0B-4CE3-A0DE-AD7FBDAD6296}" dt="2023-03-02T07:42:23.510" v="70" actId="1076"/>
          <ac:spMkLst>
            <pc:docMk/>
            <pc:sldMk cId="0" sldId="259"/>
            <ac:spMk id="124" creationId="{00000000-0000-0000-0000-000000000000}"/>
          </ac:spMkLst>
        </pc:spChg>
      </pc:sldChg>
      <pc:sldChg chg="modSp add mod">
        <pc:chgData name="БСУ" userId="bdbaa275-9249-41b1-8d15-242f632c67bf" providerId="ADAL" clId="{78920906-DD0B-4CE3-A0DE-AD7FBDAD6296}" dt="2023-03-02T07:43:00.201" v="80" actId="1076"/>
        <pc:sldMkLst>
          <pc:docMk/>
          <pc:sldMk cId="0" sldId="260"/>
        </pc:sldMkLst>
        <pc:spChg chg="mod">
          <ac:chgData name="БСУ" userId="bdbaa275-9249-41b1-8d15-242f632c67bf" providerId="ADAL" clId="{78920906-DD0B-4CE3-A0DE-AD7FBDAD6296}" dt="2023-03-02T07:43:00.201" v="80" actId="1076"/>
          <ac:spMkLst>
            <pc:docMk/>
            <pc:sldMk cId="0" sldId="260"/>
            <ac:spMk id="129" creationId="{00000000-0000-0000-0000-000000000000}"/>
          </ac:spMkLst>
        </pc:spChg>
        <pc:spChg chg="mod">
          <ac:chgData name="БСУ" userId="bdbaa275-9249-41b1-8d15-242f632c67bf" providerId="ADAL" clId="{78920906-DD0B-4CE3-A0DE-AD7FBDAD6296}" dt="2023-03-02T07:43:00.201" v="80" actId="1076"/>
          <ac:spMkLst>
            <pc:docMk/>
            <pc:sldMk cId="0" sldId="260"/>
            <ac:spMk id="130" creationId="{00000000-0000-0000-0000-000000000000}"/>
          </ac:spMkLst>
        </pc:spChg>
      </pc:sldChg>
      <pc:sldChg chg="modSp add mod">
        <pc:chgData name="БСУ" userId="bdbaa275-9249-41b1-8d15-242f632c67bf" providerId="ADAL" clId="{78920906-DD0B-4CE3-A0DE-AD7FBDAD6296}" dt="2023-03-02T07:43:24.376" v="84" actId="1076"/>
        <pc:sldMkLst>
          <pc:docMk/>
          <pc:sldMk cId="0" sldId="261"/>
        </pc:sldMkLst>
        <pc:spChg chg="mod">
          <ac:chgData name="БСУ" userId="bdbaa275-9249-41b1-8d15-242f632c67bf" providerId="ADAL" clId="{78920906-DD0B-4CE3-A0DE-AD7FBDAD6296}" dt="2023-03-02T07:43:17.908" v="82" actId="207"/>
          <ac:spMkLst>
            <pc:docMk/>
            <pc:sldMk cId="0" sldId="261"/>
            <ac:spMk id="135" creationId="{00000000-0000-0000-0000-000000000000}"/>
          </ac:spMkLst>
        </pc:spChg>
        <pc:spChg chg="mod">
          <ac:chgData name="БСУ" userId="bdbaa275-9249-41b1-8d15-242f632c67bf" providerId="ADAL" clId="{78920906-DD0B-4CE3-A0DE-AD7FBDAD6296}" dt="2023-03-02T07:43:17.908" v="82" actId="207"/>
          <ac:spMkLst>
            <pc:docMk/>
            <pc:sldMk cId="0" sldId="261"/>
            <ac:spMk id="136" creationId="{00000000-0000-0000-0000-000000000000}"/>
          </ac:spMkLst>
        </pc:spChg>
        <pc:picChg chg="mod">
          <ac:chgData name="БСУ" userId="bdbaa275-9249-41b1-8d15-242f632c67bf" providerId="ADAL" clId="{78920906-DD0B-4CE3-A0DE-AD7FBDAD6296}" dt="2023-03-02T07:43:24.376" v="84" actId="1076"/>
          <ac:picMkLst>
            <pc:docMk/>
            <pc:sldMk cId="0" sldId="261"/>
            <ac:picMk id="137" creationId="{00000000-0000-0000-0000-000000000000}"/>
          </ac:picMkLst>
        </pc:picChg>
      </pc:sldChg>
      <pc:sldChg chg="modSp add mod">
        <pc:chgData name="БСУ" userId="bdbaa275-9249-41b1-8d15-242f632c67bf" providerId="ADAL" clId="{78920906-DD0B-4CE3-A0DE-AD7FBDAD6296}" dt="2023-03-02T07:45:47.832" v="121" actId="1076"/>
        <pc:sldMkLst>
          <pc:docMk/>
          <pc:sldMk cId="0" sldId="262"/>
        </pc:sldMkLst>
        <pc:spChg chg="mod">
          <ac:chgData name="БСУ" userId="bdbaa275-9249-41b1-8d15-242f632c67bf" providerId="ADAL" clId="{78920906-DD0B-4CE3-A0DE-AD7FBDAD6296}" dt="2023-03-02T07:45:05.025" v="110" actId="20577"/>
          <ac:spMkLst>
            <pc:docMk/>
            <pc:sldMk cId="0" sldId="262"/>
            <ac:spMk id="142" creationId="{00000000-0000-0000-0000-000000000000}"/>
          </ac:spMkLst>
        </pc:spChg>
        <pc:spChg chg="mod">
          <ac:chgData name="БСУ" userId="bdbaa275-9249-41b1-8d15-242f632c67bf" providerId="ADAL" clId="{78920906-DD0B-4CE3-A0DE-AD7FBDAD6296}" dt="2023-03-02T07:45:41.814" v="120" actId="1076"/>
          <ac:spMkLst>
            <pc:docMk/>
            <pc:sldMk cId="0" sldId="262"/>
            <ac:spMk id="143" creationId="{00000000-0000-0000-0000-000000000000}"/>
          </ac:spMkLst>
        </pc:spChg>
        <pc:spChg chg="mod">
          <ac:chgData name="БСУ" userId="bdbaa275-9249-41b1-8d15-242f632c67bf" providerId="ADAL" clId="{78920906-DD0B-4CE3-A0DE-AD7FBDAD6296}" dt="2023-03-02T07:45:47.832" v="121" actId="1076"/>
          <ac:spMkLst>
            <pc:docMk/>
            <pc:sldMk cId="0" sldId="262"/>
            <ac:spMk id="144" creationId="{00000000-0000-0000-0000-000000000000}"/>
          </ac:spMkLst>
        </pc:spChg>
        <pc:spChg chg="mod">
          <ac:chgData name="БСУ" userId="bdbaa275-9249-41b1-8d15-242f632c67bf" providerId="ADAL" clId="{78920906-DD0B-4CE3-A0DE-AD7FBDAD6296}" dt="2023-03-02T07:45:47.832" v="121" actId="1076"/>
          <ac:spMkLst>
            <pc:docMk/>
            <pc:sldMk cId="0" sldId="262"/>
            <ac:spMk id="145" creationId="{00000000-0000-0000-0000-000000000000}"/>
          </ac:spMkLst>
        </pc:spChg>
        <pc:spChg chg="mod">
          <ac:chgData name="БСУ" userId="bdbaa275-9249-41b1-8d15-242f632c67bf" providerId="ADAL" clId="{78920906-DD0B-4CE3-A0DE-AD7FBDAD6296}" dt="2023-03-02T07:45:47.832" v="121" actId="1076"/>
          <ac:spMkLst>
            <pc:docMk/>
            <pc:sldMk cId="0" sldId="262"/>
            <ac:spMk id="146" creationId="{00000000-0000-0000-0000-000000000000}"/>
          </ac:spMkLst>
        </pc:spChg>
        <pc:spChg chg="mod">
          <ac:chgData name="БСУ" userId="bdbaa275-9249-41b1-8d15-242f632c67bf" providerId="ADAL" clId="{78920906-DD0B-4CE3-A0DE-AD7FBDAD6296}" dt="2023-03-02T07:45:47.832" v="121" actId="1076"/>
          <ac:spMkLst>
            <pc:docMk/>
            <pc:sldMk cId="0" sldId="262"/>
            <ac:spMk id="147" creationId="{00000000-0000-0000-0000-000000000000}"/>
          </ac:spMkLst>
        </pc:spChg>
        <pc:spChg chg="mod">
          <ac:chgData name="БСУ" userId="bdbaa275-9249-41b1-8d15-242f632c67bf" providerId="ADAL" clId="{78920906-DD0B-4CE3-A0DE-AD7FBDAD6296}" dt="2023-03-02T07:45:47.832" v="121" actId="1076"/>
          <ac:spMkLst>
            <pc:docMk/>
            <pc:sldMk cId="0" sldId="262"/>
            <ac:spMk id="151" creationId="{00000000-0000-0000-0000-000000000000}"/>
          </ac:spMkLst>
        </pc:spChg>
        <pc:spChg chg="mod">
          <ac:chgData name="БСУ" userId="bdbaa275-9249-41b1-8d15-242f632c67bf" providerId="ADAL" clId="{78920906-DD0B-4CE3-A0DE-AD7FBDAD6296}" dt="2023-03-02T07:45:47.832" v="121" actId="1076"/>
          <ac:spMkLst>
            <pc:docMk/>
            <pc:sldMk cId="0" sldId="262"/>
            <ac:spMk id="152" creationId="{00000000-0000-0000-0000-000000000000}"/>
          </ac:spMkLst>
        </pc:spChg>
        <pc:spChg chg="mod">
          <ac:chgData name="БСУ" userId="bdbaa275-9249-41b1-8d15-242f632c67bf" providerId="ADAL" clId="{78920906-DD0B-4CE3-A0DE-AD7FBDAD6296}" dt="2023-03-02T07:45:47.832" v="121" actId="1076"/>
          <ac:spMkLst>
            <pc:docMk/>
            <pc:sldMk cId="0" sldId="262"/>
            <ac:spMk id="153" creationId="{00000000-0000-0000-0000-000000000000}"/>
          </ac:spMkLst>
        </pc:spChg>
        <pc:cxnChg chg="mod">
          <ac:chgData name="БСУ" userId="bdbaa275-9249-41b1-8d15-242f632c67bf" providerId="ADAL" clId="{78920906-DD0B-4CE3-A0DE-AD7FBDAD6296}" dt="2023-03-02T07:45:47.832" v="121" actId="1076"/>
          <ac:cxnSpMkLst>
            <pc:docMk/>
            <pc:sldMk cId="0" sldId="262"/>
            <ac:cxnSpMk id="148" creationId="{00000000-0000-0000-0000-000000000000}"/>
          </ac:cxnSpMkLst>
        </pc:cxnChg>
        <pc:cxnChg chg="mod">
          <ac:chgData name="БСУ" userId="bdbaa275-9249-41b1-8d15-242f632c67bf" providerId="ADAL" clId="{78920906-DD0B-4CE3-A0DE-AD7FBDAD6296}" dt="2023-03-02T07:45:47.832" v="121" actId="1076"/>
          <ac:cxnSpMkLst>
            <pc:docMk/>
            <pc:sldMk cId="0" sldId="262"/>
            <ac:cxnSpMk id="149" creationId="{00000000-0000-0000-0000-000000000000}"/>
          </ac:cxnSpMkLst>
        </pc:cxnChg>
        <pc:cxnChg chg="mod">
          <ac:chgData name="БСУ" userId="bdbaa275-9249-41b1-8d15-242f632c67bf" providerId="ADAL" clId="{78920906-DD0B-4CE3-A0DE-AD7FBDAD6296}" dt="2023-03-02T07:45:47.832" v="121" actId="1076"/>
          <ac:cxnSpMkLst>
            <pc:docMk/>
            <pc:sldMk cId="0" sldId="262"/>
            <ac:cxnSpMk id="150" creationId="{00000000-0000-0000-0000-000000000000}"/>
          </ac:cxnSpMkLst>
        </pc:cxnChg>
        <pc:cxnChg chg="mod">
          <ac:chgData name="БСУ" userId="bdbaa275-9249-41b1-8d15-242f632c67bf" providerId="ADAL" clId="{78920906-DD0B-4CE3-A0DE-AD7FBDAD6296}" dt="2023-03-02T07:45:47.832" v="121" actId="1076"/>
          <ac:cxnSpMkLst>
            <pc:docMk/>
            <pc:sldMk cId="0" sldId="262"/>
            <ac:cxnSpMk id="154" creationId="{00000000-0000-0000-0000-000000000000}"/>
          </ac:cxnSpMkLst>
        </pc:cxnChg>
        <pc:cxnChg chg="mod">
          <ac:chgData name="БСУ" userId="bdbaa275-9249-41b1-8d15-242f632c67bf" providerId="ADAL" clId="{78920906-DD0B-4CE3-A0DE-AD7FBDAD6296}" dt="2023-03-02T07:45:47.832" v="121" actId="1076"/>
          <ac:cxnSpMkLst>
            <pc:docMk/>
            <pc:sldMk cId="0" sldId="262"/>
            <ac:cxnSpMk id="155" creationId="{00000000-0000-0000-0000-000000000000}"/>
          </ac:cxnSpMkLst>
        </pc:cxnChg>
        <pc:cxnChg chg="mod">
          <ac:chgData name="БСУ" userId="bdbaa275-9249-41b1-8d15-242f632c67bf" providerId="ADAL" clId="{78920906-DD0B-4CE3-A0DE-AD7FBDAD6296}" dt="2023-03-02T07:45:47.832" v="121" actId="1076"/>
          <ac:cxnSpMkLst>
            <pc:docMk/>
            <pc:sldMk cId="0" sldId="262"/>
            <ac:cxnSpMk id="156" creationId="{00000000-0000-0000-0000-000000000000}"/>
          </ac:cxnSpMkLst>
        </pc:cxnChg>
      </pc:sldChg>
      <pc:sldChg chg="addSp delSp modSp add mod">
        <pc:chgData name="БСУ" userId="bdbaa275-9249-41b1-8d15-242f632c67bf" providerId="ADAL" clId="{78920906-DD0B-4CE3-A0DE-AD7FBDAD6296}" dt="2023-03-02T07:45:28.783" v="119" actId="120"/>
        <pc:sldMkLst>
          <pc:docMk/>
          <pc:sldMk cId="0" sldId="263"/>
        </pc:sldMkLst>
        <pc:spChg chg="add del mod">
          <ac:chgData name="БСУ" userId="bdbaa275-9249-41b1-8d15-242f632c67bf" providerId="ADAL" clId="{78920906-DD0B-4CE3-A0DE-AD7FBDAD6296}" dt="2023-03-02T07:45:14.028" v="113" actId="478"/>
          <ac:spMkLst>
            <pc:docMk/>
            <pc:sldMk cId="0" sldId="263"/>
            <ac:spMk id="3" creationId="{DA824777-CBDA-C046-059D-5674F0B04B54}"/>
          </ac:spMkLst>
        </pc:spChg>
        <pc:spChg chg="add mod">
          <ac:chgData name="БСУ" userId="bdbaa275-9249-41b1-8d15-242f632c67bf" providerId="ADAL" clId="{78920906-DD0B-4CE3-A0DE-AD7FBDAD6296}" dt="2023-03-02T07:45:16.070" v="115" actId="20577"/>
          <ac:spMkLst>
            <pc:docMk/>
            <pc:sldMk cId="0" sldId="263"/>
            <ac:spMk id="4" creationId="{A9EDA77F-995A-FEB1-31B8-2477F4E2DD14}"/>
          </ac:spMkLst>
        </pc:spChg>
        <pc:spChg chg="del">
          <ac:chgData name="БСУ" userId="bdbaa275-9249-41b1-8d15-242f632c67bf" providerId="ADAL" clId="{78920906-DD0B-4CE3-A0DE-AD7FBDAD6296}" dt="2023-03-02T07:45:10.820" v="111" actId="478"/>
          <ac:spMkLst>
            <pc:docMk/>
            <pc:sldMk cId="0" sldId="263"/>
            <ac:spMk id="161" creationId="{00000000-0000-0000-0000-000000000000}"/>
          </ac:spMkLst>
        </pc:spChg>
        <pc:spChg chg="mod">
          <ac:chgData name="БСУ" userId="bdbaa275-9249-41b1-8d15-242f632c67bf" providerId="ADAL" clId="{78920906-DD0B-4CE3-A0DE-AD7FBDAD6296}" dt="2023-03-02T07:45:28.783" v="119" actId="120"/>
          <ac:spMkLst>
            <pc:docMk/>
            <pc:sldMk cId="0" sldId="263"/>
            <ac:spMk id="162" creationId="{00000000-0000-0000-0000-000000000000}"/>
          </ac:spMkLst>
        </pc:spChg>
      </pc:sldChg>
      <pc:sldChg chg="modSp add mod">
        <pc:chgData name="БСУ" userId="bdbaa275-9249-41b1-8d15-242f632c67bf" providerId="ADAL" clId="{78920906-DD0B-4CE3-A0DE-AD7FBDAD6296}" dt="2023-03-02T07:47:29.939" v="147" actId="1076"/>
        <pc:sldMkLst>
          <pc:docMk/>
          <pc:sldMk cId="0" sldId="264"/>
        </pc:sldMkLst>
        <pc:spChg chg="mod">
          <ac:chgData name="БСУ" userId="bdbaa275-9249-41b1-8d15-242f632c67bf" providerId="ADAL" clId="{78920906-DD0B-4CE3-A0DE-AD7FBDAD6296}" dt="2023-03-02T07:47:27.122" v="146" actId="1076"/>
          <ac:spMkLst>
            <pc:docMk/>
            <pc:sldMk cId="0" sldId="264"/>
            <ac:spMk id="167" creationId="{00000000-0000-0000-0000-000000000000}"/>
          </ac:spMkLst>
        </pc:spChg>
        <pc:spChg chg="mod">
          <ac:chgData name="БСУ" userId="bdbaa275-9249-41b1-8d15-242f632c67bf" providerId="ADAL" clId="{78920906-DD0B-4CE3-A0DE-AD7FBDAD6296}" dt="2023-03-02T07:47:29.939" v="147" actId="1076"/>
          <ac:spMkLst>
            <pc:docMk/>
            <pc:sldMk cId="0" sldId="264"/>
            <ac:spMk id="168" creationId="{00000000-0000-0000-0000-000000000000}"/>
          </ac:spMkLst>
        </pc:spChg>
      </pc:sldChg>
      <pc:sldChg chg="addSp delSp modSp add mod">
        <pc:chgData name="БСУ" userId="bdbaa275-9249-41b1-8d15-242f632c67bf" providerId="ADAL" clId="{78920906-DD0B-4CE3-A0DE-AD7FBDAD6296}" dt="2023-03-02T07:47:58.708" v="159" actId="1076"/>
        <pc:sldMkLst>
          <pc:docMk/>
          <pc:sldMk cId="0" sldId="265"/>
        </pc:sldMkLst>
        <pc:spChg chg="add del mod">
          <ac:chgData name="БСУ" userId="bdbaa275-9249-41b1-8d15-242f632c67bf" providerId="ADAL" clId="{78920906-DD0B-4CE3-A0DE-AD7FBDAD6296}" dt="2023-03-02T07:47:40.981" v="150" actId="478"/>
          <ac:spMkLst>
            <pc:docMk/>
            <pc:sldMk cId="0" sldId="265"/>
            <ac:spMk id="3" creationId="{9B51A179-B4D8-A4DA-B4EC-7E662201BB54}"/>
          </ac:spMkLst>
        </pc:spChg>
        <pc:spChg chg="add mod">
          <ac:chgData name="БСУ" userId="bdbaa275-9249-41b1-8d15-242f632c67bf" providerId="ADAL" clId="{78920906-DD0B-4CE3-A0DE-AD7FBDAD6296}" dt="2023-03-02T07:47:43.691" v="152" actId="20577"/>
          <ac:spMkLst>
            <pc:docMk/>
            <pc:sldMk cId="0" sldId="265"/>
            <ac:spMk id="4" creationId="{6746DE27-74BC-2AB4-22C2-408220049A40}"/>
          </ac:spMkLst>
        </pc:spChg>
        <pc:spChg chg="del mod">
          <ac:chgData name="БСУ" userId="bdbaa275-9249-41b1-8d15-242f632c67bf" providerId="ADAL" clId="{78920906-DD0B-4CE3-A0DE-AD7FBDAD6296}" dt="2023-03-02T07:47:40.217" v="149" actId="478"/>
          <ac:spMkLst>
            <pc:docMk/>
            <pc:sldMk cId="0" sldId="265"/>
            <ac:spMk id="173" creationId="{00000000-0000-0000-0000-000000000000}"/>
          </ac:spMkLst>
        </pc:spChg>
        <pc:spChg chg="mod">
          <ac:chgData name="БСУ" userId="bdbaa275-9249-41b1-8d15-242f632c67bf" providerId="ADAL" clId="{78920906-DD0B-4CE3-A0DE-AD7FBDAD6296}" dt="2023-03-02T07:47:58.708" v="159" actId="1076"/>
          <ac:spMkLst>
            <pc:docMk/>
            <pc:sldMk cId="0" sldId="265"/>
            <ac:spMk id="174" creationId="{00000000-0000-0000-0000-000000000000}"/>
          </ac:spMkLst>
        </pc:spChg>
      </pc:sldChg>
      <pc:sldChg chg="addSp delSp modSp add mod">
        <pc:chgData name="БСУ" userId="bdbaa275-9249-41b1-8d15-242f632c67bf" providerId="ADAL" clId="{78920906-DD0B-4CE3-A0DE-AD7FBDAD6296}" dt="2023-03-02T07:49:09.596" v="174" actId="208"/>
        <pc:sldMkLst>
          <pc:docMk/>
          <pc:sldMk cId="0" sldId="266"/>
        </pc:sldMkLst>
        <pc:spChg chg="add del mod">
          <ac:chgData name="БСУ" userId="bdbaa275-9249-41b1-8d15-242f632c67bf" providerId="ADAL" clId="{78920906-DD0B-4CE3-A0DE-AD7FBDAD6296}" dt="2023-03-02T07:48:08.078" v="161" actId="478"/>
          <ac:spMkLst>
            <pc:docMk/>
            <pc:sldMk cId="0" sldId="266"/>
            <ac:spMk id="3" creationId="{D5C51828-37C9-24F2-B016-310B30CD0498}"/>
          </ac:spMkLst>
        </pc:spChg>
        <pc:spChg chg="add mod">
          <ac:chgData name="БСУ" userId="bdbaa275-9249-41b1-8d15-242f632c67bf" providerId="ADAL" clId="{78920906-DD0B-4CE3-A0DE-AD7FBDAD6296}" dt="2023-03-02T07:48:22.274" v="165" actId="20577"/>
          <ac:spMkLst>
            <pc:docMk/>
            <pc:sldMk cId="0" sldId="266"/>
            <ac:spMk id="4" creationId="{5BFA3A8F-00E2-6DB6-DDBC-5A41BA2C4CBB}"/>
          </ac:spMkLst>
        </pc:spChg>
        <pc:spChg chg="del">
          <ac:chgData name="БСУ" userId="bdbaa275-9249-41b1-8d15-242f632c67bf" providerId="ADAL" clId="{78920906-DD0B-4CE3-A0DE-AD7FBDAD6296}" dt="2023-03-02T07:48:06.165" v="160" actId="478"/>
          <ac:spMkLst>
            <pc:docMk/>
            <pc:sldMk cId="0" sldId="266"/>
            <ac:spMk id="179" creationId="{00000000-0000-0000-0000-000000000000}"/>
          </ac:spMkLst>
        </pc:spChg>
        <pc:spChg chg="mod">
          <ac:chgData name="БСУ" userId="bdbaa275-9249-41b1-8d15-242f632c67bf" providerId="ADAL" clId="{78920906-DD0B-4CE3-A0DE-AD7FBDAD6296}" dt="2023-03-02T07:48:59.590" v="172" actId="1076"/>
          <ac:spMkLst>
            <pc:docMk/>
            <pc:sldMk cId="0" sldId="266"/>
            <ac:spMk id="180" creationId="{00000000-0000-0000-0000-000000000000}"/>
          </ac:spMkLst>
        </pc:spChg>
        <pc:spChg chg="mod">
          <ac:chgData name="БСУ" userId="bdbaa275-9249-41b1-8d15-242f632c67bf" providerId="ADAL" clId="{78920906-DD0B-4CE3-A0DE-AD7FBDAD6296}" dt="2023-03-02T07:49:09.596" v="174" actId="208"/>
          <ac:spMkLst>
            <pc:docMk/>
            <pc:sldMk cId="0" sldId="266"/>
            <ac:spMk id="182" creationId="{00000000-0000-0000-0000-000000000000}"/>
          </ac:spMkLst>
        </pc:spChg>
        <pc:spChg chg="mod">
          <ac:chgData name="БСУ" userId="bdbaa275-9249-41b1-8d15-242f632c67bf" providerId="ADAL" clId="{78920906-DD0B-4CE3-A0DE-AD7FBDAD6296}" dt="2023-03-02T07:49:09.596" v="174" actId="208"/>
          <ac:spMkLst>
            <pc:docMk/>
            <pc:sldMk cId="0" sldId="266"/>
            <ac:spMk id="183" creationId="{00000000-0000-0000-0000-000000000000}"/>
          </ac:spMkLst>
        </pc:spChg>
        <pc:spChg chg="mod">
          <ac:chgData name="БСУ" userId="bdbaa275-9249-41b1-8d15-242f632c67bf" providerId="ADAL" clId="{78920906-DD0B-4CE3-A0DE-AD7FBDAD6296}" dt="2023-03-02T07:49:09.596" v="174" actId="208"/>
          <ac:spMkLst>
            <pc:docMk/>
            <pc:sldMk cId="0" sldId="266"/>
            <ac:spMk id="184" creationId="{00000000-0000-0000-0000-000000000000}"/>
          </ac:spMkLst>
        </pc:spChg>
        <pc:spChg chg="mod">
          <ac:chgData name="БСУ" userId="bdbaa275-9249-41b1-8d15-242f632c67bf" providerId="ADAL" clId="{78920906-DD0B-4CE3-A0DE-AD7FBDAD6296}" dt="2023-03-02T07:49:09.596" v="174" actId="208"/>
          <ac:spMkLst>
            <pc:docMk/>
            <pc:sldMk cId="0" sldId="266"/>
            <ac:spMk id="185" creationId="{00000000-0000-0000-0000-000000000000}"/>
          </ac:spMkLst>
        </pc:spChg>
        <pc:graphicFrameChg chg="modGraphic">
          <ac:chgData name="БСУ" userId="bdbaa275-9249-41b1-8d15-242f632c67bf" providerId="ADAL" clId="{78920906-DD0B-4CE3-A0DE-AD7FBDAD6296}" dt="2023-03-02T07:48:18.322" v="163" actId="207"/>
          <ac:graphicFrameMkLst>
            <pc:docMk/>
            <pc:sldMk cId="0" sldId="266"/>
            <ac:graphicFrameMk id="181" creationId="{00000000-0000-0000-0000-000000000000}"/>
          </ac:graphicFrameMkLst>
        </pc:graphicFrameChg>
      </pc:sldChg>
      <pc:sldChg chg="addSp delSp modSp add mod">
        <pc:chgData name="БСУ" userId="bdbaa275-9249-41b1-8d15-242f632c67bf" providerId="ADAL" clId="{78920906-DD0B-4CE3-A0DE-AD7FBDAD6296}" dt="2023-03-02T07:49:36.080" v="180" actId="208"/>
        <pc:sldMkLst>
          <pc:docMk/>
          <pc:sldMk cId="0" sldId="267"/>
        </pc:sldMkLst>
        <pc:spChg chg="add del mod">
          <ac:chgData name="БСУ" userId="bdbaa275-9249-41b1-8d15-242f632c67bf" providerId="ADAL" clId="{78920906-DD0B-4CE3-A0DE-AD7FBDAD6296}" dt="2023-03-02T07:49:23.011" v="176" actId="478"/>
          <ac:spMkLst>
            <pc:docMk/>
            <pc:sldMk cId="0" sldId="267"/>
            <ac:spMk id="3" creationId="{36FBA623-A911-D1B9-95AE-2E8CE2C226FF}"/>
          </ac:spMkLst>
        </pc:spChg>
        <pc:spChg chg="add del mod">
          <ac:chgData name="БСУ" userId="bdbaa275-9249-41b1-8d15-242f632c67bf" providerId="ADAL" clId="{78920906-DD0B-4CE3-A0DE-AD7FBDAD6296}" dt="2023-03-02T07:49:23.011" v="176" actId="478"/>
          <ac:spMkLst>
            <pc:docMk/>
            <pc:sldMk cId="0" sldId="267"/>
            <ac:spMk id="5" creationId="{2B7661F7-A671-F64F-C032-23F8C1F16906}"/>
          </ac:spMkLst>
        </pc:spChg>
        <pc:spChg chg="add mod">
          <ac:chgData name="БСУ" userId="bdbaa275-9249-41b1-8d15-242f632c67bf" providerId="ADAL" clId="{78920906-DD0B-4CE3-A0DE-AD7FBDAD6296}" dt="2023-03-02T07:49:23.522" v="177"/>
          <ac:spMkLst>
            <pc:docMk/>
            <pc:sldMk cId="0" sldId="267"/>
            <ac:spMk id="6" creationId="{6C6804D0-AE94-9C0F-B43D-1831E754EDE9}"/>
          </ac:spMkLst>
        </pc:spChg>
        <pc:spChg chg="add mod">
          <ac:chgData name="БСУ" userId="bdbaa275-9249-41b1-8d15-242f632c67bf" providerId="ADAL" clId="{78920906-DD0B-4CE3-A0DE-AD7FBDAD6296}" dt="2023-03-02T07:49:26.021" v="178" actId="20577"/>
          <ac:spMkLst>
            <pc:docMk/>
            <pc:sldMk cId="0" sldId="267"/>
            <ac:spMk id="7" creationId="{18BD41B1-5DAC-F6D5-90FF-88F858A0DD00}"/>
          </ac:spMkLst>
        </pc:spChg>
        <pc:spChg chg="del">
          <ac:chgData name="БСУ" userId="bdbaa275-9249-41b1-8d15-242f632c67bf" providerId="ADAL" clId="{78920906-DD0B-4CE3-A0DE-AD7FBDAD6296}" dt="2023-03-02T07:49:19.506" v="175" actId="478"/>
          <ac:spMkLst>
            <pc:docMk/>
            <pc:sldMk cId="0" sldId="267"/>
            <ac:spMk id="190" creationId="{00000000-0000-0000-0000-000000000000}"/>
          </ac:spMkLst>
        </pc:spChg>
        <pc:spChg chg="mod">
          <ac:chgData name="БСУ" userId="bdbaa275-9249-41b1-8d15-242f632c67bf" providerId="ADAL" clId="{78920906-DD0B-4CE3-A0DE-AD7FBDAD6296}" dt="2023-03-02T07:49:36.080" v="180" actId="208"/>
          <ac:spMkLst>
            <pc:docMk/>
            <pc:sldMk cId="0" sldId="267"/>
            <ac:spMk id="192" creationId="{00000000-0000-0000-0000-000000000000}"/>
          </ac:spMkLst>
        </pc:spChg>
        <pc:spChg chg="mod">
          <ac:chgData name="БСУ" userId="bdbaa275-9249-41b1-8d15-242f632c67bf" providerId="ADAL" clId="{78920906-DD0B-4CE3-A0DE-AD7FBDAD6296}" dt="2023-03-02T07:49:36.080" v="180" actId="208"/>
          <ac:spMkLst>
            <pc:docMk/>
            <pc:sldMk cId="0" sldId="267"/>
            <ac:spMk id="193" creationId="{00000000-0000-0000-0000-000000000000}"/>
          </ac:spMkLst>
        </pc:spChg>
        <pc:spChg chg="mod">
          <ac:chgData name="БСУ" userId="bdbaa275-9249-41b1-8d15-242f632c67bf" providerId="ADAL" clId="{78920906-DD0B-4CE3-A0DE-AD7FBDAD6296}" dt="2023-03-02T07:49:36.080" v="180" actId="208"/>
          <ac:spMkLst>
            <pc:docMk/>
            <pc:sldMk cId="0" sldId="267"/>
            <ac:spMk id="194" creationId="{00000000-0000-0000-0000-000000000000}"/>
          </ac:spMkLst>
        </pc:spChg>
        <pc:spChg chg="mod">
          <ac:chgData name="БСУ" userId="bdbaa275-9249-41b1-8d15-242f632c67bf" providerId="ADAL" clId="{78920906-DD0B-4CE3-A0DE-AD7FBDAD6296}" dt="2023-03-02T07:49:36.080" v="180" actId="208"/>
          <ac:spMkLst>
            <pc:docMk/>
            <pc:sldMk cId="0" sldId="267"/>
            <ac:spMk id="195" creationId="{00000000-0000-0000-0000-000000000000}"/>
          </ac:spMkLst>
        </pc:spChg>
        <pc:spChg chg="del">
          <ac:chgData name="БСУ" userId="bdbaa275-9249-41b1-8d15-242f632c67bf" providerId="ADAL" clId="{78920906-DD0B-4CE3-A0DE-AD7FBDAD6296}" dt="2023-03-02T07:49:19.506" v="175" actId="478"/>
          <ac:spMkLst>
            <pc:docMk/>
            <pc:sldMk cId="0" sldId="267"/>
            <ac:spMk id="198" creationId="{00000000-0000-0000-0000-000000000000}"/>
          </ac:spMkLst>
        </pc:spChg>
        <pc:graphicFrameChg chg="modGraphic">
          <ac:chgData name="БСУ" userId="bdbaa275-9249-41b1-8d15-242f632c67bf" providerId="ADAL" clId="{78920906-DD0B-4CE3-A0DE-AD7FBDAD6296}" dt="2023-03-02T07:48:45.416" v="169" actId="207"/>
          <ac:graphicFrameMkLst>
            <pc:docMk/>
            <pc:sldMk cId="0" sldId="267"/>
            <ac:graphicFrameMk id="191" creationId="{00000000-0000-0000-0000-000000000000}"/>
          </ac:graphicFrameMkLst>
        </pc:graphicFrameChg>
        <pc:cxnChg chg="mod">
          <ac:chgData name="БСУ" userId="bdbaa275-9249-41b1-8d15-242f632c67bf" providerId="ADAL" clId="{78920906-DD0B-4CE3-A0DE-AD7FBDAD6296}" dt="2023-03-02T07:49:36.080" v="180" actId="208"/>
          <ac:cxnSpMkLst>
            <pc:docMk/>
            <pc:sldMk cId="0" sldId="267"/>
            <ac:cxnSpMk id="196" creationId="{00000000-0000-0000-0000-000000000000}"/>
          </ac:cxnSpMkLst>
        </pc:cxnChg>
        <pc:cxnChg chg="mod">
          <ac:chgData name="БСУ" userId="bdbaa275-9249-41b1-8d15-242f632c67bf" providerId="ADAL" clId="{78920906-DD0B-4CE3-A0DE-AD7FBDAD6296}" dt="2023-03-02T07:49:36.080" v="180" actId="208"/>
          <ac:cxnSpMkLst>
            <pc:docMk/>
            <pc:sldMk cId="0" sldId="267"/>
            <ac:cxnSpMk id="197" creationId="{00000000-0000-0000-0000-000000000000}"/>
          </ac:cxnSpMkLst>
        </pc:cxnChg>
      </pc:sldChg>
      <pc:sldChg chg="addSp delSp modSp add mod">
        <pc:chgData name="БСУ" userId="bdbaa275-9249-41b1-8d15-242f632c67bf" providerId="ADAL" clId="{78920906-DD0B-4CE3-A0DE-AD7FBDAD6296}" dt="2023-03-02T07:50:17.451" v="187" actId="20577"/>
        <pc:sldMkLst>
          <pc:docMk/>
          <pc:sldMk cId="0" sldId="268"/>
        </pc:sldMkLst>
        <pc:spChg chg="add del mod">
          <ac:chgData name="БСУ" userId="bdbaa275-9249-41b1-8d15-242f632c67bf" providerId="ADAL" clId="{78920906-DD0B-4CE3-A0DE-AD7FBDAD6296}" dt="2023-03-02T07:49:49.951" v="182" actId="478"/>
          <ac:spMkLst>
            <pc:docMk/>
            <pc:sldMk cId="0" sldId="268"/>
            <ac:spMk id="3" creationId="{51AE7902-B87D-1401-F482-770B4682F336}"/>
          </ac:spMkLst>
        </pc:spChg>
        <pc:spChg chg="add del mod">
          <ac:chgData name="БСУ" userId="bdbaa275-9249-41b1-8d15-242f632c67bf" providerId="ADAL" clId="{78920906-DD0B-4CE3-A0DE-AD7FBDAD6296}" dt="2023-03-02T07:49:49.951" v="182" actId="478"/>
          <ac:spMkLst>
            <pc:docMk/>
            <pc:sldMk cId="0" sldId="268"/>
            <ac:spMk id="5" creationId="{F26E5A5D-1BA6-F8A0-5B80-235D88DD836F}"/>
          </ac:spMkLst>
        </pc:spChg>
        <pc:spChg chg="add mod">
          <ac:chgData name="БСУ" userId="bdbaa275-9249-41b1-8d15-242f632c67bf" providerId="ADAL" clId="{78920906-DD0B-4CE3-A0DE-AD7FBDAD6296}" dt="2023-03-02T07:49:50.796" v="183"/>
          <ac:spMkLst>
            <pc:docMk/>
            <pc:sldMk cId="0" sldId="268"/>
            <ac:spMk id="6" creationId="{025BF368-8ED6-F2AA-3C3B-33CC5E5E1CF6}"/>
          </ac:spMkLst>
        </pc:spChg>
        <pc:spChg chg="add mod">
          <ac:chgData name="БСУ" userId="bdbaa275-9249-41b1-8d15-242f632c67bf" providerId="ADAL" clId="{78920906-DD0B-4CE3-A0DE-AD7FBDAD6296}" dt="2023-03-02T07:50:17.451" v="187" actId="20577"/>
          <ac:spMkLst>
            <pc:docMk/>
            <pc:sldMk cId="0" sldId="268"/>
            <ac:spMk id="7" creationId="{E757AC3B-10EE-957B-1880-00EC5BA30559}"/>
          </ac:spMkLst>
        </pc:spChg>
        <pc:spChg chg="del">
          <ac:chgData name="БСУ" userId="bdbaa275-9249-41b1-8d15-242f632c67bf" providerId="ADAL" clId="{78920906-DD0B-4CE3-A0DE-AD7FBDAD6296}" dt="2023-03-02T07:49:46.677" v="181" actId="478"/>
          <ac:spMkLst>
            <pc:docMk/>
            <pc:sldMk cId="0" sldId="268"/>
            <ac:spMk id="203" creationId="{00000000-0000-0000-0000-000000000000}"/>
          </ac:spMkLst>
        </pc:spChg>
        <pc:spChg chg="mod">
          <ac:chgData name="БСУ" userId="bdbaa275-9249-41b1-8d15-242f632c67bf" providerId="ADAL" clId="{78920906-DD0B-4CE3-A0DE-AD7FBDAD6296}" dt="2023-03-02T07:50:10.516" v="186" actId="208"/>
          <ac:spMkLst>
            <pc:docMk/>
            <pc:sldMk cId="0" sldId="268"/>
            <ac:spMk id="205" creationId="{00000000-0000-0000-0000-000000000000}"/>
          </ac:spMkLst>
        </pc:spChg>
        <pc:spChg chg="mod">
          <ac:chgData name="БСУ" userId="bdbaa275-9249-41b1-8d15-242f632c67bf" providerId="ADAL" clId="{78920906-DD0B-4CE3-A0DE-AD7FBDAD6296}" dt="2023-03-02T07:50:10.516" v="186" actId="208"/>
          <ac:spMkLst>
            <pc:docMk/>
            <pc:sldMk cId="0" sldId="268"/>
            <ac:spMk id="206" creationId="{00000000-0000-0000-0000-000000000000}"/>
          </ac:spMkLst>
        </pc:spChg>
        <pc:spChg chg="mod">
          <ac:chgData name="БСУ" userId="bdbaa275-9249-41b1-8d15-242f632c67bf" providerId="ADAL" clId="{78920906-DD0B-4CE3-A0DE-AD7FBDAD6296}" dt="2023-03-02T07:50:10.516" v="186" actId="208"/>
          <ac:spMkLst>
            <pc:docMk/>
            <pc:sldMk cId="0" sldId="268"/>
            <ac:spMk id="207" creationId="{00000000-0000-0000-0000-000000000000}"/>
          </ac:spMkLst>
        </pc:spChg>
        <pc:spChg chg="mod">
          <ac:chgData name="БСУ" userId="bdbaa275-9249-41b1-8d15-242f632c67bf" providerId="ADAL" clId="{78920906-DD0B-4CE3-A0DE-AD7FBDAD6296}" dt="2023-03-02T07:50:10.516" v="186" actId="208"/>
          <ac:spMkLst>
            <pc:docMk/>
            <pc:sldMk cId="0" sldId="268"/>
            <ac:spMk id="208" creationId="{00000000-0000-0000-0000-000000000000}"/>
          </ac:spMkLst>
        </pc:spChg>
        <pc:spChg chg="del">
          <ac:chgData name="БСУ" userId="bdbaa275-9249-41b1-8d15-242f632c67bf" providerId="ADAL" clId="{78920906-DD0B-4CE3-A0DE-AD7FBDAD6296}" dt="2023-03-02T07:49:46.677" v="181" actId="478"/>
          <ac:spMkLst>
            <pc:docMk/>
            <pc:sldMk cId="0" sldId="268"/>
            <ac:spMk id="213" creationId="{00000000-0000-0000-0000-000000000000}"/>
          </ac:spMkLst>
        </pc:spChg>
        <pc:graphicFrameChg chg="modGraphic">
          <ac:chgData name="БСУ" userId="bdbaa275-9249-41b1-8d15-242f632c67bf" providerId="ADAL" clId="{78920906-DD0B-4CE3-A0DE-AD7FBDAD6296}" dt="2023-03-02T07:49:55.652" v="184" actId="207"/>
          <ac:graphicFrameMkLst>
            <pc:docMk/>
            <pc:sldMk cId="0" sldId="268"/>
            <ac:graphicFrameMk id="204" creationId="{00000000-0000-0000-0000-000000000000}"/>
          </ac:graphicFrameMkLst>
        </pc:graphicFrameChg>
        <pc:cxnChg chg="mod">
          <ac:chgData name="БСУ" userId="bdbaa275-9249-41b1-8d15-242f632c67bf" providerId="ADAL" clId="{78920906-DD0B-4CE3-A0DE-AD7FBDAD6296}" dt="2023-03-02T07:50:10.516" v="186" actId="208"/>
          <ac:cxnSpMkLst>
            <pc:docMk/>
            <pc:sldMk cId="0" sldId="268"/>
            <ac:cxnSpMk id="209" creationId="{00000000-0000-0000-0000-000000000000}"/>
          </ac:cxnSpMkLst>
        </pc:cxnChg>
        <pc:cxnChg chg="mod">
          <ac:chgData name="БСУ" userId="bdbaa275-9249-41b1-8d15-242f632c67bf" providerId="ADAL" clId="{78920906-DD0B-4CE3-A0DE-AD7FBDAD6296}" dt="2023-03-02T07:50:10.516" v="186" actId="208"/>
          <ac:cxnSpMkLst>
            <pc:docMk/>
            <pc:sldMk cId="0" sldId="268"/>
            <ac:cxnSpMk id="210" creationId="{00000000-0000-0000-0000-000000000000}"/>
          </ac:cxnSpMkLst>
        </pc:cxnChg>
        <pc:cxnChg chg="mod">
          <ac:chgData name="БСУ" userId="bdbaa275-9249-41b1-8d15-242f632c67bf" providerId="ADAL" clId="{78920906-DD0B-4CE3-A0DE-AD7FBDAD6296}" dt="2023-03-02T07:50:10.516" v="186" actId="208"/>
          <ac:cxnSpMkLst>
            <pc:docMk/>
            <pc:sldMk cId="0" sldId="268"/>
            <ac:cxnSpMk id="211" creationId="{00000000-0000-0000-0000-000000000000}"/>
          </ac:cxnSpMkLst>
        </pc:cxnChg>
        <pc:cxnChg chg="mod">
          <ac:chgData name="БСУ" userId="bdbaa275-9249-41b1-8d15-242f632c67bf" providerId="ADAL" clId="{78920906-DD0B-4CE3-A0DE-AD7FBDAD6296}" dt="2023-03-02T07:50:10.516" v="186" actId="208"/>
          <ac:cxnSpMkLst>
            <pc:docMk/>
            <pc:sldMk cId="0" sldId="268"/>
            <ac:cxnSpMk id="212" creationId="{00000000-0000-0000-0000-000000000000}"/>
          </ac:cxnSpMkLst>
        </pc:cxnChg>
      </pc:sldChg>
      <pc:sldChg chg="addSp delSp modSp add mod">
        <pc:chgData name="БСУ" userId="bdbaa275-9249-41b1-8d15-242f632c67bf" providerId="ADAL" clId="{78920906-DD0B-4CE3-A0DE-AD7FBDAD6296}" dt="2023-03-02T07:51:02.667" v="199" actId="207"/>
        <pc:sldMkLst>
          <pc:docMk/>
          <pc:sldMk cId="0" sldId="269"/>
        </pc:sldMkLst>
        <pc:spChg chg="add del mod">
          <ac:chgData name="БСУ" userId="bdbaa275-9249-41b1-8d15-242f632c67bf" providerId="ADAL" clId="{78920906-DD0B-4CE3-A0DE-AD7FBDAD6296}" dt="2023-03-02T07:50:25.660" v="190" actId="478"/>
          <ac:spMkLst>
            <pc:docMk/>
            <pc:sldMk cId="0" sldId="269"/>
            <ac:spMk id="3" creationId="{0886CCE0-00CB-76C4-3C3A-A028C478D3B3}"/>
          </ac:spMkLst>
        </pc:spChg>
        <pc:spChg chg="add del mod">
          <ac:chgData name="БСУ" userId="bdbaa275-9249-41b1-8d15-242f632c67bf" providerId="ADAL" clId="{78920906-DD0B-4CE3-A0DE-AD7FBDAD6296}" dt="2023-03-02T07:50:23.322" v="189" actId="478"/>
          <ac:spMkLst>
            <pc:docMk/>
            <pc:sldMk cId="0" sldId="269"/>
            <ac:spMk id="5" creationId="{FE7B37F3-3B71-8A6D-61C6-CCD952BF57D1}"/>
          </ac:spMkLst>
        </pc:spChg>
        <pc:spChg chg="add mod">
          <ac:chgData name="БСУ" userId="bdbaa275-9249-41b1-8d15-242f632c67bf" providerId="ADAL" clId="{78920906-DD0B-4CE3-A0DE-AD7FBDAD6296}" dt="2023-03-02T07:50:26.678" v="191"/>
          <ac:spMkLst>
            <pc:docMk/>
            <pc:sldMk cId="0" sldId="269"/>
            <ac:spMk id="6" creationId="{D92B8E95-24A0-4317-021D-516D1646764B}"/>
          </ac:spMkLst>
        </pc:spChg>
        <pc:spChg chg="add mod">
          <ac:chgData name="БСУ" userId="bdbaa275-9249-41b1-8d15-242f632c67bf" providerId="ADAL" clId="{78920906-DD0B-4CE3-A0DE-AD7FBDAD6296}" dt="2023-03-02T07:50:29.058" v="192" actId="20577"/>
          <ac:spMkLst>
            <pc:docMk/>
            <pc:sldMk cId="0" sldId="269"/>
            <ac:spMk id="7" creationId="{2449C58A-2FDF-4F61-969E-8423553A704E}"/>
          </ac:spMkLst>
        </pc:spChg>
        <pc:spChg chg="del">
          <ac:chgData name="БСУ" userId="bdbaa275-9249-41b1-8d15-242f632c67bf" providerId="ADAL" clId="{78920906-DD0B-4CE3-A0DE-AD7FBDAD6296}" dt="2023-03-02T07:50:22.165" v="188" actId="478"/>
          <ac:spMkLst>
            <pc:docMk/>
            <pc:sldMk cId="0" sldId="269"/>
            <ac:spMk id="218" creationId="{00000000-0000-0000-0000-000000000000}"/>
          </ac:spMkLst>
        </pc:spChg>
        <pc:spChg chg="mod">
          <ac:chgData name="БСУ" userId="bdbaa275-9249-41b1-8d15-242f632c67bf" providerId="ADAL" clId="{78920906-DD0B-4CE3-A0DE-AD7FBDAD6296}" dt="2023-03-02T07:51:02.667" v="199" actId="207"/>
          <ac:spMkLst>
            <pc:docMk/>
            <pc:sldMk cId="0" sldId="269"/>
            <ac:spMk id="220" creationId="{00000000-0000-0000-0000-000000000000}"/>
          </ac:spMkLst>
        </pc:spChg>
        <pc:spChg chg="mod">
          <ac:chgData name="БСУ" userId="bdbaa275-9249-41b1-8d15-242f632c67bf" providerId="ADAL" clId="{78920906-DD0B-4CE3-A0DE-AD7FBDAD6296}" dt="2023-03-02T07:51:02.667" v="199" actId="207"/>
          <ac:spMkLst>
            <pc:docMk/>
            <pc:sldMk cId="0" sldId="269"/>
            <ac:spMk id="221" creationId="{00000000-0000-0000-0000-000000000000}"/>
          </ac:spMkLst>
        </pc:spChg>
        <pc:spChg chg="mod">
          <ac:chgData name="БСУ" userId="bdbaa275-9249-41b1-8d15-242f632c67bf" providerId="ADAL" clId="{78920906-DD0B-4CE3-A0DE-AD7FBDAD6296}" dt="2023-03-02T07:51:02.667" v="199" actId="207"/>
          <ac:spMkLst>
            <pc:docMk/>
            <pc:sldMk cId="0" sldId="269"/>
            <ac:spMk id="222" creationId="{00000000-0000-0000-0000-000000000000}"/>
          </ac:spMkLst>
        </pc:spChg>
        <pc:spChg chg="mod">
          <ac:chgData name="БСУ" userId="bdbaa275-9249-41b1-8d15-242f632c67bf" providerId="ADAL" clId="{78920906-DD0B-4CE3-A0DE-AD7FBDAD6296}" dt="2023-03-02T07:51:02.667" v="199" actId="207"/>
          <ac:spMkLst>
            <pc:docMk/>
            <pc:sldMk cId="0" sldId="269"/>
            <ac:spMk id="223" creationId="{00000000-0000-0000-0000-000000000000}"/>
          </ac:spMkLst>
        </pc:spChg>
        <pc:spChg chg="del">
          <ac:chgData name="БСУ" userId="bdbaa275-9249-41b1-8d15-242f632c67bf" providerId="ADAL" clId="{78920906-DD0B-4CE3-A0DE-AD7FBDAD6296}" dt="2023-03-02T07:50:22.165" v="188" actId="478"/>
          <ac:spMkLst>
            <pc:docMk/>
            <pc:sldMk cId="0" sldId="269"/>
            <ac:spMk id="230" creationId="{00000000-0000-0000-0000-000000000000}"/>
          </ac:spMkLst>
        </pc:spChg>
        <pc:graphicFrameChg chg="modGraphic">
          <ac:chgData name="БСУ" userId="bdbaa275-9249-41b1-8d15-242f632c67bf" providerId="ADAL" clId="{78920906-DD0B-4CE3-A0DE-AD7FBDAD6296}" dt="2023-03-02T07:50:48.995" v="197" actId="207"/>
          <ac:graphicFrameMkLst>
            <pc:docMk/>
            <pc:sldMk cId="0" sldId="269"/>
            <ac:graphicFrameMk id="219" creationId="{00000000-0000-0000-0000-000000000000}"/>
          </ac:graphicFrameMkLst>
        </pc:graphicFrameChg>
        <pc:cxnChg chg="mod">
          <ac:chgData name="БСУ" userId="bdbaa275-9249-41b1-8d15-242f632c67bf" providerId="ADAL" clId="{78920906-DD0B-4CE3-A0DE-AD7FBDAD6296}" dt="2023-03-02T07:51:02.317" v="198" actId="208"/>
          <ac:cxnSpMkLst>
            <pc:docMk/>
            <pc:sldMk cId="0" sldId="269"/>
            <ac:cxnSpMk id="224" creationId="{00000000-0000-0000-0000-000000000000}"/>
          </ac:cxnSpMkLst>
        </pc:cxnChg>
        <pc:cxnChg chg="mod">
          <ac:chgData name="БСУ" userId="bdbaa275-9249-41b1-8d15-242f632c67bf" providerId="ADAL" clId="{78920906-DD0B-4CE3-A0DE-AD7FBDAD6296}" dt="2023-03-02T07:51:02.317" v="198" actId="208"/>
          <ac:cxnSpMkLst>
            <pc:docMk/>
            <pc:sldMk cId="0" sldId="269"/>
            <ac:cxnSpMk id="225" creationId="{00000000-0000-0000-0000-000000000000}"/>
          </ac:cxnSpMkLst>
        </pc:cxnChg>
        <pc:cxnChg chg="mod">
          <ac:chgData name="БСУ" userId="bdbaa275-9249-41b1-8d15-242f632c67bf" providerId="ADAL" clId="{78920906-DD0B-4CE3-A0DE-AD7FBDAD6296}" dt="2023-03-02T07:51:02.317" v="198" actId="208"/>
          <ac:cxnSpMkLst>
            <pc:docMk/>
            <pc:sldMk cId="0" sldId="269"/>
            <ac:cxnSpMk id="226" creationId="{00000000-0000-0000-0000-000000000000}"/>
          </ac:cxnSpMkLst>
        </pc:cxnChg>
        <pc:cxnChg chg="mod">
          <ac:chgData name="БСУ" userId="bdbaa275-9249-41b1-8d15-242f632c67bf" providerId="ADAL" clId="{78920906-DD0B-4CE3-A0DE-AD7FBDAD6296}" dt="2023-03-02T07:51:02.317" v="198" actId="208"/>
          <ac:cxnSpMkLst>
            <pc:docMk/>
            <pc:sldMk cId="0" sldId="269"/>
            <ac:cxnSpMk id="227" creationId="{00000000-0000-0000-0000-000000000000}"/>
          </ac:cxnSpMkLst>
        </pc:cxnChg>
        <pc:cxnChg chg="mod">
          <ac:chgData name="БСУ" userId="bdbaa275-9249-41b1-8d15-242f632c67bf" providerId="ADAL" clId="{78920906-DD0B-4CE3-A0DE-AD7FBDAD6296}" dt="2023-03-02T07:51:02.317" v="198" actId="208"/>
          <ac:cxnSpMkLst>
            <pc:docMk/>
            <pc:sldMk cId="0" sldId="269"/>
            <ac:cxnSpMk id="228" creationId="{00000000-0000-0000-0000-000000000000}"/>
          </ac:cxnSpMkLst>
        </pc:cxnChg>
        <pc:cxnChg chg="mod">
          <ac:chgData name="БСУ" userId="bdbaa275-9249-41b1-8d15-242f632c67bf" providerId="ADAL" clId="{78920906-DD0B-4CE3-A0DE-AD7FBDAD6296}" dt="2023-03-02T07:51:02.317" v="198" actId="208"/>
          <ac:cxnSpMkLst>
            <pc:docMk/>
            <pc:sldMk cId="0" sldId="269"/>
            <ac:cxnSpMk id="229" creationId="{00000000-0000-0000-0000-000000000000}"/>
          </ac:cxnSpMkLst>
        </pc:cxnChg>
      </pc:sldChg>
      <pc:sldChg chg="addSp delSp modSp add mod">
        <pc:chgData name="БСУ" userId="bdbaa275-9249-41b1-8d15-242f632c67bf" providerId="ADAL" clId="{78920906-DD0B-4CE3-A0DE-AD7FBDAD6296}" dt="2023-03-02T07:51:29.264" v="202" actId="207"/>
        <pc:sldMkLst>
          <pc:docMk/>
          <pc:sldMk cId="0" sldId="270"/>
        </pc:sldMkLst>
        <pc:spChg chg="add del mod">
          <ac:chgData name="БСУ" userId="bdbaa275-9249-41b1-8d15-242f632c67bf" providerId="ADAL" clId="{78920906-DD0B-4CE3-A0DE-AD7FBDAD6296}" dt="2023-03-02T07:50:39.087" v="194" actId="478"/>
          <ac:spMkLst>
            <pc:docMk/>
            <pc:sldMk cId="0" sldId="270"/>
            <ac:spMk id="3" creationId="{8C9ED74D-23F3-85D0-3EB4-83588A0F65EF}"/>
          </ac:spMkLst>
        </pc:spChg>
        <pc:spChg chg="add del mod">
          <ac:chgData name="БСУ" userId="bdbaa275-9249-41b1-8d15-242f632c67bf" providerId="ADAL" clId="{78920906-DD0B-4CE3-A0DE-AD7FBDAD6296}" dt="2023-03-02T07:50:39.087" v="194" actId="478"/>
          <ac:spMkLst>
            <pc:docMk/>
            <pc:sldMk cId="0" sldId="270"/>
            <ac:spMk id="5" creationId="{ED52F568-BA19-B9CD-8F32-8080C36808E0}"/>
          </ac:spMkLst>
        </pc:spChg>
        <pc:spChg chg="add mod">
          <ac:chgData name="БСУ" userId="bdbaa275-9249-41b1-8d15-242f632c67bf" providerId="ADAL" clId="{78920906-DD0B-4CE3-A0DE-AD7FBDAD6296}" dt="2023-03-02T07:50:39.963" v="195"/>
          <ac:spMkLst>
            <pc:docMk/>
            <pc:sldMk cId="0" sldId="270"/>
            <ac:spMk id="6" creationId="{8E6C3E5F-CD82-91A3-1B19-E212305D2837}"/>
          </ac:spMkLst>
        </pc:spChg>
        <pc:spChg chg="add mod">
          <ac:chgData name="БСУ" userId="bdbaa275-9249-41b1-8d15-242f632c67bf" providerId="ADAL" clId="{78920906-DD0B-4CE3-A0DE-AD7FBDAD6296}" dt="2023-03-02T07:50:43.499" v="196" actId="20577"/>
          <ac:spMkLst>
            <pc:docMk/>
            <pc:sldMk cId="0" sldId="270"/>
            <ac:spMk id="7" creationId="{EE1D573E-5F45-3CE8-F6A4-265A71BEDDA1}"/>
          </ac:spMkLst>
        </pc:spChg>
        <pc:spChg chg="del">
          <ac:chgData name="БСУ" userId="bdbaa275-9249-41b1-8d15-242f632c67bf" providerId="ADAL" clId="{78920906-DD0B-4CE3-A0DE-AD7FBDAD6296}" dt="2023-03-02T07:50:35.997" v="193" actId="478"/>
          <ac:spMkLst>
            <pc:docMk/>
            <pc:sldMk cId="0" sldId="270"/>
            <ac:spMk id="235" creationId="{00000000-0000-0000-0000-000000000000}"/>
          </ac:spMkLst>
        </pc:spChg>
        <pc:spChg chg="mod">
          <ac:chgData name="БСУ" userId="bdbaa275-9249-41b1-8d15-242f632c67bf" providerId="ADAL" clId="{78920906-DD0B-4CE3-A0DE-AD7FBDAD6296}" dt="2023-03-02T07:51:29.264" v="202" actId="207"/>
          <ac:spMkLst>
            <pc:docMk/>
            <pc:sldMk cId="0" sldId="270"/>
            <ac:spMk id="237" creationId="{00000000-0000-0000-0000-000000000000}"/>
          </ac:spMkLst>
        </pc:spChg>
        <pc:spChg chg="mod">
          <ac:chgData name="БСУ" userId="bdbaa275-9249-41b1-8d15-242f632c67bf" providerId="ADAL" clId="{78920906-DD0B-4CE3-A0DE-AD7FBDAD6296}" dt="2023-03-02T07:51:29.264" v="202" actId="207"/>
          <ac:spMkLst>
            <pc:docMk/>
            <pc:sldMk cId="0" sldId="270"/>
            <ac:spMk id="238" creationId="{00000000-0000-0000-0000-000000000000}"/>
          </ac:spMkLst>
        </pc:spChg>
        <pc:spChg chg="mod">
          <ac:chgData name="БСУ" userId="bdbaa275-9249-41b1-8d15-242f632c67bf" providerId="ADAL" clId="{78920906-DD0B-4CE3-A0DE-AD7FBDAD6296}" dt="2023-03-02T07:51:29.264" v="202" actId="207"/>
          <ac:spMkLst>
            <pc:docMk/>
            <pc:sldMk cId="0" sldId="270"/>
            <ac:spMk id="239" creationId="{00000000-0000-0000-0000-000000000000}"/>
          </ac:spMkLst>
        </pc:spChg>
        <pc:spChg chg="mod">
          <ac:chgData name="БСУ" userId="bdbaa275-9249-41b1-8d15-242f632c67bf" providerId="ADAL" clId="{78920906-DD0B-4CE3-A0DE-AD7FBDAD6296}" dt="2023-03-02T07:51:29.264" v="202" actId="207"/>
          <ac:spMkLst>
            <pc:docMk/>
            <pc:sldMk cId="0" sldId="270"/>
            <ac:spMk id="240" creationId="{00000000-0000-0000-0000-000000000000}"/>
          </ac:spMkLst>
        </pc:spChg>
        <pc:spChg chg="del">
          <ac:chgData name="БСУ" userId="bdbaa275-9249-41b1-8d15-242f632c67bf" providerId="ADAL" clId="{78920906-DD0B-4CE3-A0DE-AD7FBDAD6296}" dt="2023-03-02T07:50:35.997" v="193" actId="478"/>
          <ac:spMkLst>
            <pc:docMk/>
            <pc:sldMk cId="0" sldId="270"/>
            <ac:spMk id="249" creationId="{00000000-0000-0000-0000-000000000000}"/>
          </ac:spMkLst>
        </pc:spChg>
        <pc:graphicFrameChg chg="modGraphic">
          <ac:chgData name="БСУ" userId="bdbaa275-9249-41b1-8d15-242f632c67bf" providerId="ADAL" clId="{78920906-DD0B-4CE3-A0DE-AD7FBDAD6296}" dt="2023-03-02T07:51:07.847" v="200" actId="207"/>
          <ac:graphicFrameMkLst>
            <pc:docMk/>
            <pc:sldMk cId="0" sldId="270"/>
            <ac:graphicFrameMk id="236" creationId="{00000000-0000-0000-0000-000000000000}"/>
          </ac:graphicFrameMkLst>
        </pc:graphicFrameChg>
        <pc:cxnChg chg="mod">
          <ac:chgData name="БСУ" userId="bdbaa275-9249-41b1-8d15-242f632c67bf" providerId="ADAL" clId="{78920906-DD0B-4CE3-A0DE-AD7FBDAD6296}" dt="2023-03-02T07:51:28.890" v="201" actId="208"/>
          <ac:cxnSpMkLst>
            <pc:docMk/>
            <pc:sldMk cId="0" sldId="270"/>
            <ac:cxnSpMk id="241"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2"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3"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4"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5"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6"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7" creationId="{00000000-0000-0000-0000-000000000000}"/>
          </ac:cxnSpMkLst>
        </pc:cxnChg>
        <pc:cxnChg chg="mod">
          <ac:chgData name="БСУ" userId="bdbaa275-9249-41b1-8d15-242f632c67bf" providerId="ADAL" clId="{78920906-DD0B-4CE3-A0DE-AD7FBDAD6296}" dt="2023-03-02T07:51:28.890" v="201" actId="208"/>
          <ac:cxnSpMkLst>
            <pc:docMk/>
            <pc:sldMk cId="0" sldId="270"/>
            <ac:cxnSpMk id="248" creationId="{00000000-0000-0000-0000-000000000000}"/>
          </ac:cxnSpMkLst>
        </pc:cxnChg>
      </pc:sldChg>
      <pc:sldChg chg="addSp delSp modSp add mod">
        <pc:chgData name="БСУ" userId="bdbaa275-9249-41b1-8d15-242f632c67bf" providerId="ADAL" clId="{78920906-DD0B-4CE3-A0DE-AD7FBDAD6296}" dt="2023-03-02T07:46:31.457" v="126" actId="1076"/>
        <pc:sldMkLst>
          <pc:docMk/>
          <pc:sldMk cId="0" sldId="271"/>
        </pc:sldMkLst>
        <pc:spChg chg="add mod">
          <ac:chgData name="БСУ" userId="bdbaa275-9249-41b1-8d15-242f632c67bf" providerId="ADAL" clId="{78920906-DD0B-4CE3-A0DE-AD7FBDAD6296}" dt="2023-03-02T07:46:21.659" v="124"/>
          <ac:spMkLst>
            <pc:docMk/>
            <pc:sldMk cId="0" sldId="271"/>
            <ac:spMk id="2" creationId="{78281778-8383-D244-996F-E9247D2AC0E9}"/>
          </ac:spMkLst>
        </pc:spChg>
        <pc:spChg chg="mod">
          <ac:chgData name="БСУ" userId="bdbaa275-9249-41b1-8d15-242f632c67bf" providerId="ADAL" clId="{78920906-DD0B-4CE3-A0DE-AD7FBDAD6296}" dt="2023-03-02T07:46:09.589" v="123" actId="2711"/>
          <ac:spMkLst>
            <pc:docMk/>
            <pc:sldMk cId="0" sldId="271"/>
            <ac:spMk id="254" creationId="{00000000-0000-0000-0000-000000000000}"/>
          </ac:spMkLst>
        </pc:spChg>
        <pc:picChg chg="mod">
          <ac:chgData name="БСУ" userId="bdbaa275-9249-41b1-8d15-242f632c67bf" providerId="ADAL" clId="{78920906-DD0B-4CE3-A0DE-AD7FBDAD6296}" dt="2023-03-02T07:46:31.457" v="126" actId="1076"/>
          <ac:picMkLst>
            <pc:docMk/>
            <pc:sldMk cId="0" sldId="271"/>
            <ac:picMk id="256" creationId="{00000000-0000-0000-0000-000000000000}"/>
          </ac:picMkLst>
        </pc:picChg>
        <pc:cxnChg chg="del">
          <ac:chgData name="БСУ" userId="bdbaa275-9249-41b1-8d15-242f632c67bf" providerId="ADAL" clId="{78920906-DD0B-4CE3-A0DE-AD7FBDAD6296}" dt="2023-03-02T07:46:05.090" v="122" actId="478"/>
          <ac:cxnSpMkLst>
            <pc:docMk/>
            <pc:sldMk cId="0" sldId="271"/>
            <ac:cxnSpMk id="255" creationId="{00000000-0000-0000-0000-000000000000}"/>
          </ac:cxnSpMkLst>
        </pc:cxnChg>
      </pc:sldChg>
      <pc:sldChg chg="modSp add mod">
        <pc:chgData name="БСУ" userId="bdbaa275-9249-41b1-8d15-242f632c67bf" providerId="ADAL" clId="{78920906-DD0B-4CE3-A0DE-AD7FBDAD6296}" dt="2023-03-02T07:55:06.198" v="248" actId="1076"/>
        <pc:sldMkLst>
          <pc:docMk/>
          <pc:sldMk cId="0" sldId="272"/>
        </pc:sldMkLst>
        <pc:spChg chg="mod">
          <ac:chgData name="БСУ" userId="bdbaa275-9249-41b1-8d15-242f632c67bf" providerId="ADAL" clId="{78920906-DD0B-4CE3-A0DE-AD7FBDAD6296}" dt="2023-03-02T07:55:06.198" v="248" actId="1076"/>
          <ac:spMkLst>
            <pc:docMk/>
            <pc:sldMk cId="0" sldId="272"/>
            <ac:spMk id="261" creationId="{00000000-0000-0000-0000-000000000000}"/>
          </ac:spMkLst>
        </pc:spChg>
        <pc:spChg chg="mod">
          <ac:chgData name="БСУ" userId="bdbaa275-9249-41b1-8d15-242f632c67bf" providerId="ADAL" clId="{78920906-DD0B-4CE3-A0DE-AD7FBDAD6296}" dt="2023-03-02T07:54:20.236" v="231" actId="1076"/>
          <ac:spMkLst>
            <pc:docMk/>
            <pc:sldMk cId="0" sldId="272"/>
            <ac:spMk id="262" creationId="{00000000-0000-0000-0000-000000000000}"/>
          </ac:spMkLst>
        </pc:spChg>
      </pc:sldChg>
      <pc:sldChg chg="addSp delSp modSp add mod">
        <pc:chgData name="БСУ" userId="bdbaa275-9249-41b1-8d15-242f632c67bf" providerId="ADAL" clId="{78920906-DD0B-4CE3-A0DE-AD7FBDAD6296}" dt="2023-03-02T07:55:19.487" v="253" actId="1076"/>
        <pc:sldMkLst>
          <pc:docMk/>
          <pc:sldMk cId="0" sldId="273"/>
        </pc:sldMkLst>
        <pc:spChg chg="add del mod">
          <ac:chgData name="БСУ" userId="bdbaa275-9249-41b1-8d15-242f632c67bf" providerId="ADAL" clId="{78920906-DD0B-4CE3-A0DE-AD7FBDAD6296}" dt="2023-03-02T07:55:12.506" v="250" actId="478"/>
          <ac:spMkLst>
            <pc:docMk/>
            <pc:sldMk cId="0" sldId="273"/>
            <ac:spMk id="3" creationId="{4F69B041-4F57-424E-A83E-79CA65D506F4}"/>
          </ac:spMkLst>
        </pc:spChg>
        <pc:spChg chg="add mod">
          <ac:chgData name="БСУ" userId="bdbaa275-9249-41b1-8d15-242f632c67bf" providerId="ADAL" clId="{78920906-DD0B-4CE3-A0DE-AD7FBDAD6296}" dt="2023-03-02T07:55:15.579" v="252" actId="20577"/>
          <ac:spMkLst>
            <pc:docMk/>
            <pc:sldMk cId="0" sldId="273"/>
            <ac:spMk id="4" creationId="{72745AFC-400C-52B6-A029-E169B34846D6}"/>
          </ac:spMkLst>
        </pc:spChg>
        <pc:spChg chg="del mod">
          <ac:chgData name="БСУ" userId="bdbaa275-9249-41b1-8d15-242f632c67bf" providerId="ADAL" clId="{78920906-DD0B-4CE3-A0DE-AD7FBDAD6296}" dt="2023-03-02T07:55:10.671" v="249" actId="478"/>
          <ac:spMkLst>
            <pc:docMk/>
            <pc:sldMk cId="0" sldId="273"/>
            <ac:spMk id="267" creationId="{00000000-0000-0000-0000-000000000000}"/>
          </ac:spMkLst>
        </pc:spChg>
        <pc:spChg chg="mod">
          <ac:chgData name="БСУ" userId="bdbaa275-9249-41b1-8d15-242f632c67bf" providerId="ADAL" clId="{78920906-DD0B-4CE3-A0DE-AD7FBDAD6296}" dt="2023-03-02T07:55:19.487" v="253" actId="1076"/>
          <ac:spMkLst>
            <pc:docMk/>
            <pc:sldMk cId="0" sldId="273"/>
            <ac:spMk id="268" creationId="{00000000-0000-0000-0000-000000000000}"/>
          </ac:spMkLst>
        </pc:spChg>
      </pc:sldChg>
      <pc:sldChg chg="addSp delSp modSp add mod">
        <pc:chgData name="БСУ" userId="bdbaa275-9249-41b1-8d15-242f632c67bf" providerId="ADAL" clId="{78920906-DD0B-4CE3-A0DE-AD7FBDAD6296}" dt="2023-03-02T07:55:34.102" v="259" actId="1076"/>
        <pc:sldMkLst>
          <pc:docMk/>
          <pc:sldMk cId="0" sldId="274"/>
        </pc:sldMkLst>
        <pc:spChg chg="add del mod">
          <ac:chgData name="БСУ" userId="bdbaa275-9249-41b1-8d15-242f632c67bf" providerId="ADAL" clId="{78920906-DD0B-4CE3-A0DE-AD7FBDAD6296}" dt="2023-03-02T07:55:24.688" v="255" actId="478"/>
          <ac:spMkLst>
            <pc:docMk/>
            <pc:sldMk cId="0" sldId="274"/>
            <ac:spMk id="3" creationId="{600D327F-3343-E032-A14E-60B087D5BB89}"/>
          </ac:spMkLst>
        </pc:spChg>
        <pc:spChg chg="add mod">
          <ac:chgData name="БСУ" userId="bdbaa275-9249-41b1-8d15-242f632c67bf" providerId="ADAL" clId="{78920906-DD0B-4CE3-A0DE-AD7FBDAD6296}" dt="2023-03-02T07:55:27.410" v="257" actId="20577"/>
          <ac:spMkLst>
            <pc:docMk/>
            <pc:sldMk cId="0" sldId="274"/>
            <ac:spMk id="4" creationId="{6412DE3D-E5E4-7673-60AC-4C19AC2A03A8}"/>
          </ac:spMkLst>
        </pc:spChg>
        <pc:spChg chg="del">
          <ac:chgData name="БСУ" userId="bdbaa275-9249-41b1-8d15-242f632c67bf" providerId="ADAL" clId="{78920906-DD0B-4CE3-A0DE-AD7FBDAD6296}" dt="2023-03-02T07:55:23.719" v="254" actId="478"/>
          <ac:spMkLst>
            <pc:docMk/>
            <pc:sldMk cId="0" sldId="274"/>
            <ac:spMk id="273" creationId="{00000000-0000-0000-0000-000000000000}"/>
          </ac:spMkLst>
        </pc:spChg>
        <pc:spChg chg="mod">
          <ac:chgData name="БСУ" userId="bdbaa275-9249-41b1-8d15-242f632c67bf" providerId="ADAL" clId="{78920906-DD0B-4CE3-A0DE-AD7FBDAD6296}" dt="2023-03-02T07:55:32.100" v="258" actId="1076"/>
          <ac:spMkLst>
            <pc:docMk/>
            <pc:sldMk cId="0" sldId="274"/>
            <ac:spMk id="274" creationId="{00000000-0000-0000-0000-000000000000}"/>
          </ac:spMkLst>
        </pc:spChg>
        <pc:spChg chg="mod">
          <ac:chgData name="БСУ" userId="bdbaa275-9249-41b1-8d15-242f632c67bf" providerId="ADAL" clId="{78920906-DD0B-4CE3-A0DE-AD7FBDAD6296}" dt="2023-03-02T07:55:34.102" v="259" actId="1076"/>
          <ac:spMkLst>
            <pc:docMk/>
            <pc:sldMk cId="0" sldId="274"/>
            <ac:spMk id="275" creationId="{00000000-0000-0000-0000-000000000000}"/>
          </ac:spMkLst>
        </pc:spChg>
      </pc:sldChg>
      <pc:sldChg chg="addSp delSp modSp add mod">
        <pc:chgData name="БСУ" userId="bdbaa275-9249-41b1-8d15-242f632c67bf" providerId="ADAL" clId="{78920906-DD0B-4CE3-A0DE-AD7FBDAD6296}" dt="2023-03-02T07:56:05.415" v="269" actId="1076"/>
        <pc:sldMkLst>
          <pc:docMk/>
          <pc:sldMk cId="0" sldId="275"/>
        </pc:sldMkLst>
        <pc:spChg chg="add del mod">
          <ac:chgData name="БСУ" userId="bdbaa275-9249-41b1-8d15-242f632c67bf" providerId="ADAL" clId="{78920906-DD0B-4CE3-A0DE-AD7FBDAD6296}" dt="2023-03-02T07:55:56.455" v="266" actId="478"/>
          <ac:spMkLst>
            <pc:docMk/>
            <pc:sldMk cId="0" sldId="275"/>
            <ac:spMk id="3" creationId="{837E89CC-2F98-B362-243F-4ADBFE4EA14A}"/>
          </ac:spMkLst>
        </pc:spChg>
        <pc:spChg chg="add mod">
          <ac:chgData name="БСУ" userId="bdbaa275-9249-41b1-8d15-242f632c67bf" providerId="ADAL" clId="{78920906-DD0B-4CE3-A0DE-AD7FBDAD6296}" dt="2023-03-02T07:55:59.891" v="268" actId="20577"/>
          <ac:spMkLst>
            <pc:docMk/>
            <pc:sldMk cId="0" sldId="275"/>
            <ac:spMk id="4" creationId="{D78B6B44-49F3-E71A-5E2A-9668A47284FF}"/>
          </ac:spMkLst>
        </pc:spChg>
        <pc:spChg chg="del">
          <ac:chgData name="БСУ" userId="bdbaa275-9249-41b1-8d15-242f632c67bf" providerId="ADAL" clId="{78920906-DD0B-4CE3-A0DE-AD7FBDAD6296}" dt="2023-03-02T07:55:53.216" v="265" actId="478"/>
          <ac:spMkLst>
            <pc:docMk/>
            <pc:sldMk cId="0" sldId="275"/>
            <ac:spMk id="280" creationId="{00000000-0000-0000-0000-000000000000}"/>
          </ac:spMkLst>
        </pc:spChg>
        <pc:spChg chg="mod">
          <ac:chgData name="БСУ" userId="bdbaa275-9249-41b1-8d15-242f632c67bf" providerId="ADAL" clId="{78920906-DD0B-4CE3-A0DE-AD7FBDAD6296}" dt="2023-03-02T07:56:05.415" v="269" actId="1076"/>
          <ac:spMkLst>
            <pc:docMk/>
            <pc:sldMk cId="0" sldId="275"/>
            <ac:spMk id="281" creationId="{00000000-0000-0000-0000-000000000000}"/>
          </ac:spMkLst>
        </pc:spChg>
        <pc:spChg chg="mod">
          <ac:chgData name="БСУ" userId="bdbaa275-9249-41b1-8d15-242f632c67bf" providerId="ADAL" clId="{78920906-DD0B-4CE3-A0DE-AD7FBDAD6296}" dt="2023-03-02T07:56:05.415" v="269" actId="1076"/>
          <ac:spMkLst>
            <pc:docMk/>
            <pc:sldMk cId="0" sldId="275"/>
            <ac:spMk id="282" creationId="{00000000-0000-0000-0000-000000000000}"/>
          </ac:spMkLst>
        </pc:spChg>
      </pc:sldChg>
      <pc:sldChg chg="addSp delSp modSp add mod">
        <pc:chgData name="БСУ" userId="bdbaa275-9249-41b1-8d15-242f632c67bf" providerId="ADAL" clId="{78920906-DD0B-4CE3-A0DE-AD7FBDAD6296}" dt="2023-03-02T07:57:14.275" v="285" actId="20577"/>
        <pc:sldMkLst>
          <pc:docMk/>
          <pc:sldMk cId="0" sldId="276"/>
        </pc:sldMkLst>
        <pc:spChg chg="add del mod">
          <ac:chgData name="БСУ" userId="bdbaa275-9249-41b1-8d15-242f632c67bf" providerId="ADAL" clId="{78920906-DD0B-4CE3-A0DE-AD7FBDAD6296}" dt="2023-03-02T07:56:12.219" v="271" actId="478"/>
          <ac:spMkLst>
            <pc:docMk/>
            <pc:sldMk cId="0" sldId="276"/>
            <ac:spMk id="3" creationId="{34112957-454C-7112-9784-9888F1C59D13}"/>
          </ac:spMkLst>
        </pc:spChg>
        <pc:spChg chg="add mod">
          <ac:chgData name="БСУ" userId="bdbaa275-9249-41b1-8d15-242f632c67bf" providerId="ADAL" clId="{78920906-DD0B-4CE3-A0DE-AD7FBDAD6296}" dt="2023-03-02T07:57:14.275" v="285" actId="20577"/>
          <ac:spMkLst>
            <pc:docMk/>
            <pc:sldMk cId="0" sldId="276"/>
            <ac:spMk id="4" creationId="{E2D1F19D-BEA2-F226-3A61-8DF9DD782AF0}"/>
          </ac:spMkLst>
        </pc:spChg>
        <pc:spChg chg="del">
          <ac:chgData name="БСУ" userId="bdbaa275-9249-41b1-8d15-242f632c67bf" providerId="ADAL" clId="{78920906-DD0B-4CE3-A0DE-AD7FBDAD6296}" dt="2023-03-02T07:56:10.398" v="270" actId="478"/>
          <ac:spMkLst>
            <pc:docMk/>
            <pc:sldMk cId="0" sldId="276"/>
            <ac:spMk id="287" creationId="{00000000-0000-0000-0000-000000000000}"/>
          </ac:spMkLst>
        </pc:spChg>
        <pc:spChg chg="mod">
          <ac:chgData name="БСУ" userId="bdbaa275-9249-41b1-8d15-242f632c67bf" providerId="ADAL" clId="{78920906-DD0B-4CE3-A0DE-AD7FBDAD6296}" dt="2023-03-02T07:57:03.208" v="283" actId="1076"/>
          <ac:spMkLst>
            <pc:docMk/>
            <pc:sldMk cId="0" sldId="276"/>
            <ac:spMk id="288" creationId="{00000000-0000-0000-0000-000000000000}"/>
          </ac:spMkLst>
        </pc:spChg>
        <pc:spChg chg="mod">
          <ac:chgData name="БСУ" userId="bdbaa275-9249-41b1-8d15-242f632c67bf" providerId="ADAL" clId="{78920906-DD0B-4CE3-A0DE-AD7FBDAD6296}" dt="2023-03-02T07:56:52.177" v="280" actId="1076"/>
          <ac:spMkLst>
            <pc:docMk/>
            <pc:sldMk cId="0" sldId="276"/>
            <ac:spMk id="289" creationId="{00000000-0000-0000-0000-000000000000}"/>
          </ac:spMkLst>
        </pc:spChg>
      </pc:sldChg>
      <pc:sldChg chg="addSp delSp modSp add mod">
        <pc:chgData name="БСУ" userId="bdbaa275-9249-41b1-8d15-242f632c67bf" providerId="ADAL" clId="{78920906-DD0B-4CE3-A0DE-AD7FBDAD6296}" dt="2023-03-02T07:52:11.353" v="208" actId="2711"/>
        <pc:sldMkLst>
          <pc:docMk/>
          <pc:sldMk cId="0" sldId="277"/>
        </pc:sldMkLst>
        <pc:spChg chg="mod">
          <ac:chgData name="БСУ" userId="bdbaa275-9249-41b1-8d15-242f632c67bf" providerId="ADAL" clId="{78920906-DD0B-4CE3-A0DE-AD7FBDAD6296}" dt="2023-03-02T07:52:11.353" v="208" actId="2711"/>
          <ac:spMkLst>
            <pc:docMk/>
            <pc:sldMk cId="0" sldId="277"/>
            <ac:spMk id="294" creationId="{00000000-0000-0000-0000-000000000000}"/>
          </ac:spMkLst>
        </pc:spChg>
        <pc:spChg chg="mod">
          <ac:chgData name="БСУ" userId="bdbaa275-9249-41b1-8d15-242f632c67bf" providerId="ADAL" clId="{78920906-DD0B-4CE3-A0DE-AD7FBDAD6296}" dt="2023-03-02T07:52:11.353" v="208" actId="2711"/>
          <ac:spMkLst>
            <pc:docMk/>
            <pc:sldMk cId="0" sldId="277"/>
            <ac:spMk id="295" creationId="{00000000-0000-0000-0000-000000000000}"/>
          </ac:spMkLst>
        </pc:spChg>
        <pc:picChg chg="add mod">
          <ac:chgData name="БСУ" userId="bdbaa275-9249-41b1-8d15-242f632c67bf" providerId="ADAL" clId="{78920906-DD0B-4CE3-A0DE-AD7FBDAD6296}" dt="2023-03-02T07:52:05.311" v="206"/>
          <ac:picMkLst>
            <pc:docMk/>
            <pc:sldMk cId="0" sldId="277"/>
            <ac:picMk id="2" creationId="{9BC6BAAE-7FA3-FAFF-D044-D762E0BABEC8}"/>
          </ac:picMkLst>
        </pc:picChg>
        <pc:picChg chg="del">
          <ac:chgData name="БСУ" userId="bdbaa275-9249-41b1-8d15-242f632c67bf" providerId="ADAL" clId="{78920906-DD0B-4CE3-A0DE-AD7FBDAD6296}" dt="2023-03-02T07:51:55.130" v="205" actId="478"/>
          <ac:picMkLst>
            <pc:docMk/>
            <pc:sldMk cId="0" sldId="277"/>
            <ac:picMk id="296" creationId="{00000000-0000-0000-0000-000000000000}"/>
          </ac:picMkLst>
        </pc:picChg>
      </pc:sldChg>
      <pc:sldChg chg="modSp add mod">
        <pc:chgData name="БСУ" userId="bdbaa275-9249-41b1-8d15-242f632c67bf" providerId="ADAL" clId="{78920906-DD0B-4CE3-A0DE-AD7FBDAD6296}" dt="2023-03-02T08:04:25.780" v="408" actId="20577"/>
        <pc:sldMkLst>
          <pc:docMk/>
          <pc:sldMk cId="0" sldId="278"/>
        </pc:sldMkLst>
        <pc:spChg chg="mod">
          <ac:chgData name="БСУ" userId="bdbaa275-9249-41b1-8d15-242f632c67bf" providerId="ADAL" clId="{78920906-DD0B-4CE3-A0DE-AD7FBDAD6296}" dt="2023-03-02T08:04:25.780" v="408" actId="20577"/>
          <ac:spMkLst>
            <pc:docMk/>
            <pc:sldMk cId="0" sldId="278"/>
            <ac:spMk id="301" creationId="{00000000-0000-0000-0000-000000000000}"/>
          </ac:spMkLst>
        </pc:spChg>
        <pc:spChg chg="mod">
          <ac:chgData name="БСУ" userId="bdbaa275-9249-41b1-8d15-242f632c67bf" providerId="ADAL" clId="{78920906-DD0B-4CE3-A0DE-AD7FBDAD6296}" dt="2023-03-02T08:00:03.095" v="326" actId="1076"/>
          <ac:spMkLst>
            <pc:docMk/>
            <pc:sldMk cId="0" sldId="278"/>
            <ac:spMk id="302" creationId="{00000000-0000-0000-0000-000000000000}"/>
          </ac:spMkLst>
        </pc:spChg>
        <pc:graphicFrameChg chg="mod modGraphic">
          <ac:chgData name="БСУ" userId="bdbaa275-9249-41b1-8d15-242f632c67bf" providerId="ADAL" clId="{78920906-DD0B-4CE3-A0DE-AD7FBDAD6296}" dt="2023-03-02T08:00:10.275" v="327" actId="1076"/>
          <ac:graphicFrameMkLst>
            <pc:docMk/>
            <pc:sldMk cId="0" sldId="278"/>
            <ac:graphicFrameMk id="303" creationId="{00000000-0000-0000-0000-000000000000}"/>
          </ac:graphicFrameMkLst>
        </pc:graphicFrameChg>
      </pc:sldChg>
      <pc:sldChg chg="addSp delSp modSp add mod">
        <pc:chgData name="БСУ" userId="bdbaa275-9249-41b1-8d15-242f632c67bf" providerId="ADAL" clId="{78920906-DD0B-4CE3-A0DE-AD7FBDAD6296}" dt="2023-03-02T08:04:23.077" v="406" actId="20577"/>
        <pc:sldMkLst>
          <pc:docMk/>
          <pc:sldMk cId="0" sldId="279"/>
        </pc:sldMkLst>
        <pc:spChg chg="add del mod">
          <ac:chgData name="БСУ" userId="bdbaa275-9249-41b1-8d15-242f632c67bf" providerId="ADAL" clId="{78920906-DD0B-4CE3-A0DE-AD7FBDAD6296}" dt="2023-03-02T07:58:23.740" v="302" actId="478"/>
          <ac:spMkLst>
            <pc:docMk/>
            <pc:sldMk cId="0" sldId="279"/>
            <ac:spMk id="3" creationId="{188C6FD7-B8AE-7E97-30F1-922FE880DBA6}"/>
          </ac:spMkLst>
        </pc:spChg>
        <pc:spChg chg="add del mod">
          <ac:chgData name="БСУ" userId="bdbaa275-9249-41b1-8d15-242f632c67bf" providerId="ADAL" clId="{78920906-DD0B-4CE3-A0DE-AD7FBDAD6296}" dt="2023-03-02T08:00:33.249" v="332" actId="478"/>
          <ac:spMkLst>
            <pc:docMk/>
            <pc:sldMk cId="0" sldId="279"/>
            <ac:spMk id="4" creationId="{4B3BCC37-C84F-7638-EE6C-EA8175F07EFE}"/>
          </ac:spMkLst>
        </pc:spChg>
        <pc:spChg chg="add del mod">
          <ac:chgData name="БСУ" userId="bdbaa275-9249-41b1-8d15-242f632c67bf" providerId="ADAL" clId="{78920906-DD0B-4CE3-A0DE-AD7FBDAD6296}" dt="2023-03-02T08:00:35.198" v="333" actId="478"/>
          <ac:spMkLst>
            <pc:docMk/>
            <pc:sldMk cId="0" sldId="279"/>
            <ac:spMk id="6" creationId="{86371E65-E2CE-FD43-4B10-6221B18B4765}"/>
          </ac:spMkLst>
        </pc:spChg>
        <pc:spChg chg="add mod">
          <ac:chgData name="БСУ" userId="bdbaa275-9249-41b1-8d15-242f632c67bf" providerId="ADAL" clId="{78920906-DD0B-4CE3-A0DE-AD7FBDAD6296}" dt="2023-03-02T08:04:23.077" v="406" actId="20577"/>
          <ac:spMkLst>
            <pc:docMk/>
            <pc:sldMk cId="0" sldId="279"/>
            <ac:spMk id="7" creationId="{22F2786E-2C0D-EC1B-A020-EAD1E13CDD01}"/>
          </ac:spMkLst>
        </pc:spChg>
        <pc:spChg chg="del">
          <ac:chgData name="БСУ" userId="bdbaa275-9249-41b1-8d15-242f632c67bf" providerId="ADAL" clId="{78920906-DD0B-4CE3-A0DE-AD7FBDAD6296}" dt="2023-03-02T07:58:18.355" v="301" actId="478"/>
          <ac:spMkLst>
            <pc:docMk/>
            <pc:sldMk cId="0" sldId="279"/>
            <ac:spMk id="308" creationId="{00000000-0000-0000-0000-000000000000}"/>
          </ac:spMkLst>
        </pc:spChg>
        <pc:spChg chg="mod ord">
          <ac:chgData name="БСУ" userId="bdbaa275-9249-41b1-8d15-242f632c67bf" providerId="ADAL" clId="{78920906-DD0B-4CE3-A0DE-AD7FBDAD6296}" dt="2023-03-02T08:00:21.358" v="331" actId="6549"/>
          <ac:spMkLst>
            <pc:docMk/>
            <pc:sldMk cId="0" sldId="279"/>
            <ac:spMk id="309" creationId="{00000000-0000-0000-0000-000000000000}"/>
          </ac:spMkLst>
        </pc:spChg>
        <pc:spChg chg="mod">
          <ac:chgData name="БСУ" userId="bdbaa275-9249-41b1-8d15-242f632c67bf" providerId="ADAL" clId="{78920906-DD0B-4CE3-A0DE-AD7FBDAD6296}" dt="2023-03-02T07:59:35.767" v="320" actId="1076"/>
          <ac:spMkLst>
            <pc:docMk/>
            <pc:sldMk cId="0" sldId="279"/>
            <ac:spMk id="311" creationId="{00000000-0000-0000-0000-000000000000}"/>
          </ac:spMkLst>
        </pc:spChg>
        <pc:graphicFrameChg chg="mod modGraphic">
          <ac:chgData name="БСУ" userId="bdbaa275-9249-41b1-8d15-242f632c67bf" providerId="ADAL" clId="{78920906-DD0B-4CE3-A0DE-AD7FBDAD6296}" dt="2023-03-02T07:59:54.071" v="325" actId="1076"/>
          <ac:graphicFrameMkLst>
            <pc:docMk/>
            <pc:sldMk cId="0" sldId="279"/>
            <ac:graphicFrameMk id="310" creationId="{00000000-0000-0000-0000-000000000000}"/>
          </ac:graphicFrameMkLst>
        </pc:graphicFrameChg>
      </pc:sldChg>
      <pc:sldChg chg="addSp delSp modSp add mod">
        <pc:chgData name="БСУ" userId="bdbaa275-9249-41b1-8d15-242f632c67bf" providerId="ADAL" clId="{78920906-DD0B-4CE3-A0DE-AD7FBDAD6296}" dt="2023-03-02T08:04:17.422" v="404" actId="20577"/>
        <pc:sldMkLst>
          <pc:docMk/>
          <pc:sldMk cId="0" sldId="280"/>
        </pc:sldMkLst>
        <pc:spChg chg="add del mod">
          <ac:chgData name="БСУ" userId="bdbaa275-9249-41b1-8d15-242f632c67bf" providerId="ADAL" clId="{78920906-DD0B-4CE3-A0DE-AD7FBDAD6296}" dt="2023-03-02T08:00:48.342" v="338" actId="478"/>
          <ac:spMkLst>
            <pc:docMk/>
            <pc:sldMk cId="0" sldId="280"/>
            <ac:spMk id="3" creationId="{6FD7684E-B5F4-D79C-5B7E-35307967F67A}"/>
          </ac:spMkLst>
        </pc:spChg>
        <pc:spChg chg="add mod">
          <ac:chgData name="БСУ" userId="bdbaa275-9249-41b1-8d15-242f632c67bf" providerId="ADAL" clId="{78920906-DD0B-4CE3-A0DE-AD7FBDAD6296}" dt="2023-03-02T08:04:17.422" v="404" actId="20577"/>
          <ac:spMkLst>
            <pc:docMk/>
            <pc:sldMk cId="0" sldId="280"/>
            <ac:spMk id="4" creationId="{45BECFF3-2350-D858-077B-76544993F4C9}"/>
          </ac:spMkLst>
        </pc:spChg>
        <pc:spChg chg="del">
          <ac:chgData name="БСУ" userId="bdbaa275-9249-41b1-8d15-242f632c67bf" providerId="ADAL" clId="{78920906-DD0B-4CE3-A0DE-AD7FBDAD6296}" dt="2023-03-02T08:00:46.422" v="337" actId="478"/>
          <ac:spMkLst>
            <pc:docMk/>
            <pc:sldMk cId="0" sldId="280"/>
            <ac:spMk id="316" creationId="{00000000-0000-0000-0000-000000000000}"/>
          </ac:spMkLst>
        </pc:spChg>
        <pc:spChg chg="mod">
          <ac:chgData name="БСУ" userId="bdbaa275-9249-41b1-8d15-242f632c67bf" providerId="ADAL" clId="{78920906-DD0B-4CE3-A0DE-AD7FBDAD6296}" dt="2023-03-02T08:01:16.109" v="356" actId="1076"/>
          <ac:spMkLst>
            <pc:docMk/>
            <pc:sldMk cId="0" sldId="280"/>
            <ac:spMk id="317" creationId="{00000000-0000-0000-0000-000000000000}"/>
          </ac:spMkLst>
        </pc:spChg>
        <pc:graphicFrameChg chg="mod modGraphic">
          <ac:chgData name="БСУ" userId="bdbaa275-9249-41b1-8d15-242f632c67bf" providerId="ADAL" clId="{78920906-DD0B-4CE3-A0DE-AD7FBDAD6296}" dt="2023-03-02T08:01:21.802" v="357" actId="1076"/>
          <ac:graphicFrameMkLst>
            <pc:docMk/>
            <pc:sldMk cId="0" sldId="280"/>
            <ac:graphicFrameMk id="318" creationId="{00000000-0000-0000-0000-000000000000}"/>
          </ac:graphicFrameMkLst>
        </pc:graphicFrameChg>
      </pc:sldChg>
      <pc:sldChg chg="addSp delSp modSp add mod">
        <pc:chgData name="БСУ" userId="bdbaa275-9249-41b1-8d15-242f632c67bf" providerId="ADAL" clId="{78920906-DD0B-4CE3-A0DE-AD7FBDAD6296}" dt="2023-03-02T08:04:14.572" v="402" actId="20577"/>
        <pc:sldMkLst>
          <pc:docMk/>
          <pc:sldMk cId="0" sldId="281"/>
        </pc:sldMkLst>
        <pc:spChg chg="add del mod">
          <ac:chgData name="БСУ" userId="bdbaa275-9249-41b1-8d15-242f632c67bf" providerId="ADAL" clId="{78920906-DD0B-4CE3-A0DE-AD7FBDAD6296}" dt="2023-03-02T08:01:36.659" v="359" actId="478"/>
          <ac:spMkLst>
            <pc:docMk/>
            <pc:sldMk cId="0" sldId="281"/>
            <ac:spMk id="3" creationId="{55DEE8E7-5468-B4E6-F084-374CF6323BB8}"/>
          </ac:spMkLst>
        </pc:spChg>
        <pc:spChg chg="add mod">
          <ac:chgData name="БСУ" userId="bdbaa275-9249-41b1-8d15-242f632c67bf" providerId="ADAL" clId="{78920906-DD0B-4CE3-A0DE-AD7FBDAD6296}" dt="2023-03-02T08:04:14.572" v="402" actId="20577"/>
          <ac:spMkLst>
            <pc:docMk/>
            <pc:sldMk cId="0" sldId="281"/>
            <ac:spMk id="4" creationId="{2B7EC20B-461A-9869-01DC-D05C076F94F0}"/>
          </ac:spMkLst>
        </pc:spChg>
        <pc:spChg chg="del">
          <ac:chgData name="БСУ" userId="bdbaa275-9249-41b1-8d15-242f632c67bf" providerId="ADAL" clId="{78920906-DD0B-4CE3-A0DE-AD7FBDAD6296}" dt="2023-03-02T08:01:34.962" v="358" actId="478"/>
          <ac:spMkLst>
            <pc:docMk/>
            <pc:sldMk cId="0" sldId="281"/>
            <ac:spMk id="324" creationId="{00000000-0000-0000-0000-000000000000}"/>
          </ac:spMkLst>
        </pc:spChg>
        <pc:spChg chg="mod">
          <ac:chgData name="БСУ" userId="bdbaa275-9249-41b1-8d15-242f632c67bf" providerId="ADAL" clId="{78920906-DD0B-4CE3-A0DE-AD7FBDAD6296}" dt="2023-03-02T08:01:51.786" v="364" actId="1076"/>
          <ac:spMkLst>
            <pc:docMk/>
            <pc:sldMk cId="0" sldId="281"/>
            <ac:spMk id="325" creationId="{00000000-0000-0000-0000-000000000000}"/>
          </ac:spMkLst>
        </pc:spChg>
        <pc:spChg chg="mod">
          <ac:chgData name="БСУ" userId="bdbaa275-9249-41b1-8d15-242f632c67bf" providerId="ADAL" clId="{78920906-DD0B-4CE3-A0DE-AD7FBDAD6296}" dt="2023-03-02T08:02:03.362" v="369" actId="1076"/>
          <ac:spMkLst>
            <pc:docMk/>
            <pc:sldMk cId="0" sldId="281"/>
            <ac:spMk id="326" creationId="{00000000-0000-0000-0000-000000000000}"/>
          </ac:spMkLst>
        </pc:spChg>
        <pc:spChg chg="mod">
          <ac:chgData name="БСУ" userId="bdbaa275-9249-41b1-8d15-242f632c67bf" providerId="ADAL" clId="{78920906-DD0B-4CE3-A0DE-AD7FBDAD6296}" dt="2023-03-02T08:01:57.742" v="366" actId="20577"/>
          <ac:spMkLst>
            <pc:docMk/>
            <pc:sldMk cId="0" sldId="281"/>
            <ac:spMk id="327" creationId="{00000000-0000-0000-0000-000000000000}"/>
          </ac:spMkLst>
        </pc:spChg>
      </pc:sldChg>
      <pc:sldChg chg="addSp delSp modSp add mod">
        <pc:chgData name="БСУ" userId="bdbaa275-9249-41b1-8d15-242f632c67bf" providerId="ADAL" clId="{78920906-DD0B-4CE3-A0DE-AD7FBDAD6296}" dt="2023-03-02T08:04:11.627" v="400" actId="20577"/>
        <pc:sldMkLst>
          <pc:docMk/>
          <pc:sldMk cId="0" sldId="282"/>
        </pc:sldMkLst>
        <pc:spChg chg="add del mod">
          <ac:chgData name="БСУ" userId="bdbaa275-9249-41b1-8d15-242f632c67bf" providerId="ADAL" clId="{78920906-DD0B-4CE3-A0DE-AD7FBDAD6296}" dt="2023-03-02T08:02:13.112" v="371" actId="478"/>
          <ac:spMkLst>
            <pc:docMk/>
            <pc:sldMk cId="0" sldId="282"/>
            <ac:spMk id="3" creationId="{D2C1DF3E-843E-7EA6-D3AC-DA6DB77C9936}"/>
          </ac:spMkLst>
        </pc:spChg>
        <pc:spChg chg="add mod">
          <ac:chgData name="БСУ" userId="bdbaa275-9249-41b1-8d15-242f632c67bf" providerId="ADAL" clId="{78920906-DD0B-4CE3-A0DE-AD7FBDAD6296}" dt="2023-03-02T08:04:11.627" v="400" actId="20577"/>
          <ac:spMkLst>
            <pc:docMk/>
            <pc:sldMk cId="0" sldId="282"/>
            <ac:spMk id="4" creationId="{68AE3257-D603-A164-CE49-A51F24B3FC08}"/>
          </ac:spMkLst>
        </pc:spChg>
        <pc:spChg chg="del">
          <ac:chgData name="БСУ" userId="bdbaa275-9249-41b1-8d15-242f632c67bf" providerId="ADAL" clId="{78920906-DD0B-4CE3-A0DE-AD7FBDAD6296}" dt="2023-03-02T08:02:11.981" v="370" actId="478"/>
          <ac:spMkLst>
            <pc:docMk/>
            <pc:sldMk cId="0" sldId="282"/>
            <ac:spMk id="332" creationId="{00000000-0000-0000-0000-000000000000}"/>
          </ac:spMkLst>
        </pc:spChg>
        <pc:spChg chg="mod">
          <ac:chgData name="БСУ" userId="bdbaa275-9249-41b1-8d15-242f632c67bf" providerId="ADAL" clId="{78920906-DD0B-4CE3-A0DE-AD7FBDAD6296}" dt="2023-03-02T08:02:32.354" v="376" actId="1076"/>
          <ac:spMkLst>
            <pc:docMk/>
            <pc:sldMk cId="0" sldId="282"/>
            <ac:spMk id="333" creationId="{00000000-0000-0000-0000-000000000000}"/>
          </ac:spMkLst>
        </pc:spChg>
        <pc:spChg chg="mod">
          <ac:chgData name="БСУ" userId="bdbaa275-9249-41b1-8d15-242f632c67bf" providerId="ADAL" clId="{78920906-DD0B-4CE3-A0DE-AD7FBDAD6296}" dt="2023-03-02T08:02:48.587" v="381" actId="1076"/>
          <ac:spMkLst>
            <pc:docMk/>
            <pc:sldMk cId="0" sldId="282"/>
            <ac:spMk id="334" creationId="{00000000-0000-0000-0000-000000000000}"/>
          </ac:spMkLst>
        </pc:spChg>
        <pc:spChg chg="mod">
          <ac:chgData name="БСУ" userId="bdbaa275-9249-41b1-8d15-242f632c67bf" providerId="ADAL" clId="{78920906-DD0B-4CE3-A0DE-AD7FBDAD6296}" dt="2023-03-02T08:02:44.361" v="380" actId="13822"/>
          <ac:spMkLst>
            <pc:docMk/>
            <pc:sldMk cId="0" sldId="282"/>
            <ac:spMk id="335" creationId="{00000000-0000-0000-0000-000000000000}"/>
          </ac:spMkLst>
        </pc:spChg>
      </pc:sldChg>
      <pc:sldChg chg="addSp delSp modSp add mod">
        <pc:chgData name="БСУ" userId="bdbaa275-9249-41b1-8d15-242f632c67bf" providerId="ADAL" clId="{78920906-DD0B-4CE3-A0DE-AD7FBDAD6296}" dt="2023-03-02T08:03:48.862" v="394" actId="20577"/>
        <pc:sldMkLst>
          <pc:docMk/>
          <pc:sldMk cId="0" sldId="283"/>
        </pc:sldMkLst>
        <pc:spChg chg="add del mod">
          <ac:chgData name="БСУ" userId="bdbaa275-9249-41b1-8d15-242f632c67bf" providerId="ADAL" clId="{78920906-DD0B-4CE3-A0DE-AD7FBDAD6296}" dt="2023-03-02T08:03:18.086" v="387" actId="478"/>
          <ac:spMkLst>
            <pc:docMk/>
            <pc:sldMk cId="0" sldId="283"/>
            <ac:spMk id="3" creationId="{091052C8-95B9-0B19-CC03-D779DD64CE93}"/>
          </ac:spMkLst>
        </pc:spChg>
        <pc:spChg chg="add mod">
          <ac:chgData name="БСУ" userId="bdbaa275-9249-41b1-8d15-242f632c67bf" providerId="ADAL" clId="{78920906-DD0B-4CE3-A0DE-AD7FBDAD6296}" dt="2023-03-02T08:03:48.862" v="394" actId="20577"/>
          <ac:spMkLst>
            <pc:docMk/>
            <pc:sldMk cId="0" sldId="283"/>
            <ac:spMk id="4" creationId="{42AAA2A6-3FCD-2F97-2D18-33E20A415E1B}"/>
          </ac:spMkLst>
        </pc:spChg>
        <pc:spChg chg="del">
          <ac:chgData name="БСУ" userId="bdbaa275-9249-41b1-8d15-242f632c67bf" providerId="ADAL" clId="{78920906-DD0B-4CE3-A0DE-AD7FBDAD6296}" dt="2023-03-02T08:03:17.258" v="386" actId="478"/>
          <ac:spMkLst>
            <pc:docMk/>
            <pc:sldMk cId="0" sldId="283"/>
            <ac:spMk id="340" creationId="{00000000-0000-0000-0000-000000000000}"/>
          </ac:spMkLst>
        </pc:spChg>
        <pc:graphicFrameChg chg="mod modGraphic">
          <ac:chgData name="БСУ" userId="bdbaa275-9249-41b1-8d15-242f632c67bf" providerId="ADAL" clId="{78920906-DD0B-4CE3-A0DE-AD7FBDAD6296}" dt="2023-03-02T08:03:33.963" v="392" actId="1076"/>
          <ac:graphicFrameMkLst>
            <pc:docMk/>
            <pc:sldMk cId="0" sldId="283"/>
            <ac:graphicFrameMk id="342" creationId="{00000000-0000-0000-0000-000000000000}"/>
          </ac:graphicFrameMkLst>
        </pc:graphicFrameChg>
      </pc:sldChg>
      <pc:sldChg chg="modSp add mod ord">
        <pc:chgData name="БСУ" userId="bdbaa275-9249-41b1-8d15-242f632c67bf" providerId="ADAL" clId="{78920906-DD0B-4CE3-A0DE-AD7FBDAD6296}" dt="2023-03-02T08:08:10.306" v="500"/>
        <pc:sldMkLst>
          <pc:docMk/>
          <pc:sldMk cId="0" sldId="284"/>
        </pc:sldMkLst>
        <pc:spChg chg="mod">
          <ac:chgData name="БСУ" userId="bdbaa275-9249-41b1-8d15-242f632c67bf" providerId="ADAL" clId="{78920906-DD0B-4CE3-A0DE-AD7FBDAD6296}" dt="2023-03-02T08:05:41.132" v="460" actId="14100"/>
          <ac:spMkLst>
            <pc:docMk/>
            <pc:sldMk cId="0" sldId="284"/>
            <ac:spMk id="347" creationId="{00000000-0000-0000-0000-000000000000}"/>
          </ac:spMkLst>
        </pc:spChg>
        <pc:spChg chg="mod">
          <ac:chgData name="БСУ" userId="bdbaa275-9249-41b1-8d15-242f632c67bf" providerId="ADAL" clId="{78920906-DD0B-4CE3-A0DE-AD7FBDAD6296}" dt="2023-03-02T08:05:35.727" v="458" actId="1076"/>
          <ac:spMkLst>
            <pc:docMk/>
            <pc:sldMk cId="0" sldId="284"/>
            <ac:spMk id="348" creationId="{00000000-0000-0000-0000-000000000000}"/>
          </ac:spMkLst>
        </pc:spChg>
      </pc:sldChg>
      <pc:sldChg chg="addSp delSp modSp add mod ord">
        <pc:chgData name="БСУ" userId="bdbaa275-9249-41b1-8d15-242f632c67bf" providerId="ADAL" clId="{78920906-DD0B-4CE3-A0DE-AD7FBDAD6296}" dt="2023-03-02T08:08:10.306" v="500"/>
        <pc:sldMkLst>
          <pc:docMk/>
          <pc:sldMk cId="0" sldId="285"/>
        </pc:sldMkLst>
        <pc:spChg chg="add del mod">
          <ac:chgData name="БСУ" userId="bdbaa275-9249-41b1-8d15-242f632c67bf" providerId="ADAL" clId="{78920906-DD0B-4CE3-A0DE-AD7FBDAD6296}" dt="2023-03-02T08:05:47.809" v="462" actId="478"/>
          <ac:spMkLst>
            <pc:docMk/>
            <pc:sldMk cId="0" sldId="285"/>
            <ac:spMk id="3" creationId="{564B5362-D476-6CF7-50BF-E7046E8BD9C8}"/>
          </ac:spMkLst>
        </pc:spChg>
        <pc:spChg chg="add mod">
          <ac:chgData name="БСУ" userId="bdbaa275-9249-41b1-8d15-242f632c67bf" providerId="ADAL" clId="{78920906-DD0B-4CE3-A0DE-AD7FBDAD6296}" dt="2023-03-02T08:05:50.366" v="465" actId="20577"/>
          <ac:spMkLst>
            <pc:docMk/>
            <pc:sldMk cId="0" sldId="285"/>
            <ac:spMk id="4" creationId="{E7DA53EC-FECB-468D-BBAA-C233260AB3E9}"/>
          </ac:spMkLst>
        </pc:spChg>
        <pc:spChg chg="del">
          <ac:chgData name="БСУ" userId="bdbaa275-9249-41b1-8d15-242f632c67bf" providerId="ADAL" clId="{78920906-DD0B-4CE3-A0DE-AD7FBDAD6296}" dt="2023-03-02T08:05:46.337" v="461" actId="478"/>
          <ac:spMkLst>
            <pc:docMk/>
            <pc:sldMk cId="0" sldId="285"/>
            <ac:spMk id="353" creationId="{00000000-0000-0000-0000-000000000000}"/>
          </ac:spMkLst>
        </pc:spChg>
        <pc:spChg chg="mod">
          <ac:chgData name="БСУ" userId="bdbaa275-9249-41b1-8d15-242f632c67bf" providerId="ADAL" clId="{78920906-DD0B-4CE3-A0DE-AD7FBDAD6296}" dt="2023-03-02T08:07:29.275" v="494" actId="1076"/>
          <ac:spMkLst>
            <pc:docMk/>
            <pc:sldMk cId="0" sldId="285"/>
            <ac:spMk id="354" creationId="{00000000-0000-0000-0000-000000000000}"/>
          </ac:spMkLst>
        </pc:spChg>
        <pc:spChg chg="mod">
          <ac:chgData name="БСУ" userId="bdbaa275-9249-41b1-8d15-242f632c67bf" providerId="ADAL" clId="{78920906-DD0B-4CE3-A0DE-AD7FBDAD6296}" dt="2023-03-02T08:07:25.512" v="493" actId="1076"/>
          <ac:spMkLst>
            <pc:docMk/>
            <pc:sldMk cId="0" sldId="285"/>
            <ac:spMk id="355" creationId="{00000000-0000-0000-0000-000000000000}"/>
          </ac:spMkLst>
        </pc:spChg>
        <pc:spChg chg="mod">
          <ac:chgData name="БСУ" userId="bdbaa275-9249-41b1-8d15-242f632c67bf" providerId="ADAL" clId="{78920906-DD0B-4CE3-A0DE-AD7FBDAD6296}" dt="2023-03-02T08:07:25.512" v="493" actId="1076"/>
          <ac:spMkLst>
            <pc:docMk/>
            <pc:sldMk cId="0" sldId="285"/>
            <ac:spMk id="356" creationId="{00000000-0000-0000-0000-000000000000}"/>
          </ac:spMkLst>
        </pc:spChg>
        <pc:spChg chg="mod">
          <ac:chgData name="БСУ" userId="bdbaa275-9249-41b1-8d15-242f632c67bf" providerId="ADAL" clId="{78920906-DD0B-4CE3-A0DE-AD7FBDAD6296}" dt="2023-03-02T08:07:25.512" v="493" actId="1076"/>
          <ac:spMkLst>
            <pc:docMk/>
            <pc:sldMk cId="0" sldId="285"/>
            <ac:spMk id="357" creationId="{00000000-0000-0000-0000-000000000000}"/>
          </ac:spMkLst>
        </pc:spChg>
        <pc:spChg chg="mod">
          <ac:chgData name="БСУ" userId="bdbaa275-9249-41b1-8d15-242f632c67bf" providerId="ADAL" clId="{78920906-DD0B-4CE3-A0DE-AD7FBDAD6296}" dt="2023-03-02T08:07:25.512" v="493" actId="1076"/>
          <ac:spMkLst>
            <pc:docMk/>
            <pc:sldMk cId="0" sldId="285"/>
            <ac:spMk id="358" creationId="{00000000-0000-0000-0000-000000000000}"/>
          </ac:spMkLst>
        </pc:spChg>
        <pc:spChg chg="mod">
          <ac:chgData name="БСУ" userId="bdbaa275-9249-41b1-8d15-242f632c67bf" providerId="ADAL" clId="{78920906-DD0B-4CE3-A0DE-AD7FBDAD6296}" dt="2023-03-02T08:07:25.512" v="493" actId="1076"/>
          <ac:spMkLst>
            <pc:docMk/>
            <pc:sldMk cId="0" sldId="285"/>
            <ac:spMk id="359" creationId="{00000000-0000-0000-0000-000000000000}"/>
          </ac:spMkLst>
        </pc:spChg>
        <pc:spChg chg="mod">
          <ac:chgData name="БСУ" userId="bdbaa275-9249-41b1-8d15-242f632c67bf" providerId="ADAL" clId="{78920906-DD0B-4CE3-A0DE-AD7FBDAD6296}" dt="2023-03-02T08:07:25.512" v="493" actId="1076"/>
          <ac:spMkLst>
            <pc:docMk/>
            <pc:sldMk cId="0" sldId="285"/>
            <ac:spMk id="360" creationId="{00000000-0000-0000-0000-000000000000}"/>
          </ac:spMkLst>
        </pc:spChg>
        <pc:cxnChg chg="mod">
          <ac:chgData name="БСУ" userId="bdbaa275-9249-41b1-8d15-242f632c67bf" providerId="ADAL" clId="{78920906-DD0B-4CE3-A0DE-AD7FBDAD6296}" dt="2023-03-02T08:07:25.512" v="493" actId="1076"/>
          <ac:cxnSpMkLst>
            <pc:docMk/>
            <pc:sldMk cId="0" sldId="285"/>
            <ac:cxnSpMk id="361" creationId="{00000000-0000-0000-0000-000000000000}"/>
          </ac:cxnSpMkLst>
        </pc:cxnChg>
        <pc:cxnChg chg="mod">
          <ac:chgData name="БСУ" userId="bdbaa275-9249-41b1-8d15-242f632c67bf" providerId="ADAL" clId="{78920906-DD0B-4CE3-A0DE-AD7FBDAD6296}" dt="2023-03-02T08:07:25.512" v="493" actId="1076"/>
          <ac:cxnSpMkLst>
            <pc:docMk/>
            <pc:sldMk cId="0" sldId="285"/>
            <ac:cxnSpMk id="362" creationId="{00000000-0000-0000-0000-000000000000}"/>
          </ac:cxnSpMkLst>
        </pc:cxnChg>
        <pc:cxnChg chg="mod">
          <ac:chgData name="БСУ" userId="bdbaa275-9249-41b1-8d15-242f632c67bf" providerId="ADAL" clId="{78920906-DD0B-4CE3-A0DE-AD7FBDAD6296}" dt="2023-03-02T08:07:25.512" v="493" actId="1076"/>
          <ac:cxnSpMkLst>
            <pc:docMk/>
            <pc:sldMk cId="0" sldId="285"/>
            <ac:cxnSpMk id="363" creationId="{00000000-0000-0000-0000-000000000000}"/>
          </ac:cxnSpMkLst>
        </pc:cxnChg>
        <pc:cxnChg chg="mod">
          <ac:chgData name="БСУ" userId="bdbaa275-9249-41b1-8d15-242f632c67bf" providerId="ADAL" clId="{78920906-DD0B-4CE3-A0DE-AD7FBDAD6296}" dt="2023-03-02T08:07:25.512" v="493" actId="1076"/>
          <ac:cxnSpMkLst>
            <pc:docMk/>
            <pc:sldMk cId="0" sldId="285"/>
            <ac:cxnSpMk id="364" creationId="{00000000-0000-0000-0000-000000000000}"/>
          </ac:cxnSpMkLst>
        </pc:cxnChg>
        <pc:cxnChg chg="mod">
          <ac:chgData name="БСУ" userId="bdbaa275-9249-41b1-8d15-242f632c67bf" providerId="ADAL" clId="{78920906-DD0B-4CE3-A0DE-AD7FBDAD6296}" dt="2023-03-02T08:07:25.512" v="493" actId="1076"/>
          <ac:cxnSpMkLst>
            <pc:docMk/>
            <pc:sldMk cId="0" sldId="285"/>
            <ac:cxnSpMk id="365" creationId="{00000000-0000-0000-0000-000000000000}"/>
          </ac:cxnSpMkLst>
        </pc:cxnChg>
      </pc:sldChg>
      <pc:sldChg chg="addSp delSp modSp add mod ord">
        <pc:chgData name="БСУ" userId="bdbaa275-9249-41b1-8d15-242f632c67bf" providerId="ADAL" clId="{78920906-DD0B-4CE3-A0DE-AD7FBDAD6296}" dt="2023-03-02T08:08:10.306" v="500"/>
        <pc:sldMkLst>
          <pc:docMk/>
          <pc:sldMk cId="0" sldId="286"/>
        </pc:sldMkLst>
        <pc:spChg chg="add del mod">
          <ac:chgData name="БСУ" userId="bdbaa275-9249-41b1-8d15-242f632c67bf" providerId="ADAL" clId="{78920906-DD0B-4CE3-A0DE-AD7FBDAD6296}" dt="2023-03-02T08:05:56.238" v="467" actId="478"/>
          <ac:spMkLst>
            <pc:docMk/>
            <pc:sldMk cId="0" sldId="286"/>
            <ac:spMk id="3" creationId="{6F59D505-9442-E5A4-1286-1441FF582366}"/>
          </ac:spMkLst>
        </pc:spChg>
        <pc:spChg chg="add mod">
          <ac:chgData name="БСУ" userId="bdbaa275-9249-41b1-8d15-242f632c67bf" providerId="ADAL" clId="{78920906-DD0B-4CE3-A0DE-AD7FBDAD6296}" dt="2023-03-02T08:05:58.919" v="469" actId="20577"/>
          <ac:spMkLst>
            <pc:docMk/>
            <pc:sldMk cId="0" sldId="286"/>
            <ac:spMk id="4" creationId="{5A385157-7AE3-A5C8-D702-2A820095AEF7}"/>
          </ac:spMkLst>
        </pc:spChg>
        <pc:spChg chg="del">
          <ac:chgData name="БСУ" userId="bdbaa275-9249-41b1-8d15-242f632c67bf" providerId="ADAL" clId="{78920906-DD0B-4CE3-A0DE-AD7FBDAD6296}" dt="2023-03-02T08:05:54.404" v="466" actId="478"/>
          <ac:spMkLst>
            <pc:docMk/>
            <pc:sldMk cId="0" sldId="286"/>
            <ac:spMk id="370" creationId="{00000000-0000-0000-0000-000000000000}"/>
          </ac:spMkLst>
        </pc:spChg>
        <pc:spChg chg="mod">
          <ac:chgData name="БСУ" userId="bdbaa275-9249-41b1-8d15-242f632c67bf" providerId="ADAL" clId="{78920906-DD0B-4CE3-A0DE-AD7FBDAD6296}" dt="2023-03-02T08:06:28.733" v="478" actId="14100"/>
          <ac:spMkLst>
            <pc:docMk/>
            <pc:sldMk cId="0" sldId="286"/>
            <ac:spMk id="371" creationId="{00000000-0000-0000-0000-000000000000}"/>
          </ac:spMkLst>
        </pc:spChg>
        <pc:spChg chg="mod">
          <ac:chgData name="БСУ" userId="bdbaa275-9249-41b1-8d15-242f632c67bf" providerId="ADAL" clId="{78920906-DD0B-4CE3-A0DE-AD7FBDAD6296}" dt="2023-03-02T08:06:51.212" v="482" actId="207"/>
          <ac:spMkLst>
            <pc:docMk/>
            <pc:sldMk cId="0" sldId="286"/>
            <ac:spMk id="372" creationId="{00000000-0000-0000-0000-000000000000}"/>
          </ac:spMkLst>
        </pc:spChg>
        <pc:spChg chg="mod">
          <ac:chgData name="БСУ" userId="bdbaa275-9249-41b1-8d15-242f632c67bf" providerId="ADAL" clId="{78920906-DD0B-4CE3-A0DE-AD7FBDAD6296}" dt="2023-03-02T08:06:51.212" v="482" actId="207"/>
          <ac:spMkLst>
            <pc:docMk/>
            <pc:sldMk cId="0" sldId="286"/>
            <ac:spMk id="373" creationId="{00000000-0000-0000-0000-000000000000}"/>
          </ac:spMkLst>
        </pc:spChg>
        <pc:spChg chg="mod">
          <ac:chgData name="БСУ" userId="bdbaa275-9249-41b1-8d15-242f632c67bf" providerId="ADAL" clId="{78920906-DD0B-4CE3-A0DE-AD7FBDAD6296}" dt="2023-03-02T08:06:51.212" v="482" actId="207"/>
          <ac:spMkLst>
            <pc:docMk/>
            <pc:sldMk cId="0" sldId="286"/>
            <ac:spMk id="374" creationId="{00000000-0000-0000-0000-000000000000}"/>
          </ac:spMkLst>
        </pc:spChg>
        <pc:spChg chg="mod">
          <ac:chgData name="БСУ" userId="bdbaa275-9249-41b1-8d15-242f632c67bf" providerId="ADAL" clId="{78920906-DD0B-4CE3-A0DE-AD7FBDAD6296}" dt="2023-03-02T08:06:51.212" v="482" actId="207"/>
          <ac:spMkLst>
            <pc:docMk/>
            <pc:sldMk cId="0" sldId="286"/>
            <ac:spMk id="375" creationId="{00000000-0000-0000-0000-000000000000}"/>
          </ac:spMkLst>
        </pc:spChg>
        <pc:spChg chg="mod">
          <ac:chgData name="БСУ" userId="bdbaa275-9249-41b1-8d15-242f632c67bf" providerId="ADAL" clId="{78920906-DD0B-4CE3-A0DE-AD7FBDAD6296}" dt="2023-03-02T08:06:51.212" v="482" actId="207"/>
          <ac:spMkLst>
            <pc:docMk/>
            <pc:sldMk cId="0" sldId="286"/>
            <ac:spMk id="376" creationId="{00000000-0000-0000-0000-000000000000}"/>
          </ac:spMkLst>
        </pc:spChg>
        <pc:spChg chg="mod">
          <ac:chgData name="БСУ" userId="bdbaa275-9249-41b1-8d15-242f632c67bf" providerId="ADAL" clId="{78920906-DD0B-4CE3-A0DE-AD7FBDAD6296}" dt="2023-03-02T08:06:51.212" v="482" actId="207"/>
          <ac:spMkLst>
            <pc:docMk/>
            <pc:sldMk cId="0" sldId="286"/>
            <ac:spMk id="377" creationId="{00000000-0000-0000-0000-000000000000}"/>
          </ac:spMkLst>
        </pc:spChg>
        <pc:cxnChg chg="mod">
          <ac:chgData name="БСУ" userId="bdbaa275-9249-41b1-8d15-242f632c67bf" providerId="ADAL" clId="{78920906-DD0B-4CE3-A0DE-AD7FBDAD6296}" dt="2023-03-02T08:06:17.268" v="474" actId="208"/>
          <ac:cxnSpMkLst>
            <pc:docMk/>
            <pc:sldMk cId="0" sldId="286"/>
            <ac:cxnSpMk id="378" creationId="{00000000-0000-0000-0000-000000000000}"/>
          </ac:cxnSpMkLst>
        </pc:cxnChg>
        <pc:cxnChg chg="mod">
          <ac:chgData name="БСУ" userId="bdbaa275-9249-41b1-8d15-242f632c67bf" providerId="ADAL" clId="{78920906-DD0B-4CE3-A0DE-AD7FBDAD6296}" dt="2023-03-02T08:06:17.268" v="474" actId="208"/>
          <ac:cxnSpMkLst>
            <pc:docMk/>
            <pc:sldMk cId="0" sldId="286"/>
            <ac:cxnSpMk id="379" creationId="{00000000-0000-0000-0000-000000000000}"/>
          </ac:cxnSpMkLst>
        </pc:cxnChg>
        <pc:cxnChg chg="mod">
          <ac:chgData name="БСУ" userId="bdbaa275-9249-41b1-8d15-242f632c67bf" providerId="ADAL" clId="{78920906-DD0B-4CE3-A0DE-AD7FBDAD6296}" dt="2023-03-02T08:06:17.268" v="474" actId="208"/>
          <ac:cxnSpMkLst>
            <pc:docMk/>
            <pc:sldMk cId="0" sldId="286"/>
            <ac:cxnSpMk id="380" creationId="{00000000-0000-0000-0000-000000000000}"/>
          </ac:cxnSpMkLst>
        </pc:cxnChg>
      </pc:sldChg>
      <pc:sldChg chg="addSp delSp modSp add mod">
        <pc:chgData name="БСУ" userId="bdbaa275-9249-41b1-8d15-242f632c67bf" providerId="ADAL" clId="{78920906-DD0B-4CE3-A0DE-AD7FBDAD6296}" dt="2023-03-02T08:11:17.275" v="518" actId="1076"/>
        <pc:sldMkLst>
          <pc:docMk/>
          <pc:sldMk cId="0" sldId="287"/>
        </pc:sldMkLst>
        <pc:spChg chg="add mod">
          <ac:chgData name="БСУ" userId="bdbaa275-9249-41b1-8d15-242f632c67bf" providerId="ADAL" clId="{78920906-DD0B-4CE3-A0DE-AD7FBDAD6296}" dt="2023-03-02T08:11:05.364" v="515" actId="1076"/>
          <ac:spMkLst>
            <pc:docMk/>
            <pc:sldMk cId="0" sldId="287"/>
            <ac:spMk id="2" creationId="{35AA1983-FB61-CFEF-6243-CCC36B25DA5A}"/>
          </ac:spMkLst>
        </pc:spChg>
        <pc:spChg chg="add mod">
          <ac:chgData name="БСУ" userId="bdbaa275-9249-41b1-8d15-242f632c67bf" providerId="ADAL" clId="{78920906-DD0B-4CE3-A0DE-AD7FBDAD6296}" dt="2023-03-02T08:11:05.364" v="515" actId="1076"/>
          <ac:spMkLst>
            <pc:docMk/>
            <pc:sldMk cId="0" sldId="287"/>
            <ac:spMk id="3" creationId="{356DEF38-5926-1C71-1FB7-BC8D28E48EAF}"/>
          </ac:spMkLst>
        </pc:spChg>
        <pc:spChg chg="add mod">
          <ac:chgData name="БСУ" userId="bdbaa275-9249-41b1-8d15-242f632c67bf" providerId="ADAL" clId="{78920906-DD0B-4CE3-A0DE-AD7FBDAD6296}" dt="2023-03-02T08:11:05.364" v="515" actId="1076"/>
          <ac:spMkLst>
            <pc:docMk/>
            <pc:sldMk cId="0" sldId="287"/>
            <ac:spMk id="4" creationId="{7C5DBB3D-79F7-1284-0E59-2DA2E6851D99}"/>
          </ac:spMkLst>
        </pc:spChg>
        <pc:spChg chg="add del mod">
          <ac:chgData name="БСУ" userId="bdbaa275-9249-41b1-8d15-242f632c67bf" providerId="ADAL" clId="{78920906-DD0B-4CE3-A0DE-AD7FBDAD6296}" dt="2023-03-02T08:10:59.864" v="514" actId="478"/>
          <ac:spMkLst>
            <pc:docMk/>
            <pc:sldMk cId="0" sldId="287"/>
            <ac:spMk id="5" creationId="{FFD55975-BF93-F27E-653F-9C9E2A7848D9}"/>
          </ac:spMkLst>
        </pc:spChg>
        <pc:spChg chg="add mod">
          <ac:chgData name="БСУ" userId="bdbaa275-9249-41b1-8d15-242f632c67bf" providerId="ADAL" clId="{78920906-DD0B-4CE3-A0DE-AD7FBDAD6296}" dt="2023-03-02T08:11:05.364" v="515" actId="1076"/>
          <ac:spMkLst>
            <pc:docMk/>
            <pc:sldMk cId="0" sldId="287"/>
            <ac:spMk id="6" creationId="{31D936C4-66E2-B7F4-5D01-3EE1D176AAC8}"/>
          </ac:spMkLst>
        </pc:spChg>
        <pc:spChg chg="add mod">
          <ac:chgData name="БСУ" userId="bdbaa275-9249-41b1-8d15-242f632c67bf" providerId="ADAL" clId="{78920906-DD0B-4CE3-A0DE-AD7FBDAD6296}" dt="2023-03-02T08:11:05.364" v="515" actId="1076"/>
          <ac:spMkLst>
            <pc:docMk/>
            <pc:sldMk cId="0" sldId="287"/>
            <ac:spMk id="7" creationId="{4B011B6B-DCA9-7B85-9CF0-AD4038C6B209}"/>
          </ac:spMkLst>
        </pc:spChg>
        <pc:spChg chg="mod">
          <ac:chgData name="БСУ" userId="bdbaa275-9249-41b1-8d15-242f632c67bf" providerId="ADAL" clId="{78920906-DD0B-4CE3-A0DE-AD7FBDAD6296}" dt="2023-03-02T08:11:17.275" v="518" actId="1076"/>
          <ac:spMkLst>
            <pc:docMk/>
            <pc:sldMk cId="0" sldId="287"/>
            <ac:spMk id="385" creationId="{00000000-0000-0000-0000-000000000000}"/>
          </ac:spMkLst>
        </pc:spChg>
        <pc:picChg chg="del">
          <ac:chgData name="БСУ" userId="bdbaa275-9249-41b1-8d15-242f632c67bf" providerId="ADAL" clId="{78920906-DD0B-4CE3-A0DE-AD7FBDAD6296}" dt="2023-03-02T08:10:55.878" v="512" actId="478"/>
          <ac:picMkLst>
            <pc:docMk/>
            <pc:sldMk cId="0" sldId="287"/>
            <ac:picMk id="386" creationId="{00000000-0000-0000-0000-000000000000}"/>
          </ac:picMkLst>
        </pc:picChg>
      </pc:sldChg>
      <pc:sldChg chg="modSp add mod">
        <pc:chgData name="БСУ" userId="bdbaa275-9249-41b1-8d15-242f632c67bf" providerId="ADAL" clId="{78920906-DD0B-4CE3-A0DE-AD7FBDAD6296}" dt="2023-03-02T08:11:54.359" v="534" actId="14100"/>
        <pc:sldMkLst>
          <pc:docMk/>
          <pc:sldMk cId="0" sldId="288"/>
        </pc:sldMkLst>
        <pc:spChg chg="mod">
          <ac:chgData name="БСУ" userId="bdbaa275-9249-41b1-8d15-242f632c67bf" providerId="ADAL" clId="{78920906-DD0B-4CE3-A0DE-AD7FBDAD6296}" dt="2023-03-02T08:11:43.499" v="530" actId="1076"/>
          <ac:spMkLst>
            <pc:docMk/>
            <pc:sldMk cId="0" sldId="288"/>
            <ac:spMk id="391" creationId="{00000000-0000-0000-0000-000000000000}"/>
          </ac:spMkLst>
        </pc:spChg>
        <pc:spChg chg="mod">
          <ac:chgData name="БСУ" userId="bdbaa275-9249-41b1-8d15-242f632c67bf" providerId="ADAL" clId="{78920906-DD0B-4CE3-A0DE-AD7FBDAD6296}" dt="2023-03-02T08:11:54.359" v="534" actId="14100"/>
          <ac:spMkLst>
            <pc:docMk/>
            <pc:sldMk cId="0" sldId="288"/>
            <ac:spMk id="392" creationId="{00000000-0000-0000-0000-000000000000}"/>
          </ac:spMkLst>
        </pc:spChg>
        <pc:spChg chg="mod">
          <ac:chgData name="БСУ" userId="bdbaa275-9249-41b1-8d15-242f632c67bf" providerId="ADAL" clId="{78920906-DD0B-4CE3-A0DE-AD7FBDAD6296}" dt="2023-03-02T08:10:49.003" v="511" actId="207"/>
          <ac:spMkLst>
            <pc:docMk/>
            <pc:sldMk cId="0" sldId="288"/>
            <ac:spMk id="393" creationId="{00000000-0000-0000-0000-000000000000}"/>
          </ac:spMkLst>
        </pc:spChg>
        <pc:spChg chg="mod">
          <ac:chgData name="БСУ" userId="bdbaa275-9249-41b1-8d15-242f632c67bf" providerId="ADAL" clId="{78920906-DD0B-4CE3-A0DE-AD7FBDAD6296}" dt="2023-03-02T08:10:12.972" v="504" actId="207"/>
          <ac:spMkLst>
            <pc:docMk/>
            <pc:sldMk cId="0" sldId="288"/>
            <ac:spMk id="394" creationId="{00000000-0000-0000-0000-000000000000}"/>
          </ac:spMkLst>
        </pc:spChg>
        <pc:spChg chg="mod">
          <ac:chgData name="БСУ" userId="bdbaa275-9249-41b1-8d15-242f632c67bf" providerId="ADAL" clId="{78920906-DD0B-4CE3-A0DE-AD7FBDAD6296}" dt="2023-03-02T08:10:49.003" v="511" actId="207"/>
          <ac:spMkLst>
            <pc:docMk/>
            <pc:sldMk cId="0" sldId="288"/>
            <ac:spMk id="395" creationId="{00000000-0000-0000-0000-000000000000}"/>
          </ac:spMkLst>
        </pc:spChg>
        <pc:spChg chg="mod">
          <ac:chgData name="БСУ" userId="bdbaa275-9249-41b1-8d15-242f632c67bf" providerId="ADAL" clId="{78920906-DD0B-4CE3-A0DE-AD7FBDAD6296}" dt="2023-03-02T08:10:49.003" v="511" actId="207"/>
          <ac:spMkLst>
            <pc:docMk/>
            <pc:sldMk cId="0" sldId="288"/>
            <ac:spMk id="396" creationId="{00000000-0000-0000-0000-000000000000}"/>
          </ac:spMkLst>
        </pc:spChg>
        <pc:spChg chg="mod">
          <ac:chgData name="БСУ" userId="bdbaa275-9249-41b1-8d15-242f632c67bf" providerId="ADAL" clId="{78920906-DD0B-4CE3-A0DE-AD7FBDAD6296}" dt="2023-03-02T08:10:12.972" v="504" actId="207"/>
          <ac:spMkLst>
            <pc:docMk/>
            <pc:sldMk cId="0" sldId="288"/>
            <ac:spMk id="397" creationId="{00000000-0000-0000-0000-000000000000}"/>
          </ac:spMkLst>
        </pc:spChg>
        <pc:spChg chg="mod">
          <ac:chgData name="БСУ" userId="bdbaa275-9249-41b1-8d15-242f632c67bf" providerId="ADAL" clId="{78920906-DD0B-4CE3-A0DE-AD7FBDAD6296}" dt="2023-03-02T08:10:49.003" v="511" actId="207"/>
          <ac:spMkLst>
            <pc:docMk/>
            <pc:sldMk cId="0" sldId="288"/>
            <ac:spMk id="398" creationId="{00000000-0000-0000-0000-000000000000}"/>
          </ac:spMkLst>
        </pc:spChg>
      </pc:sldChg>
      <pc:sldChg chg="addSp delSp modSp add mod">
        <pc:chgData name="БСУ" userId="bdbaa275-9249-41b1-8d15-242f632c67bf" providerId="ADAL" clId="{78920906-DD0B-4CE3-A0DE-AD7FBDAD6296}" dt="2023-03-02T08:12:35.592" v="545" actId="1076"/>
        <pc:sldMkLst>
          <pc:docMk/>
          <pc:sldMk cId="0" sldId="289"/>
        </pc:sldMkLst>
        <pc:spChg chg="add del mod">
          <ac:chgData name="БСУ" userId="bdbaa275-9249-41b1-8d15-242f632c67bf" providerId="ADAL" clId="{78920906-DD0B-4CE3-A0DE-AD7FBDAD6296}" dt="2023-03-02T08:12:15.300" v="537" actId="478"/>
          <ac:spMkLst>
            <pc:docMk/>
            <pc:sldMk cId="0" sldId="289"/>
            <ac:spMk id="3" creationId="{D67B8B39-68B4-A373-4F1C-DA4FAAFC31E4}"/>
          </ac:spMkLst>
        </pc:spChg>
        <pc:spChg chg="add mod">
          <ac:chgData name="БСУ" userId="bdbaa275-9249-41b1-8d15-242f632c67bf" providerId="ADAL" clId="{78920906-DD0B-4CE3-A0DE-AD7FBDAD6296}" dt="2023-03-02T08:12:17.950" v="540" actId="20577"/>
          <ac:spMkLst>
            <pc:docMk/>
            <pc:sldMk cId="0" sldId="289"/>
            <ac:spMk id="4" creationId="{3FCBF2FE-A994-6AF8-F6FD-F91DA8BF3181}"/>
          </ac:spMkLst>
        </pc:spChg>
        <pc:spChg chg="add mod">
          <ac:chgData name="БСУ" userId="bdbaa275-9249-41b1-8d15-242f632c67bf" providerId="ADAL" clId="{78920906-DD0B-4CE3-A0DE-AD7FBDAD6296}" dt="2023-03-02T08:12:35.592" v="545" actId="1076"/>
          <ac:spMkLst>
            <pc:docMk/>
            <pc:sldMk cId="0" sldId="289"/>
            <ac:spMk id="5" creationId="{E5FE180B-BF8D-7860-D0D8-D208A512BA3D}"/>
          </ac:spMkLst>
        </pc:spChg>
        <pc:spChg chg="add mod">
          <ac:chgData name="БСУ" userId="bdbaa275-9249-41b1-8d15-242f632c67bf" providerId="ADAL" clId="{78920906-DD0B-4CE3-A0DE-AD7FBDAD6296}" dt="2023-03-02T08:12:35.592" v="545" actId="1076"/>
          <ac:spMkLst>
            <pc:docMk/>
            <pc:sldMk cId="0" sldId="289"/>
            <ac:spMk id="6" creationId="{4C2D632A-B73A-D225-161F-D4108F2AD023}"/>
          </ac:spMkLst>
        </pc:spChg>
        <pc:spChg chg="add mod">
          <ac:chgData name="БСУ" userId="bdbaa275-9249-41b1-8d15-242f632c67bf" providerId="ADAL" clId="{78920906-DD0B-4CE3-A0DE-AD7FBDAD6296}" dt="2023-03-02T08:12:35.592" v="545" actId="1076"/>
          <ac:spMkLst>
            <pc:docMk/>
            <pc:sldMk cId="0" sldId="289"/>
            <ac:spMk id="7" creationId="{4FE0AB1A-EB8E-E2EB-17F9-CBD0B472FD29}"/>
          </ac:spMkLst>
        </pc:spChg>
        <pc:spChg chg="add mod">
          <ac:chgData name="БСУ" userId="bdbaa275-9249-41b1-8d15-242f632c67bf" providerId="ADAL" clId="{78920906-DD0B-4CE3-A0DE-AD7FBDAD6296}" dt="2023-03-02T08:12:35.592" v="545" actId="1076"/>
          <ac:spMkLst>
            <pc:docMk/>
            <pc:sldMk cId="0" sldId="289"/>
            <ac:spMk id="8" creationId="{35B818A2-E20E-D13A-1934-D1DAEA279AAE}"/>
          </ac:spMkLst>
        </pc:spChg>
        <pc:spChg chg="add mod">
          <ac:chgData name="БСУ" userId="bdbaa275-9249-41b1-8d15-242f632c67bf" providerId="ADAL" clId="{78920906-DD0B-4CE3-A0DE-AD7FBDAD6296}" dt="2023-03-02T08:12:35.592" v="545" actId="1076"/>
          <ac:spMkLst>
            <pc:docMk/>
            <pc:sldMk cId="0" sldId="289"/>
            <ac:spMk id="9" creationId="{858009DC-84A7-E608-0C43-56D356BED64E}"/>
          </ac:spMkLst>
        </pc:spChg>
        <pc:spChg chg="del mod">
          <ac:chgData name="БСУ" userId="bdbaa275-9249-41b1-8d15-242f632c67bf" providerId="ADAL" clId="{78920906-DD0B-4CE3-A0DE-AD7FBDAD6296}" dt="2023-03-02T08:12:14.461" v="536" actId="478"/>
          <ac:spMkLst>
            <pc:docMk/>
            <pc:sldMk cId="0" sldId="289"/>
            <ac:spMk id="403" creationId="{00000000-0000-0000-0000-000000000000}"/>
          </ac:spMkLst>
        </pc:spChg>
        <pc:spChg chg="mod">
          <ac:chgData name="БСУ" userId="bdbaa275-9249-41b1-8d15-242f632c67bf" providerId="ADAL" clId="{78920906-DD0B-4CE3-A0DE-AD7FBDAD6296}" dt="2023-03-02T08:12:23.170" v="542" actId="120"/>
          <ac:spMkLst>
            <pc:docMk/>
            <pc:sldMk cId="0" sldId="289"/>
            <ac:spMk id="404" creationId="{00000000-0000-0000-0000-000000000000}"/>
          </ac:spMkLst>
        </pc:spChg>
        <pc:spChg chg="del">
          <ac:chgData name="БСУ" userId="bdbaa275-9249-41b1-8d15-242f632c67bf" providerId="ADAL" clId="{78920906-DD0B-4CE3-A0DE-AD7FBDAD6296}" dt="2023-03-02T08:12:25.714" v="543" actId="478"/>
          <ac:spMkLst>
            <pc:docMk/>
            <pc:sldMk cId="0" sldId="289"/>
            <ac:spMk id="405" creationId="{00000000-0000-0000-0000-000000000000}"/>
          </ac:spMkLst>
        </pc:spChg>
        <pc:spChg chg="del">
          <ac:chgData name="БСУ" userId="bdbaa275-9249-41b1-8d15-242f632c67bf" providerId="ADAL" clId="{78920906-DD0B-4CE3-A0DE-AD7FBDAD6296}" dt="2023-03-02T08:12:25.714" v="543" actId="478"/>
          <ac:spMkLst>
            <pc:docMk/>
            <pc:sldMk cId="0" sldId="289"/>
            <ac:spMk id="406" creationId="{00000000-0000-0000-0000-000000000000}"/>
          </ac:spMkLst>
        </pc:spChg>
        <pc:spChg chg="del">
          <ac:chgData name="БСУ" userId="bdbaa275-9249-41b1-8d15-242f632c67bf" providerId="ADAL" clId="{78920906-DD0B-4CE3-A0DE-AD7FBDAD6296}" dt="2023-03-02T08:12:25.714" v="543" actId="478"/>
          <ac:spMkLst>
            <pc:docMk/>
            <pc:sldMk cId="0" sldId="289"/>
            <ac:spMk id="407" creationId="{00000000-0000-0000-0000-000000000000}"/>
          </ac:spMkLst>
        </pc:spChg>
        <pc:spChg chg="del">
          <ac:chgData name="БСУ" userId="bdbaa275-9249-41b1-8d15-242f632c67bf" providerId="ADAL" clId="{78920906-DD0B-4CE3-A0DE-AD7FBDAD6296}" dt="2023-03-02T08:12:25.714" v="543" actId="478"/>
          <ac:spMkLst>
            <pc:docMk/>
            <pc:sldMk cId="0" sldId="289"/>
            <ac:spMk id="408" creationId="{00000000-0000-0000-0000-000000000000}"/>
          </ac:spMkLst>
        </pc:spChg>
        <pc:spChg chg="del">
          <ac:chgData name="БСУ" userId="bdbaa275-9249-41b1-8d15-242f632c67bf" providerId="ADAL" clId="{78920906-DD0B-4CE3-A0DE-AD7FBDAD6296}" dt="2023-03-02T08:12:25.714" v="543" actId="478"/>
          <ac:spMkLst>
            <pc:docMk/>
            <pc:sldMk cId="0" sldId="289"/>
            <ac:spMk id="409" creationId="{00000000-0000-0000-0000-000000000000}"/>
          </ac:spMkLst>
        </pc:spChg>
      </pc:sldChg>
      <pc:sldChg chg="addSp delSp modSp add mod">
        <pc:chgData name="БСУ" userId="bdbaa275-9249-41b1-8d15-242f632c67bf" providerId="ADAL" clId="{78920906-DD0B-4CE3-A0DE-AD7FBDAD6296}" dt="2023-03-02T08:13:27.637" v="561" actId="2085"/>
        <pc:sldMkLst>
          <pc:docMk/>
          <pc:sldMk cId="0" sldId="290"/>
        </pc:sldMkLst>
        <pc:spChg chg="add del mod">
          <ac:chgData name="БСУ" userId="bdbaa275-9249-41b1-8d15-242f632c67bf" providerId="ADAL" clId="{78920906-DD0B-4CE3-A0DE-AD7FBDAD6296}" dt="2023-03-02T08:12:49.008" v="547" actId="478"/>
          <ac:spMkLst>
            <pc:docMk/>
            <pc:sldMk cId="0" sldId="290"/>
            <ac:spMk id="3" creationId="{3680ACD1-3471-D8BC-A186-2C2C763EE918}"/>
          </ac:spMkLst>
        </pc:spChg>
        <pc:spChg chg="add mod">
          <ac:chgData name="БСУ" userId="bdbaa275-9249-41b1-8d15-242f632c67bf" providerId="ADAL" clId="{78920906-DD0B-4CE3-A0DE-AD7FBDAD6296}" dt="2023-03-02T08:12:52.082" v="550" actId="20577"/>
          <ac:spMkLst>
            <pc:docMk/>
            <pc:sldMk cId="0" sldId="290"/>
            <ac:spMk id="4" creationId="{51442B39-F19E-67F0-1367-DA43ACB4D503}"/>
          </ac:spMkLst>
        </pc:spChg>
        <pc:spChg chg="del">
          <ac:chgData name="БСУ" userId="bdbaa275-9249-41b1-8d15-242f632c67bf" providerId="ADAL" clId="{78920906-DD0B-4CE3-A0DE-AD7FBDAD6296}" dt="2023-03-02T08:12:46.085" v="546" actId="478"/>
          <ac:spMkLst>
            <pc:docMk/>
            <pc:sldMk cId="0" sldId="290"/>
            <ac:spMk id="414" creationId="{00000000-0000-0000-0000-000000000000}"/>
          </ac:spMkLst>
        </pc:spChg>
        <pc:spChg chg="mod">
          <ac:chgData name="БСУ" userId="bdbaa275-9249-41b1-8d15-242f632c67bf" providerId="ADAL" clId="{78920906-DD0B-4CE3-A0DE-AD7FBDAD6296}" dt="2023-03-02T08:13:27.637" v="561" actId="2085"/>
          <ac:spMkLst>
            <pc:docMk/>
            <pc:sldMk cId="0" sldId="290"/>
            <ac:spMk id="415" creationId="{00000000-0000-0000-0000-000000000000}"/>
          </ac:spMkLst>
        </pc:spChg>
        <pc:spChg chg="mod">
          <ac:chgData name="БСУ" userId="bdbaa275-9249-41b1-8d15-242f632c67bf" providerId="ADAL" clId="{78920906-DD0B-4CE3-A0DE-AD7FBDAD6296}" dt="2023-03-02T08:13:27.637" v="561" actId="2085"/>
          <ac:spMkLst>
            <pc:docMk/>
            <pc:sldMk cId="0" sldId="290"/>
            <ac:spMk id="416" creationId="{00000000-0000-0000-0000-000000000000}"/>
          </ac:spMkLst>
        </pc:spChg>
        <pc:spChg chg="mod">
          <ac:chgData name="БСУ" userId="bdbaa275-9249-41b1-8d15-242f632c67bf" providerId="ADAL" clId="{78920906-DD0B-4CE3-A0DE-AD7FBDAD6296}" dt="2023-03-02T08:13:16.262" v="558" actId="208"/>
          <ac:spMkLst>
            <pc:docMk/>
            <pc:sldMk cId="0" sldId="290"/>
            <ac:spMk id="417" creationId="{00000000-0000-0000-0000-000000000000}"/>
          </ac:spMkLst>
        </pc:spChg>
        <pc:spChg chg="mod">
          <ac:chgData name="БСУ" userId="bdbaa275-9249-41b1-8d15-242f632c67bf" providerId="ADAL" clId="{78920906-DD0B-4CE3-A0DE-AD7FBDAD6296}" dt="2023-03-02T08:13:12.370" v="557" actId="208"/>
          <ac:spMkLst>
            <pc:docMk/>
            <pc:sldMk cId="0" sldId="290"/>
            <ac:spMk id="418" creationId="{00000000-0000-0000-0000-000000000000}"/>
          </ac:spMkLst>
        </pc:spChg>
        <pc:spChg chg="mod">
          <ac:chgData name="БСУ" userId="bdbaa275-9249-41b1-8d15-242f632c67bf" providerId="ADAL" clId="{78920906-DD0B-4CE3-A0DE-AD7FBDAD6296}" dt="2023-03-02T08:13:27.637" v="561" actId="2085"/>
          <ac:spMkLst>
            <pc:docMk/>
            <pc:sldMk cId="0" sldId="290"/>
            <ac:spMk id="419" creationId="{00000000-0000-0000-0000-000000000000}"/>
          </ac:spMkLst>
        </pc:spChg>
        <pc:spChg chg="mod">
          <ac:chgData name="БСУ" userId="bdbaa275-9249-41b1-8d15-242f632c67bf" providerId="ADAL" clId="{78920906-DD0B-4CE3-A0DE-AD7FBDAD6296}" dt="2023-03-02T08:13:27.637" v="561" actId="2085"/>
          <ac:spMkLst>
            <pc:docMk/>
            <pc:sldMk cId="0" sldId="290"/>
            <ac:spMk id="420" creationId="{00000000-0000-0000-0000-000000000000}"/>
          </ac:spMkLst>
        </pc:spChg>
        <pc:spChg chg="mod">
          <ac:chgData name="БСУ" userId="bdbaa275-9249-41b1-8d15-242f632c67bf" providerId="ADAL" clId="{78920906-DD0B-4CE3-A0DE-AD7FBDAD6296}" dt="2023-03-02T08:13:27.637" v="561" actId="2085"/>
          <ac:spMkLst>
            <pc:docMk/>
            <pc:sldMk cId="0" sldId="290"/>
            <ac:spMk id="421" creationId="{00000000-0000-0000-0000-000000000000}"/>
          </ac:spMkLst>
        </pc:spChg>
        <pc:spChg chg="mod">
          <ac:chgData name="БСУ" userId="bdbaa275-9249-41b1-8d15-242f632c67bf" providerId="ADAL" clId="{78920906-DD0B-4CE3-A0DE-AD7FBDAD6296}" dt="2023-03-02T08:13:27.637" v="561" actId="2085"/>
          <ac:spMkLst>
            <pc:docMk/>
            <pc:sldMk cId="0" sldId="290"/>
            <ac:spMk id="422" creationId="{00000000-0000-0000-0000-000000000000}"/>
          </ac:spMkLst>
        </pc:spChg>
        <pc:spChg chg="mod">
          <ac:chgData name="БСУ" userId="bdbaa275-9249-41b1-8d15-242f632c67bf" providerId="ADAL" clId="{78920906-DD0B-4CE3-A0DE-AD7FBDAD6296}" dt="2023-03-02T08:13:27.637" v="561" actId="2085"/>
          <ac:spMkLst>
            <pc:docMk/>
            <pc:sldMk cId="0" sldId="290"/>
            <ac:spMk id="425" creationId="{00000000-0000-0000-0000-000000000000}"/>
          </ac:spMkLst>
        </pc:spChg>
      </pc:sldChg>
      <pc:sldChg chg="modSp add mod">
        <pc:chgData name="БСУ" userId="bdbaa275-9249-41b1-8d15-242f632c67bf" providerId="ADAL" clId="{78920906-DD0B-4CE3-A0DE-AD7FBDAD6296}" dt="2023-03-02T08:13:46.584" v="566" actId="1076"/>
        <pc:sldMkLst>
          <pc:docMk/>
          <pc:sldMk cId="0" sldId="291"/>
        </pc:sldMkLst>
        <pc:spChg chg="mod">
          <ac:chgData name="БСУ" userId="bdbaa275-9249-41b1-8d15-242f632c67bf" providerId="ADAL" clId="{78920906-DD0B-4CE3-A0DE-AD7FBDAD6296}" dt="2023-03-02T08:13:41.501" v="563" actId="207"/>
          <ac:spMkLst>
            <pc:docMk/>
            <pc:sldMk cId="0" sldId="291"/>
            <ac:spMk id="430" creationId="{00000000-0000-0000-0000-000000000000}"/>
          </ac:spMkLst>
        </pc:spChg>
        <pc:spChg chg="mod">
          <ac:chgData name="БСУ" userId="bdbaa275-9249-41b1-8d15-242f632c67bf" providerId="ADAL" clId="{78920906-DD0B-4CE3-A0DE-AD7FBDAD6296}" dt="2023-03-02T08:13:41.501" v="563" actId="207"/>
          <ac:spMkLst>
            <pc:docMk/>
            <pc:sldMk cId="0" sldId="291"/>
            <ac:spMk id="431" creationId="{00000000-0000-0000-0000-000000000000}"/>
          </ac:spMkLst>
        </pc:spChg>
        <pc:picChg chg="mod">
          <ac:chgData name="БСУ" userId="bdbaa275-9249-41b1-8d15-242f632c67bf" providerId="ADAL" clId="{78920906-DD0B-4CE3-A0DE-AD7FBDAD6296}" dt="2023-03-02T08:13:46.584" v="566" actId="1076"/>
          <ac:picMkLst>
            <pc:docMk/>
            <pc:sldMk cId="0" sldId="291"/>
            <ac:picMk id="432" creationId="{00000000-0000-0000-0000-000000000000}"/>
          </ac:picMkLst>
        </pc:picChg>
      </pc:sldChg>
      <pc:sldChg chg="modSp add mod">
        <pc:chgData name="БСУ" userId="bdbaa275-9249-41b1-8d15-242f632c67bf" providerId="ADAL" clId="{78920906-DD0B-4CE3-A0DE-AD7FBDAD6296}" dt="2023-03-02T08:14:39.534" v="583" actId="14100"/>
        <pc:sldMkLst>
          <pc:docMk/>
          <pc:sldMk cId="0" sldId="292"/>
        </pc:sldMkLst>
        <pc:spChg chg="mod">
          <ac:chgData name="БСУ" userId="bdbaa275-9249-41b1-8d15-242f632c67bf" providerId="ADAL" clId="{78920906-DD0B-4CE3-A0DE-AD7FBDAD6296}" dt="2023-03-02T08:14:39.534" v="583" actId="14100"/>
          <ac:spMkLst>
            <pc:docMk/>
            <pc:sldMk cId="0" sldId="292"/>
            <ac:spMk id="437" creationId="{00000000-0000-0000-0000-000000000000}"/>
          </ac:spMkLst>
        </pc:spChg>
        <pc:spChg chg="mod">
          <ac:chgData name="БСУ" userId="bdbaa275-9249-41b1-8d15-242f632c67bf" providerId="ADAL" clId="{78920906-DD0B-4CE3-A0DE-AD7FBDAD6296}" dt="2023-03-02T08:14:33.966" v="582" actId="403"/>
          <ac:spMkLst>
            <pc:docMk/>
            <pc:sldMk cId="0" sldId="292"/>
            <ac:spMk id="438" creationId="{00000000-0000-0000-0000-000000000000}"/>
          </ac:spMkLst>
        </pc:spChg>
      </pc:sldChg>
      <pc:sldChg chg="addSp delSp modSp add mod">
        <pc:chgData name="БСУ" userId="bdbaa275-9249-41b1-8d15-242f632c67bf" providerId="ADAL" clId="{78920906-DD0B-4CE3-A0DE-AD7FBDAD6296}" dt="2023-03-02T08:15:01.552" v="591" actId="1076"/>
        <pc:sldMkLst>
          <pc:docMk/>
          <pc:sldMk cId="0" sldId="293"/>
        </pc:sldMkLst>
        <pc:spChg chg="add del mod">
          <ac:chgData name="БСУ" userId="bdbaa275-9249-41b1-8d15-242f632c67bf" providerId="ADAL" clId="{78920906-DD0B-4CE3-A0DE-AD7FBDAD6296}" dt="2023-03-02T08:14:46.921" v="585" actId="478"/>
          <ac:spMkLst>
            <pc:docMk/>
            <pc:sldMk cId="0" sldId="293"/>
            <ac:spMk id="3" creationId="{9DB677F5-E2B2-E066-0CAD-BBF2F497E283}"/>
          </ac:spMkLst>
        </pc:spChg>
        <pc:spChg chg="add mod">
          <ac:chgData name="БСУ" userId="bdbaa275-9249-41b1-8d15-242f632c67bf" providerId="ADAL" clId="{78920906-DD0B-4CE3-A0DE-AD7FBDAD6296}" dt="2023-03-02T08:14:49.331" v="587" actId="20577"/>
          <ac:spMkLst>
            <pc:docMk/>
            <pc:sldMk cId="0" sldId="293"/>
            <ac:spMk id="4" creationId="{2FD176D9-B6AA-2C84-6184-17FEAC85274E}"/>
          </ac:spMkLst>
        </pc:spChg>
        <pc:spChg chg="del">
          <ac:chgData name="БСУ" userId="bdbaa275-9249-41b1-8d15-242f632c67bf" providerId="ADAL" clId="{78920906-DD0B-4CE3-A0DE-AD7FBDAD6296}" dt="2023-03-02T08:14:46.027" v="584" actId="478"/>
          <ac:spMkLst>
            <pc:docMk/>
            <pc:sldMk cId="0" sldId="293"/>
            <ac:spMk id="443" creationId="{00000000-0000-0000-0000-000000000000}"/>
          </ac:spMkLst>
        </pc:spChg>
        <pc:spChg chg="mod">
          <ac:chgData name="БСУ" userId="bdbaa275-9249-41b1-8d15-242f632c67bf" providerId="ADAL" clId="{78920906-DD0B-4CE3-A0DE-AD7FBDAD6296}" dt="2023-03-02T08:15:01.552" v="591" actId="1076"/>
          <ac:spMkLst>
            <pc:docMk/>
            <pc:sldMk cId="0" sldId="293"/>
            <ac:spMk id="444" creationId="{00000000-0000-0000-0000-000000000000}"/>
          </ac:spMkLst>
        </pc:spChg>
      </pc:sldChg>
      <pc:sldChg chg="addSp delSp modSp add mod">
        <pc:chgData name="БСУ" userId="bdbaa275-9249-41b1-8d15-242f632c67bf" providerId="ADAL" clId="{78920906-DD0B-4CE3-A0DE-AD7FBDAD6296}" dt="2023-03-02T08:17:04.801" v="620" actId="1076"/>
        <pc:sldMkLst>
          <pc:docMk/>
          <pc:sldMk cId="0" sldId="294"/>
        </pc:sldMkLst>
        <pc:spChg chg="add del mod">
          <ac:chgData name="БСУ" userId="bdbaa275-9249-41b1-8d15-242f632c67bf" providerId="ADAL" clId="{78920906-DD0B-4CE3-A0DE-AD7FBDAD6296}" dt="2023-03-02T08:15:10.735" v="593" actId="478"/>
          <ac:spMkLst>
            <pc:docMk/>
            <pc:sldMk cId="0" sldId="294"/>
            <ac:spMk id="3" creationId="{B32F59F2-2454-7E22-45F7-4C9C3D9D0FDD}"/>
          </ac:spMkLst>
        </pc:spChg>
        <pc:spChg chg="add mod">
          <ac:chgData name="БСУ" userId="bdbaa275-9249-41b1-8d15-242f632c67bf" providerId="ADAL" clId="{78920906-DD0B-4CE3-A0DE-AD7FBDAD6296}" dt="2023-03-02T08:15:21.817" v="598" actId="1076"/>
          <ac:spMkLst>
            <pc:docMk/>
            <pc:sldMk cId="0" sldId="294"/>
            <ac:spMk id="4" creationId="{D8763948-C08D-036A-26B0-5B07B34DDCA5}"/>
          </ac:spMkLst>
        </pc:spChg>
        <pc:spChg chg="del">
          <ac:chgData name="БСУ" userId="bdbaa275-9249-41b1-8d15-242f632c67bf" providerId="ADAL" clId="{78920906-DD0B-4CE3-A0DE-AD7FBDAD6296}" dt="2023-03-02T08:15:08.367" v="592" actId="478"/>
          <ac:spMkLst>
            <pc:docMk/>
            <pc:sldMk cId="0" sldId="294"/>
            <ac:spMk id="449" creationId="{00000000-0000-0000-0000-000000000000}"/>
          </ac:spMkLst>
        </pc:spChg>
        <pc:spChg chg="mod">
          <ac:chgData name="БСУ" userId="bdbaa275-9249-41b1-8d15-242f632c67bf" providerId="ADAL" clId="{78920906-DD0B-4CE3-A0DE-AD7FBDAD6296}" dt="2023-03-02T08:15:47.511" v="603" actId="404"/>
          <ac:spMkLst>
            <pc:docMk/>
            <pc:sldMk cId="0" sldId="294"/>
            <ac:spMk id="457" creationId="{00000000-0000-0000-0000-000000000000}"/>
          </ac:spMkLst>
        </pc:spChg>
        <pc:spChg chg="mod">
          <ac:chgData name="БСУ" userId="bdbaa275-9249-41b1-8d15-242f632c67bf" providerId="ADAL" clId="{78920906-DD0B-4CE3-A0DE-AD7FBDAD6296}" dt="2023-03-02T08:16:09.939" v="608" actId="1076"/>
          <ac:spMkLst>
            <pc:docMk/>
            <pc:sldMk cId="0" sldId="294"/>
            <ac:spMk id="458" creationId="{00000000-0000-0000-0000-000000000000}"/>
          </ac:spMkLst>
        </pc:spChg>
        <pc:spChg chg="mod">
          <ac:chgData name="БСУ" userId="bdbaa275-9249-41b1-8d15-242f632c67bf" providerId="ADAL" clId="{78920906-DD0B-4CE3-A0DE-AD7FBDAD6296}" dt="2023-03-02T08:17:04.801" v="620" actId="1076"/>
          <ac:spMkLst>
            <pc:docMk/>
            <pc:sldMk cId="0" sldId="294"/>
            <ac:spMk id="459" creationId="{00000000-0000-0000-0000-000000000000}"/>
          </ac:spMkLst>
        </pc:spChg>
        <pc:spChg chg="mod">
          <ac:chgData name="БСУ" userId="bdbaa275-9249-41b1-8d15-242f632c67bf" providerId="ADAL" clId="{78920906-DD0B-4CE3-A0DE-AD7FBDAD6296}" dt="2023-03-02T08:16:13.542" v="610" actId="1076"/>
          <ac:spMkLst>
            <pc:docMk/>
            <pc:sldMk cId="0" sldId="294"/>
            <ac:spMk id="460" creationId="{00000000-0000-0000-0000-000000000000}"/>
          </ac:spMkLst>
        </pc:spChg>
        <pc:spChg chg="mod">
          <ac:chgData name="БСУ" userId="bdbaa275-9249-41b1-8d15-242f632c67bf" providerId="ADAL" clId="{78920906-DD0B-4CE3-A0DE-AD7FBDAD6296}" dt="2023-03-02T08:15:47.511" v="603" actId="404"/>
          <ac:spMkLst>
            <pc:docMk/>
            <pc:sldMk cId="0" sldId="294"/>
            <ac:spMk id="461" creationId="{00000000-0000-0000-0000-000000000000}"/>
          </ac:spMkLst>
        </pc:spChg>
        <pc:spChg chg="mod">
          <ac:chgData name="БСУ" userId="bdbaa275-9249-41b1-8d15-242f632c67bf" providerId="ADAL" clId="{78920906-DD0B-4CE3-A0DE-AD7FBDAD6296}" dt="2023-03-02T08:16:26.683" v="612" actId="1076"/>
          <ac:spMkLst>
            <pc:docMk/>
            <pc:sldMk cId="0" sldId="294"/>
            <ac:spMk id="462" creationId="{00000000-0000-0000-0000-000000000000}"/>
          </ac:spMkLst>
        </pc:spChg>
        <pc:spChg chg="mod">
          <ac:chgData name="БСУ" userId="bdbaa275-9249-41b1-8d15-242f632c67bf" providerId="ADAL" clId="{78920906-DD0B-4CE3-A0DE-AD7FBDAD6296}" dt="2023-03-02T08:15:47.511" v="603" actId="404"/>
          <ac:spMkLst>
            <pc:docMk/>
            <pc:sldMk cId="0" sldId="294"/>
            <ac:spMk id="463" creationId="{00000000-0000-0000-0000-000000000000}"/>
          </ac:spMkLst>
        </pc:spChg>
        <pc:spChg chg="mod">
          <ac:chgData name="БСУ" userId="bdbaa275-9249-41b1-8d15-242f632c67bf" providerId="ADAL" clId="{78920906-DD0B-4CE3-A0DE-AD7FBDAD6296}" dt="2023-03-02T08:16:11.731" v="609" actId="1076"/>
          <ac:spMkLst>
            <pc:docMk/>
            <pc:sldMk cId="0" sldId="294"/>
            <ac:spMk id="464" creationId="{00000000-0000-0000-0000-000000000000}"/>
          </ac:spMkLst>
        </pc:spChg>
        <pc:spChg chg="mod">
          <ac:chgData name="БСУ" userId="bdbaa275-9249-41b1-8d15-242f632c67bf" providerId="ADAL" clId="{78920906-DD0B-4CE3-A0DE-AD7FBDAD6296}" dt="2023-03-02T08:15:56.522" v="605" actId="2085"/>
          <ac:spMkLst>
            <pc:docMk/>
            <pc:sldMk cId="0" sldId="294"/>
            <ac:spMk id="467" creationId="{00000000-0000-0000-0000-000000000000}"/>
          </ac:spMkLst>
        </pc:spChg>
        <pc:spChg chg="mod">
          <ac:chgData name="БСУ" userId="bdbaa275-9249-41b1-8d15-242f632c67bf" providerId="ADAL" clId="{78920906-DD0B-4CE3-A0DE-AD7FBDAD6296}" dt="2023-03-02T08:15:56.522" v="605" actId="2085"/>
          <ac:spMkLst>
            <pc:docMk/>
            <pc:sldMk cId="0" sldId="294"/>
            <ac:spMk id="469" creationId="{00000000-0000-0000-0000-000000000000}"/>
          </ac:spMkLst>
        </pc:spChg>
        <pc:spChg chg="mod">
          <ac:chgData name="БСУ" userId="bdbaa275-9249-41b1-8d15-242f632c67bf" providerId="ADAL" clId="{78920906-DD0B-4CE3-A0DE-AD7FBDAD6296}" dt="2023-03-02T08:15:56.522" v="605" actId="2085"/>
          <ac:spMkLst>
            <pc:docMk/>
            <pc:sldMk cId="0" sldId="294"/>
            <ac:spMk id="470" creationId="{00000000-0000-0000-0000-000000000000}"/>
          </ac:spMkLst>
        </pc:spChg>
        <pc:spChg chg="mod">
          <ac:chgData name="БСУ" userId="bdbaa275-9249-41b1-8d15-242f632c67bf" providerId="ADAL" clId="{78920906-DD0B-4CE3-A0DE-AD7FBDAD6296}" dt="2023-03-02T08:15:47.511" v="603" actId="404"/>
          <ac:spMkLst>
            <pc:docMk/>
            <pc:sldMk cId="0" sldId="294"/>
            <ac:spMk id="473" creationId="{00000000-0000-0000-0000-000000000000}"/>
          </ac:spMkLst>
        </pc:spChg>
        <pc:cxnChg chg="mod">
          <ac:chgData name="БСУ" userId="bdbaa275-9249-41b1-8d15-242f632c67bf" providerId="ADAL" clId="{78920906-DD0B-4CE3-A0DE-AD7FBDAD6296}" dt="2023-03-02T08:15:27.381" v="599" actId="1076"/>
          <ac:cxnSpMkLst>
            <pc:docMk/>
            <pc:sldMk cId="0" sldId="294"/>
            <ac:cxnSpMk id="451" creationId="{00000000-0000-0000-0000-000000000000}"/>
          </ac:cxnSpMkLst>
        </pc:cxnChg>
        <pc:cxnChg chg="mod">
          <ac:chgData name="БСУ" userId="bdbaa275-9249-41b1-8d15-242f632c67bf" providerId="ADAL" clId="{78920906-DD0B-4CE3-A0DE-AD7FBDAD6296}" dt="2023-03-02T08:15:27.381" v="599" actId="1076"/>
          <ac:cxnSpMkLst>
            <pc:docMk/>
            <pc:sldMk cId="0" sldId="294"/>
            <ac:cxnSpMk id="452" creationId="{00000000-0000-0000-0000-000000000000}"/>
          </ac:cxnSpMkLst>
        </pc:cxnChg>
        <pc:cxnChg chg="mod">
          <ac:chgData name="БСУ" userId="bdbaa275-9249-41b1-8d15-242f632c67bf" providerId="ADAL" clId="{78920906-DD0B-4CE3-A0DE-AD7FBDAD6296}" dt="2023-03-02T08:15:27.381" v="599" actId="1076"/>
          <ac:cxnSpMkLst>
            <pc:docMk/>
            <pc:sldMk cId="0" sldId="294"/>
            <ac:cxnSpMk id="453" creationId="{00000000-0000-0000-0000-000000000000}"/>
          </ac:cxnSpMkLst>
        </pc:cxnChg>
        <pc:cxnChg chg="mod">
          <ac:chgData name="БСУ" userId="bdbaa275-9249-41b1-8d15-242f632c67bf" providerId="ADAL" clId="{78920906-DD0B-4CE3-A0DE-AD7FBDAD6296}" dt="2023-03-02T08:15:27.381" v="599" actId="1076"/>
          <ac:cxnSpMkLst>
            <pc:docMk/>
            <pc:sldMk cId="0" sldId="294"/>
            <ac:cxnSpMk id="454" creationId="{00000000-0000-0000-0000-000000000000}"/>
          </ac:cxnSpMkLst>
        </pc:cxnChg>
        <pc:cxnChg chg="mod">
          <ac:chgData name="БСУ" userId="bdbaa275-9249-41b1-8d15-242f632c67bf" providerId="ADAL" clId="{78920906-DD0B-4CE3-A0DE-AD7FBDAD6296}" dt="2023-03-02T08:15:27.381" v="599" actId="1076"/>
          <ac:cxnSpMkLst>
            <pc:docMk/>
            <pc:sldMk cId="0" sldId="294"/>
            <ac:cxnSpMk id="455" creationId="{00000000-0000-0000-0000-000000000000}"/>
          </ac:cxnSpMkLst>
        </pc:cxnChg>
        <pc:cxnChg chg="mod">
          <ac:chgData name="БСУ" userId="bdbaa275-9249-41b1-8d15-242f632c67bf" providerId="ADAL" clId="{78920906-DD0B-4CE3-A0DE-AD7FBDAD6296}" dt="2023-03-02T08:15:27.381" v="599" actId="1076"/>
          <ac:cxnSpMkLst>
            <pc:docMk/>
            <pc:sldMk cId="0" sldId="294"/>
            <ac:cxnSpMk id="456" creationId="{00000000-0000-0000-0000-000000000000}"/>
          </ac:cxnSpMkLst>
        </pc:cxnChg>
        <pc:cxnChg chg="mod">
          <ac:chgData name="БСУ" userId="bdbaa275-9249-41b1-8d15-242f632c67bf" providerId="ADAL" clId="{78920906-DD0B-4CE3-A0DE-AD7FBDAD6296}" dt="2023-03-02T08:16:42.708" v="615" actId="208"/>
          <ac:cxnSpMkLst>
            <pc:docMk/>
            <pc:sldMk cId="0" sldId="294"/>
            <ac:cxnSpMk id="465" creationId="{00000000-0000-0000-0000-000000000000}"/>
          </ac:cxnSpMkLst>
        </pc:cxnChg>
        <pc:cxnChg chg="mod">
          <ac:chgData name="БСУ" userId="bdbaa275-9249-41b1-8d15-242f632c67bf" providerId="ADAL" clId="{78920906-DD0B-4CE3-A0DE-AD7FBDAD6296}" dt="2023-03-02T08:16:54.123" v="616" actId="14100"/>
          <ac:cxnSpMkLst>
            <pc:docMk/>
            <pc:sldMk cId="0" sldId="294"/>
            <ac:cxnSpMk id="466" creationId="{00000000-0000-0000-0000-000000000000}"/>
          </ac:cxnSpMkLst>
        </pc:cxnChg>
        <pc:cxnChg chg="mod">
          <ac:chgData name="БСУ" userId="bdbaa275-9249-41b1-8d15-242f632c67bf" providerId="ADAL" clId="{78920906-DD0B-4CE3-A0DE-AD7FBDAD6296}" dt="2023-03-02T08:15:27.381" v="599" actId="1076"/>
          <ac:cxnSpMkLst>
            <pc:docMk/>
            <pc:sldMk cId="0" sldId="294"/>
            <ac:cxnSpMk id="468" creationId="{00000000-0000-0000-0000-000000000000}"/>
          </ac:cxnSpMkLst>
        </pc:cxnChg>
        <pc:cxnChg chg="mod">
          <ac:chgData name="БСУ" userId="bdbaa275-9249-41b1-8d15-242f632c67bf" providerId="ADAL" clId="{78920906-DD0B-4CE3-A0DE-AD7FBDAD6296}" dt="2023-03-02T08:17:02.407" v="619" actId="1076"/>
          <ac:cxnSpMkLst>
            <pc:docMk/>
            <pc:sldMk cId="0" sldId="294"/>
            <ac:cxnSpMk id="471" creationId="{00000000-0000-0000-0000-000000000000}"/>
          </ac:cxnSpMkLst>
        </pc:cxnChg>
        <pc:cxnChg chg="mod">
          <ac:chgData name="БСУ" userId="bdbaa275-9249-41b1-8d15-242f632c67bf" providerId="ADAL" clId="{78920906-DD0B-4CE3-A0DE-AD7FBDAD6296}" dt="2023-03-02T08:17:00.702" v="618" actId="1076"/>
          <ac:cxnSpMkLst>
            <pc:docMk/>
            <pc:sldMk cId="0" sldId="294"/>
            <ac:cxnSpMk id="472" creationId="{00000000-0000-0000-0000-000000000000}"/>
          </ac:cxnSpMkLst>
        </pc:cxnChg>
      </pc:sldChg>
      <pc:sldChg chg="addSp delSp modSp add mod">
        <pc:chgData name="БСУ" userId="bdbaa275-9249-41b1-8d15-242f632c67bf" providerId="ADAL" clId="{78920906-DD0B-4CE3-A0DE-AD7FBDAD6296}" dt="2023-03-02T08:17:37.091" v="630" actId="1076"/>
        <pc:sldMkLst>
          <pc:docMk/>
          <pc:sldMk cId="0" sldId="295"/>
        </pc:sldMkLst>
        <pc:spChg chg="add del mod">
          <ac:chgData name="БСУ" userId="bdbaa275-9249-41b1-8d15-242f632c67bf" providerId="ADAL" clId="{78920906-DD0B-4CE3-A0DE-AD7FBDAD6296}" dt="2023-03-02T08:17:17.816" v="622" actId="478"/>
          <ac:spMkLst>
            <pc:docMk/>
            <pc:sldMk cId="0" sldId="295"/>
            <ac:spMk id="3" creationId="{E5158347-4D8B-C1A6-3CD0-47B386AF009A}"/>
          </ac:spMkLst>
        </pc:spChg>
        <pc:spChg chg="add mod">
          <ac:chgData name="БСУ" userId="bdbaa275-9249-41b1-8d15-242f632c67bf" providerId="ADAL" clId="{78920906-DD0B-4CE3-A0DE-AD7FBDAD6296}" dt="2023-03-02T08:17:22.874" v="624" actId="20577"/>
          <ac:spMkLst>
            <pc:docMk/>
            <pc:sldMk cId="0" sldId="295"/>
            <ac:spMk id="4" creationId="{4974BAC4-FC1F-3896-A19D-21A5321FBD40}"/>
          </ac:spMkLst>
        </pc:spChg>
        <pc:spChg chg="del">
          <ac:chgData name="БСУ" userId="bdbaa275-9249-41b1-8d15-242f632c67bf" providerId="ADAL" clId="{78920906-DD0B-4CE3-A0DE-AD7FBDAD6296}" dt="2023-03-02T08:17:14.326" v="621" actId="478"/>
          <ac:spMkLst>
            <pc:docMk/>
            <pc:sldMk cId="0" sldId="295"/>
            <ac:spMk id="478" creationId="{00000000-0000-0000-0000-000000000000}"/>
          </ac:spMkLst>
        </pc:spChg>
        <pc:spChg chg="mod">
          <ac:chgData name="БСУ" userId="bdbaa275-9249-41b1-8d15-242f632c67bf" providerId="ADAL" clId="{78920906-DD0B-4CE3-A0DE-AD7FBDAD6296}" dt="2023-03-02T08:17:37.091" v="630" actId="1076"/>
          <ac:spMkLst>
            <pc:docMk/>
            <pc:sldMk cId="0" sldId="295"/>
            <ac:spMk id="479" creationId="{00000000-0000-0000-0000-000000000000}"/>
          </ac:spMkLst>
        </pc:spChg>
      </pc:sldChg>
      <pc:sldChg chg="addSp delSp modSp add mod">
        <pc:chgData name="БСУ" userId="bdbaa275-9249-41b1-8d15-242f632c67bf" providerId="ADAL" clId="{78920906-DD0B-4CE3-A0DE-AD7FBDAD6296}" dt="2023-03-02T08:18:04.087" v="640" actId="14100"/>
        <pc:sldMkLst>
          <pc:docMk/>
          <pc:sldMk cId="0" sldId="296"/>
        </pc:sldMkLst>
        <pc:spChg chg="add del mod">
          <ac:chgData name="БСУ" userId="bdbaa275-9249-41b1-8d15-242f632c67bf" providerId="ADAL" clId="{78920906-DD0B-4CE3-A0DE-AD7FBDAD6296}" dt="2023-03-02T08:17:44.151" v="632" actId="478"/>
          <ac:spMkLst>
            <pc:docMk/>
            <pc:sldMk cId="0" sldId="296"/>
            <ac:spMk id="3" creationId="{A6768E54-225B-C399-18E9-F3EC5219C97F}"/>
          </ac:spMkLst>
        </pc:spChg>
        <pc:spChg chg="add mod">
          <ac:chgData name="БСУ" userId="bdbaa275-9249-41b1-8d15-242f632c67bf" providerId="ADAL" clId="{78920906-DD0B-4CE3-A0DE-AD7FBDAD6296}" dt="2023-03-02T08:17:47.288" v="634" actId="20577"/>
          <ac:spMkLst>
            <pc:docMk/>
            <pc:sldMk cId="0" sldId="296"/>
            <ac:spMk id="4" creationId="{F465D3E8-F203-5CFC-C788-0D314132E1F2}"/>
          </ac:spMkLst>
        </pc:spChg>
        <pc:spChg chg="del">
          <ac:chgData name="БСУ" userId="bdbaa275-9249-41b1-8d15-242f632c67bf" providerId="ADAL" clId="{78920906-DD0B-4CE3-A0DE-AD7FBDAD6296}" dt="2023-03-02T08:17:41.895" v="631" actId="478"/>
          <ac:spMkLst>
            <pc:docMk/>
            <pc:sldMk cId="0" sldId="296"/>
            <ac:spMk id="484" creationId="{00000000-0000-0000-0000-000000000000}"/>
          </ac:spMkLst>
        </pc:spChg>
        <pc:spChg chg="mod">
          <ac:chgData name="БСУ" userId="bdbaa275-9249-41b1-8d15-242f632c67bf" providerId="ADAL" clId="{78920906-DD0B-4CE3-A0DE-AD7FBDAD6296}" dt="2023-03-02T08:18:04.087" v="640" actId="14100"/>
          <ac:spMkLst>
            <pc:docMk/>
            <pc:sldMk cId="0" sldId="296"/>
            <ac:spMk id="485" creationId="{00000000-0000-0000-0000-000000000000}"/>
          </ac:spMkLst>
        </pc:spChg>
      </pc:sldChg>
      <pc:sldChg chg="delSp modSp add mod ord">
        <pc:chgData name="БСУ" userId="bdbaa275-9249-41b1-8d15-242f632c67bf" providerId="ADAL" clId="{78920906-DD0B-4CE3-A0DE-AD7FBDAD6296}" dt="2023-03-02T07:53:20.874" v="220" actId="20578"/>
        <pc:sldMkLst>
          <pc:docMk/>
          <pc:sldMk cId="0" sldId="297"/>
        </pc:sldMkLst>
        <pc:spChg chg="mod">
          <ac:chgData name="БСУ" userId="bdbaa275-9249-41b1-8d15-242f632c67bf" providerId="ADAL" clId="{78920906-DD0B-4CE3-A0DE-AD7FBDAD6296}" dt="2023-03-02T07:53:05.697" v="217" actId="14100"/>
          <ac:spMkLst>
            <pc:docMk/>
            <pc:sldMk cId="0" sldId="297"/>
            <ac:spMk id="490" creationId="{00000000-0000-0000-0000-000000000000}"/>
          </ac:spMkLst>
        </pc:spChg>
        <pc:spChg chg="mod">
          <ac:chgData name="БСУ" userId="bdbaa275-9249-41b1-8d15-242f632c67bf" providerId="ADAL" clId="{78920906-DD0B-4CE3-A0DE-AD7FBDAD6296}" dt="2023-03-02T07:53:16.284" v="219" actId="1076"/>
          <ac:spMkLst>
            <pc:docMk/>
            <pc:sldMk cId="0" sldId="297"/>
            <ac:spMk id="491" creationId="{00000000-0000-0000-0000-000000000000}"/>
          </ac:spMkLst>
        </pc:spChg>
        <pc:picChg chg="del">
          <ac:chgData name="БСУ" userId="bdbaa275-9249-41b1-8d15-242f632c67bf" providerId="ADAL" clId="{78920906-DD0B-4CE3-A0DE-AD7FBDAD6296}" dt="2023-03-02T07:52:47.127" v="213" actId="478"/>
          <ac:picMkLst>
            <pc:docMk/>
            <pc:sldMk cId="0" sldId="297"/>
            <ac:picMk id="492" creationId="{00000000-0000-0000-0000-000000000000}"/>
          </ac:picMkLst>
        </pc:picChg>
      </pc:sldChg>
      <pc:sldChg chg="modSp mod">
        <pc:chgData name="БСУ" userId="bdbaa275-9249-41b1-8d15-242f632c67bf" providerId="ADAL" clId="{78920906-DD0B-4CE3-A0DE-AD7FBDAD6296}" dt="2023-03-02T07:41:38.108" v="47" actId="20577"/>
        <pc:sldMkLst>
          <pc:docMk/>
          <pc:sldMk cId="2385751420" sldId="571"/>
        </pc:sldMkLst>
        <pc:spChg chg="mod">
          <ac:chgData name="БСУ" userId="bdbaa275-9249-41b1-8d15-242f632c67bf" providerId="ADAL" clId="{78920906-DD0B-4CE3-A0DE-AD7FBDAD6296}" dt="2023-03-02T07:41:38.108" v="47" actId="20577"/>
          <ac:spMkLst>
            <pc:docMk/>
            <pc:sldMk cId="2385751420" sldId="571"/>
            <ac:spMk id="8" creationId="{00000000-0000-0000-0000-000000000000}"/>
          </ac:spMkLst>
        </pc:spChg>
      </pc:sldChg>
      <pc:sldChg chg="addSp delSp modSp add mod">
        <pc:chgData name="БСУ" userId="bdbaa275-9249-41b1-8d15-242f632c67bf" providerId="ADAL" clId="{78920906-DD0B-4CE3-A0DE-AD7FBDAD6296}" dt="2023-03-02T07:40:57.909" v="19" actId="313"/>
        <pc:sldMkLst>
          <pc:docMk/>
          <pc:sldMk cId="0" sldId="573"/>
        </pc:sldMkLst>
        <pc:spChg chg="mod">
          <ac:chgData name="БСУ" userId="bdbaa275-9249-41b1-8d15-242f632c67bf" providerId="ADAL" clId="{78920906-DD0B-4CE3-A0DE-AD7FBDAD6296}" dt="2023-03-02T07:40:57.909" v="19" actId="313"/>
          <ac:spMkLst>
            <pc:docMk/>
            <pc:sldMk cId="0" sldId="573"/>
            <ac:spMk id="117" creationId="{00000000-0000-0000-0000-000000000000}"/>
          </ac:spMkLst>
        </pc:spChg>
        <pc:picChg chg="add mod">
          <ac:chgData name="БСУ" userId="bdbaa275-9249-41b1-8d15-242f632c67bf" providerId="ADAL" clId="{78920906-DD0B-4CE3-A0DE-AD7FBDAD6296}" dt="2023-03-02T07:40:28.497" v="5" actId="1076"/>
          <ac:picMkLst>
            <pc:docMk/>
            <pc:sldMk cId="0" sldId="573"/>
            <ac:picMk id="3" creationId="{87D679AD-0AF6-7DA6-80E3-53A2986A9E30}"/>
          </ac:picMkLst>
        </pc:picChg>
        <pc:picChg chg="del">
          <ac:chgData name="БСУ" userId="bdbaa275-9249-41b1-8d15-242f632c67bf" providerId="ADAL" clId="{78920906-DD0B-4CE3-A0DE-AD7FBDAD6296}" dt="2023-03-02T07:40:24.781" v="3" actId="478"/>
          <ac:picMkLst>
            <pc:docMk/>
            <pc:sldMk cId="0" sldId="573"/>
            <ac:picMk id="118" creationId="{00000000-0000-0000-0000-000000000000}"/>
          </ac:picMkLst>
        </pc:picChg>
      </pc:sldChg>
      <pc:sldChg chg="new del">
        <pc:chgData name="БСУ" userId="bdbaa275-9249-41b1-8d15-242f632c67bf" providerId="ADAL" clId="{78920906-DD0B-4CE3-A0DE-AD7FBDAD6296}" dt="2023-03-02T08:03:55.425" v="396" actId="47"/>
        <pc:sldMkLst>
          <pc:docMk/>
          <pc:sldMk cId="1904942398" sldId="574"/>
        </pc:sldMkLst>
      </pc:sldChg>
    </pc:docChg>
  </pc:docChgLst>
  <pc:docChgLst>
    <pc:chgData name="БСУ" userId="bdbaa275-9249-41b1-8d15-242f632c67bf" providerId="ADAL" clId="{E8EBBEA8-749B-4042-B043-5A6FD507A9B3}"/>
    <pc:docChg chg="modSld sldOrd modSection">
      <pc:chgData name="БСУ" userId="bdbaa275-9249-41b1-8d15-242f632c67bf" providerId="ADAL" clId="{E8EBBEA8-749B-4042-B043-5A6FD507A9B3}" dt="2023-02-17T11:21:52.587" v="1"/>
      <pc:docMkLst>
        <pc:docMk/>
      </pc:docMkLst>
      <pc:sldChg chg="ord">
        <pc:chgData name="БСУ" userId="bdbaa275-9249-41b1-8d15-242f632c67bf" providerId="ADAL" clId="{E8EBBEA8-749B-4042-B043-5A6FD507A9B3}" dt="2023-02-17T11:21:52.587" v="1"/>
        <pc:sldMkLst>
          <pc:docMk/>
          <pc:sldMk cId="2385751420" sldId="571"/>
        </pc:sldMkLst>
      </pc:sldChg>
    </pc:docChg>
  </pc:docChgLst>
  <pc:docChgLst>
    <pc:chgData name="БСУ" userId="bdbaa275-9249-41b1-8d15-242f632c67bf" providerId="ADAL" clId="{5E25A11F-4534-4BD3-ACEB-D2C88CBE3D24}"/>
    <pc:docChg chg="modSld">
      <pc:chgData name="БСУ" userId="bdbaa275-9249-41b1-8d15-242f632c67bf" providerId="ADAL" clId="{5E25A11F-4534-4BD3-ACEB-D2C88CBE3D24}" dt="2023-03-01T10:16:47.978" v="0"/>
      <pc:docMkLst>
        <pc:docMk/>
      </pc:docMkLst>
      <pc:sldChg chg="modSp mod">
        <pc:chgData name="БСУ" userId="bdbaa275-9249-41b1-8d15-242f632c67bf" providerId="ADAL" clId="{5E25A11F-4534-4BD3-ACEB-D2C88CBE3D24}" dt="2023-03-01T10:16:47.978" v="0"/>
        <pc:sldMkLst>
          <pc:docMk/>
          <pc:sldMk cId="2386959723" sldId="258"/>
        </pc:sldMkLst>
        <pc:spChg chg="mod">
          <ac:chgData name="БСУ" userId="bdbaa275-9249-41b1-8d15-242f632c67bf" providerId="ADAL" clId="{5E25A11F-4534-4BD3-ACEB-D2C88CBE3D24}" dt="2023-03-01T10:16:47.978" v="0"/>
          <ac:spMkLst>
            <pc:docMk/>
            <pc:sldMk cId="2386959723" sldId="258"/>
            <ac:spMk id="5" creationId="{FD72CEAD-2598-2D6F-7FF9-AF95330D8A09}"/>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bg-B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A0D3FF-81AC-477B-919E-75762E6B2153}" type="datetimeFigureOut">
              <a:rPr lang="bg-BG" smtClean="0"/>
              <a:t>2.3.2023 г.</a:t>
            </a:fld>
            <a:endParaRPr lang="bg-B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bg-B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bg-B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bg-B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8142EC-5991-4235-A99B-961F17902D60}" type="slidenum">
              <a:rPr lang="bg-BG" smtClean="0"/>
              <a:t>‹#›</a:t>
            </a:fld>
            <a:endParaRPr lang="bg-BG"/>
          </a:p>
        </p:txBody>
      </p:sp>
    </p:spTree>
    <p:extLst>
      <p:ext uri="{BB962C8B-B14F-4D97-AF65-F5344CB8AC3E}">
        <p14:creationId xmlns:p14="http://schemas.microsoft.com/office/powerpoint/2010/main" val="28379402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softuni.foundation/" TargetMode="External"/><Relationship Id="rId2" Type="http://schemas.openxmlformats.org/officeDocument/2006/relationships/slide" Target="../slides/slide2.xml"/><Relationship Id="rId1" Type="http://schemas.openxmlformats.org/officeDocument/2006/relationships/notesMaster" Target="../notesMasters/notesMaster1.xml"/><Relationship Id="rId4" Type="http://schemas.openxmlformats.org/officeDocument/2006/relationships/hyperlink" Target="http://creativecommons.org/licenses/by-nc-sa/4.0/"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endParaRPr lang="bg-BG"/>
          </a:p>
        </p:txBody>
      </p:sp>
      <p:sp>
        <p:nvSpPr>
          <p:cNvPr id="4" name="Footer Placeholder">
            <a:extLst>
              <a:ext uri="{FF2B5EF4-FFF2-40B4-BE49-F238E27FC236}">
                <a16:creationId xmlns:a16="http://schemas.microsoft.com/office/drawing/2014/main" id="{3CB8708A-8556-42FD-AFB9-1485951BC6C6}"/>
              </a:ext>
            </a:extLst>
          </p:cNvPr>
          <p:cNvSpPr>
            <a:spLocks noGrp="1"/>
          </p:cNvSpPr>
          <p:nvPr>
            <p:ph type="ftr" sz="quarter" idx="4"/>
          </p:nvPr>
        </p:nvSpPr>
        <p:spPr>
          <a:xfrm>
            <a:off x="-1" y="8747999"/>
            <a:ext cx="6308999" cy="394413"/>
          </a:xfrm>
          <a:prstGeom prst="rect">
            <a:avLst/>
          </a:prstGeom>
        </p:spPr>
        <p:txBody>
          <a:bodyPr vert="horz" lIns="91440" tIns="45720" rIns="91440" bIns="45720" rtlCol="0" anchor="b"/>
          <a:lstStyle>
            <a:lvl1pPr algn="l">
              <a:defRPr sz="1000"/>
            </a:lvl1pPr>
          </a:lstStyle>
          <a:p>
            <a:r>
              <a:rPr lang="en-US" dirty="0"/>
              <a:t>Created by the </a:t>
            </a:r>
            <a:r>
              <a:rPr lang="en-US" b="1" dirty="0"/>
              <a:t>Software University Foundation</a:t>
            </a:r>
            <a:r>
              <a:rPr lang="en-US" dirty="0"/>
              <a:t> – </a:t>
            </a:r>
            <a:r>
              <a:rPr lang="en-US" u="sng" dirty="0">
                <a:hlinkClick r:id="rId3"/>
              </a:rPr>
              <a:t>https://softuni.foundation</a:t>
            </a:r>
            <a:endParaRPr lang="en-US" dirty="0"/>
          </a:p>
          <a:p>
            <a:r>
              <a:rPr lang="en-US" dirty="0"/>
              <a:t>This work is licensed under the </a:t>
            </a:r>
            <a:r>
              <a:rPr lang="en-US" u="sng" noProof="1">
                <a:hlinkClick r:id="rId4"/>
              </a:rPr>
              <a:t>Creative Commons Attribution-NonCommercial-ShareAlike</a:t>
            </a:r>
            <a:r>
              <a:rPr lang="en-US" noProof="1"/>
              <a:t> </a:t>
            </a:r>
            <a:r>
              <a:rPr lang="en-US" dirty="0"/>
              <a:t>license.</a:t>
            </a:r>
          </a:p>
        </p:txBody>
      </p:sp>
    </p:spTree>
    <p:extLst>
      <p:ext uri="{BB962C8B-B14F-4D97-AF65-F5344CB8AC3E}">
        <p14:creationId xmlns:p14="http://schemas.microsoft.com/office/powerpoint/2010/main" val="4272781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5ea088613b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5ea088613b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5ea088613b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5ea088613b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5ea088613b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5ea088613b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5ea088613b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5ea088613b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5ea088613b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5ea088613b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5eb7920598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5eb7920598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5eb7920598_1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5eb7920598_1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5eb7920598_1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5eb7920598_1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g5eb7920598_1_1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1" name="Google Shape;271;g5eb7920598_1_1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5eb7920598_1_1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5eb7920598_1_1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5ea088613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5ea088613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g5eb7920598_1_1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5" name="Google Shape;285;g5eb7920598_1_1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5ea088613b_0_2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5ea088613b_0_2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5d5f6f1d4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5d5f6f1d4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4"/>
        <p:cNvGrpSpPr/>
        <p:nvPr/>
      </p:nvGrpSpPr>
      <p:grpSpPr>
        <a:xfrm>
          <a:off x="0" y="0"/>
          <a:ext cx="0" cy="0"/>
          <a:chOff x="0" y="0"/>
          <a:chExt cx="0" cy="0"/>
        </a:xfrm>
      </p:grpSpPr>
      <p:sp>
        <p:nvSpPr>
          <p:cNvPr id="305" name="Google Shape;305;g5eb7920598_1_2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6" name="Google Shape;306;g5eb7920598_1_2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5eb7920598_1_1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5eb7920598_1_1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5eb7920598_1_2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5eb7920598_1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g5eb7920598_1_2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0" name="Google Shape;330;g5eb7920598_1_2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5ea088613b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5ea088613b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5dc31136cc_0_3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5dc31136cc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5dc31136cc_0_3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5dc31136cc_0_3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5d5f6f1d4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5d5f6f1d4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5dc31136cc_0_3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5dc31136cc_0_3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5ea088613b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5ea088613b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g5d5f6f1d47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 name="Google Shape;389;g5d5f6f1d47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9"/>
        <p:cNvGrpSpPr/>
        <p:nvPr/>
      </p:nvGrpSpPr>
      <p:grpSpPr>
        <a:xfrm>
          <a:off x="0" y="0"/>
          <a:ext cx="0" cy="0"/>
          <a:chOff x="0" y="0"/>
          <a:chExt cx="0" cy="0"/>
        </a:xfrm>
      </p:grpSpPr>
      <p:sp>
        <p:nvSpPr>
          <p:cNvPr id="400" name="Google Shape;400;g5ea088613b_0_3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1" name="Google Shape;401;g5ea088613b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5e61913f5a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5e61913f5a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g5ea088613b_0_4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8" name="Google Shape;428;g5ea088613b_0_4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5ea088613b_0_4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5ea088613b_0_4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5e61913f5a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5e61913f5a_0_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5e61913f5a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5e61913f5a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5e61913f5a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5e61913f5a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5dc31136cc_0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5dc31136cc_0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0"/>
        <p:cNvGrpSpPr/>
        <p:nvPr/>
      </p:nvGrpSpPr>
      <p:grpSpPr>
        <a:xfrm>
          <a:off x="0" y="0"/>
          <a:ext cx="0" cy="0"/>
          <a:chOff x="0" y="0"/>
          <a:chExt cx="0" cy="0"/>
        </a:xfrm>
      </p:grpSpPr>
      <p:sp>
        <p:nvSpPr>
          <p:cNvPr id="481" name="Google Shape;481;g5e61913f5a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2" name="Google Shape;482;g5e61913f5a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5dc31136cc_0_19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5dc31136cc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5ea088613b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5ea088613b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5dc31136cc_0_2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5dc31136cc_0_2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5dc31136cc_0_2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5dc31136cc_0_2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5dc31136cc_0_2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5dc31136cc_0_2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5dc31136cc_0_2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5dc31136cc_0_2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17143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528007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698032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34"/>
        <p:cNvGrpSpPr/>
        <p:nvPr/>
      </p:nvGrpSpPr>
      <p:grpSpPr>
        <a:xfrm>
          <a:off x="0" y="0"/>
          <a:ext cx="0" cy="0"/>
          <a:chOff x="0" y="0"/>
          <a:chExt cx="0" cy="0"/>
        </a:xfrm>
      </p:grpSpPr>
      <p:sp>
        <p:nvSpPr>
          <p:cNvPr id="35" name="Google Shape;35;p7"/>
          <p:cNvSpPr txBox="1">
            <a:spLocks noGrp="1"/>
          </p:cNvSpPr>
          <p:nvPr>
            <p:ph type="title"/>
          </p:nvPr>
        </p:nvSpPr>
        <p:spPr>
          <a:xfrm>
            <a:off x="415600" y="593367"/>
            <a:ext cx="11360800" cy="763600"/>
          </a:xfrm>
          <a:prstGeom prst="rect">
            <a:avLst/>
          </a:prstGeom>
        </p:spPr>
        <p:txBody>
          <a:bodyPr spcFirstLastPara="1" wrap="square" lIns="81025" tIns="27000" rIns="81025" bIns="27000" anchor="ctr" anchorCtr="0">
            <a:noAutofit/>
          </a:bodyPr>
          <a:lstStyle>
            <a:lvl1pPr lvl="0" rtl="0">
              <a:spcBef>
                <a:spcPts val="0"/>
              </a:spcBef>
              <a:spcAft>
                <a:spcPts val="0"/>
              </a:spcAft>
              <a:buSzPts val="3000"/>
              <a:buNone/>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endParaRPr/>
          </a:p>
        </p:txBody>
      </p:sp>
      <p:sp>
        <p:nvSpPr>
          <p:cNvPr id="36" name="Google Shape;36;p7"/>
          <p:cNvSpPr txBox="1">
            <a:spLocks noGrp="1"/>
          </p:cNvSpPr>
          <p:nvPr>
            <p:ph type="body" idx="1"/>
          </p:nvPr>
        </p:nvSpPr>
        <p:spPr>
          <a:xfrm>
            <a:off x="415600" y="1536633"/>
            <a:ext cx="11360800" cy="4555200"/>
          </a:xfrm>
          <a:prstGeom prst="rect">
            <a:avLst/>
          </a:prstGeom>
        </p:spPr>
        <p:txBody>
          <a:bodyPr spcFirstLastPara="1" wrap="square" lIns="81025" tIns="27000" rIns="81025" bIns="27000" anchor="t" anchorCtr="0">
            <a:noAutofit/>
          </a:bodyPr>
          <a:lstStyle>
            <a:lvl1pPr marL="609585" lvl="0" indent="-524920" rtl="0">
              <a:spcBef>
                <a:spcPts val="667"/>
              </a:spcBef>
              <a:spcAft>
                <a:spcPts val="0"/>
              </a:spcAft>
              <a:buSzPts val="2600"/>
              <a:buChar char="▪"/>
              <a:defRPr/>
            </a:lvl1pPr>
            <a:lvl2pPr marL="1219170" lvl="1" indent="-465655" rtl="0">
              <a:spcBef>
                <a:spcPts val="667"/>
              </a:spcBef>
              <a:spcAft>
                <a:spcPts val="0"/>
              </a:spcAft>
              <a:buSzPts val="1900"/>
              <a:buChar char="▪"/>
              <a:defRPr/>
            </a:lvl2pPr>
            <a:lvl3pPr marL="1828754" lvl="2" indent="-457189" rtl="0">
              <a:spcBef>
                <a:spcPts val="667"/>
              </a:spcBef>
              <a:spcAft>
                <a:spcPts val="0"/>
              </a:spcAft>
              <a:buSzPts val="1800"/>
              <a:buChar char="▪"/>
              <a:defRPr/>
            </a:lvl3pPr>
            <a:lvl4pPr marL="2438339" lvl="3" indent="-448722" rtl="0">
              <a:spcBef>
                <a:spcPts val="667"/>
              </a:spcBef>
              <a:spcAft>
                <a:spcPts val="0"/>
              </a:spcAft>
              <a:buSzPts val="1700"/>
              <a:buChar char="▪"/>
              <a:defRPr/>
            </a:lvl4pPr>
            <a:lvl5pPr marL="3047924" lvl="4" indent="-440256" rtl="0">
              <a:spcBef>
                <a:spcPts val="667"/>
              </a:spcBef>
              <a:spcAft>
                <a:spcPts val="0"/>
              </a:spcAft>
              <a:buSzPts val="1600"/>
              <a:buChar char="▪"/>
              <a:defRPr/>
            </a:lvl5pPr>
            <a:lvl6pPr marL="3657509" lvl="5" indent="-406390" rtl="0">
              <a:spcBef>
                <a:spcPts val="800"/>
              </a:spcBef>
              <a:spcAft>
                <a:spcPts val="0"/>
              </a:spcAft>
              <a:buSzPts val="1200"/>
              <a:buChar char="•"/>
              <a:defRPr/>
            </a:lvl6pPr>
            <a:lvl7pPr marL="4267093" lvl="6" indent="-406390" rtl="0">
              <a:spcBef>
                <a:spcPts val="800"/>
              </a:spcBef>
              <a:spcAft>
                <a:spcPts val="0"/>
              </a:spcAft>
              <a:buSzPts val="1200"/>
              <a:buChar char="•"/>
              <a:defRPr/>
            </a:lvl7pPr>
            <a:lvl8pPr marL="4876678" lvl="7" indent="-406390" rtl="0">
              <a:spcBef>
                <a:spcPts val="800"/>
              </a:spcBef>
              <a:spcAft>
                <a:spcPts val="0"/>
              </a:spcAft>
              <a:buSzPts val="1200"/>
              <a:buChar char="•"/>
              <a:defRPr/>
            </a:lvl8pPr>
            <a:lvl9pPr marL="5486263" lvl="8" indent="-406390" rtl="0">
              <a:spcBef>
                <a:spcPts val="800"/>
              </a:spcBef>
              <a:spcAft>
                <a:spcPts val="0"/>
              </a:spcAft>
              <a:buSzPts val="1200"/>
              <a:buChar char="•"/>
              <a:defRPr/>
            </a:lvl9pPr>
          </a:lstStyle>
          <a:p>
            <a:endParaRPr/>
          </a:p>
        </p:txBody>
      </p:sp>
      <p:sp>
        <p:nvSpPr>
          <p:cNvPr id="37" name="Google Shape;37;p7"/>
          <p:cNvSpPr txBox="1">
            <a:spLocks noGrp="1"/>
          </p:cNvSpPr>
          <p:nvPr>
            <p:ph type="sldNum" idx="12"/>
          </p:nvPr>
        </p:nvSpPr>
        <p:spPr>
          <a:xfrm>
            <a:off x="11296611" y="6217623"/>
            <a:ext cx="731600" cy="524800"/>
          </a:xfrm>
          <a:prstGeom prst="rect">
            <a:avLst/>
          </a:prstGeom>
        </p:spPr>
        <p:txBody>
          <a:bodyPr spcFirstLastPara="1" wrap="square" lIns="27000" tIns="27000" rIns="27000" bIns="2700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848100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F069AEA-C8BE-4DD6-B9AB-21EA40DF5D87}" type="datetimeFigureOut">
              <a:rPr lang="bg-BG" smtClean="0"/>
              <a:t>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344373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069AEA-C8BE-4DD6-B9AB-21EA40DF5D87}" type="datetimeFigureOut">
              <a:rPr lang="bg-BG" smtClean="0"/>
              <a:t>2.3.2023 г.</a:t>
            </a:fld>
            <a:endParaRPr lang="bg-BG"/>
          </a:p>
        </p:txBody>
      </p:sp>
      <p:sp>
        <p:nvSpPr>
          <p:cNvPr id="5" name="Footer Placeholder 4"/>
          <p:cNvSpPr>
            <a:spLocks noGrp="1"/>
          </p:cNvSpPr>
          <p:nvPr>
            <p:ph type="ftr" sz="quarter" idx="11"/>
          </p:nvPr>
        </p:nvSpPr>
        <p:spPr/>
        <p:txBody>
          <a:bodyPr/>
          <a:lstStyle/>
          <a:p>
            <a:endParaRPr lang="bg-BG"/>
          </a:p>
        </p:txBody>
      </p:sp>
      <p:sp>
        <p:nvSpPr>
          <p:cNvPr id="6" name="Slide Number Placeholder 5"/>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10405435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F069AEA-C8BE-4DD6-B9AB-21EA40DF5D87}" type="datetimeFigureOut">
              <a:rPr lang="bg-BG" smtClean="0"/>
              <a:t>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329758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069AEA-C8BE-4DD6-B9AB-21EA40DF5D87}" type="datetimeFigureOut">
              <a:rPr lang="bg-BG" smtClean="0"/>
              <a:t>2.3.2023 г.</a:t>
            </a:fld>
            <a:endParaRPr lang="bg-BG"/>
          </a:p>
        </p:txBody>
      </p:sp>
      <p:sp>
        <p:nvSpPr>
          <p:cNvPr id="8" name="Footer Placeholder 7"/>
          <p:cNvSpPr>
            <a:spLocks noGrp="1"/>
          </p:cNvSpPr>
          <p:nvPr>
            <p:ph type="ftr" sz="quarter" idx="11"/>
          </p:nvPr>
        </p:nvSpPr>
        <p:spPr/>
        <p:txBody>
          <a:bodyPr/>
          <a:lstStyle/>
          <a:p>
            <a:endParaRPr lang="bg-BG"/>
          </a:p>
        </p:txBody>
      </p:sp>
      <p:sp>
        <p:nvSpPr>
          <p:cNvPr id="9" name="Slide Number Placeholder 8"/>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961148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F069AEA-C8BE-4DD6-B9AB-21EA40DF5D87}" type="datetimeFigureOut">
              <a:rPr lang="bg-BG" smtClean="0"/>
              <a:t>2.3.2023 г.</a:t>
            </a:fld>
            <a:endParaRPr lang="bg-BG"/>
          </a:p>
        </p:txBody>
      </p:sp>
      <p:sp>
        <p:nvSpPr>
          <p:cNvPr id="4" name="Footer Placeholder 3"/>
          <p:cNvSpPr>
            <a:spLocks noGrp="1"/>
          </p:cNvSpPr>
          <p:nvPr>
            <p:ph type="ftr" sz="quarter" idx="11"/>
          </p:nvPr>
        </p:nvSpPr>
        <p:spPr/>
        <p:txBody>
          <a:bodyPr/>
          <a:lstStyle/>
          <a:p>
            <a:endParaRPr lang="bg-BG"/>
          </a:p>
        </p:txBody>
      </p:sp>
      <p:sp>
        <p:nvSpPr>
          <p:cNvPr id="5" name="Slide Number Placeholder 4"/>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986021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069AEA-C8BE-4DD6-B9AB-21EA40DF5D87}" type="datetimeFigureOut">
              <a:rPr lang="bg-BG" smtClean="0"/>
              <a:t>2.3.2023 г.</a:t>
            </a:fld>
            <a:endParaRPr lang="bg-BG"/>
          </a:p>
        </p:txBody>
      </p:sp>
      <p:sp>
        <p:nvSpPr>
          <p:cNvPr id="3" name="Footer Placeholder 2"/>
          <p:cNvSpPr>
            <a:spLocks noGrp="1"/>
          </p:cNvSpPr>
          <p:nvPr>
            <p:ph type="ftr" sz="quarter" idx="11"/>
          </p:nvPr>
        </p:nvSpPr>
        <p:spPr/>
        <p:txBody>
          <a:bodyPr/>
          <a:lstStyle/>
          <a:p>
            <a:endParaRPr lang="bg-BG"/>
          </a:p>
        </p:txBody>
      </p:sp>
      <p:sp>
        <p:nvSpPr>
          <p:cNvPr id="4" name="Slide Number Placeholder 3"/>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3263839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222370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069AEA-C8BE-4DD6-B9AB-21EA40DF5D87}" type="datetimeFigureOut">
              <a:rPr lang="bg-BG" smtClean="0"/>
              <a:t>2.3.2023 г.</a:t>
            </a:fld>
            <a:endParaRPr lang="bg-BG"/>
          </a:p>
        </p:txBody>
      </p:sp>
      <p:sp>
        <p:nvSpPr>
          <p:cNvPr id="6" name="Footer Placeholder 5"/>
          <p:cNvSpPr>
            <a:spLocks noGrp="1"/>
          </p:cNvSpPr>
          <p:nvPr>
            <p:ph type="ftr" sz="quarter" idx="11"/>
          </p:nvPr>
        </p:nvSpPr>
        <p:spPr/>
        <p:txBody>
          <a:bodyPr/>
          <a:lstStyle/>
          <a:p>
            <a:endParaRPr lang="bg-BG"/>
          </a:p>
        </p:txBody>
      </p:sp>
      <p:sp>
        <p:nvSpPr>
          <p:cNvPr id="7" name="Slide Number Placeholder 6"/>
          <p:cNvSpPr>
            <a:spLocks noGrp="1"/>
          </p:cNvSpPr>
          <p:nvPr>
            <p:ph type="sldNum" sz="quarter" idx="12"/>
          </p:nvPr>
        </p:nvSpPr>
        <p:spPr/>
        <p:txBody>
          <a:bodyPr/>
          <a:lstStyle/>
          <a:p>
            <a:fld id="{75B18CDA-8465-4F94-AC0C-B721D911091F}" type="slidenum">
              <a:rPr lang="bg-BG" smtClean="0"/>
              <a:t>‹#›</a:t>
            </a:fld>
            <a:endParaRPr lang="bg-BG"/>
          </a:p>
        </p:txBody>
      </p:sp>
    </p:spTree>
    <p:extLst>
      <p:ext uri="{BB962C8B-B14F-4D97-AF65-F5344CB8AC3E}">
        <p14:creationId xmlns:p14="http://schemas.microsoft.com/office/powerpoint/2010/main" val="697053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069AEA-C8BE-4DD6-B9AB-21EA40DF5D87}" type="datetimeFigureOut">
              <a:rPr lang="bg-BG" smtClean="0"/>
              <a:t>2.3.2023 г.</a:t>
            </a:fld>
            <a:endParaRPr lang="bg-BG"/>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bg-BG"/>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B18CDA-8465-4F94-AC0C-B721D911091F}" type="slidenum">
              <a:rPr lang="bg-BG" smtClean="0"/>
              <a:t>‹#›</a:t>
            </a:fld>
            <a:endParaRPr lang="bg-BG"/>
          </a:p>
        </p:txBody>
      </p:sp>
    </p:spTree>
    <p:extLst>
      <p:ext uri="{BB962C8B-B14F-4D97-AF65-F5344CB8AC3E}">
        <p14:creationId xmlns:p14="http://schemas.microsoft.com/office/powerpoint/2010/main" val="205254280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www.mon.b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hyperlink" Target="https://creativecommons.org/licenses/by-nc-sa/4.0" TargetMode="External"/><Relationship Id="rId4" Type="http://schemas.openxmlformats.org/officeDocument/2006/relationships/hyperlink" Target="https://www.mon.bg/"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A11B2B-6DC7-2642-A5E2-7E3177B71883}"/>
              </a:ext>
            </a:extLst>
          </p:cNvPr>
          <p:cNvSpPr>
            <a:spLocks noGrp="1"/>
          </p:cNvSpPr>
          <p:nvPr>
            <p:ph type="ctrTitle"/>
          </p:nvPr>
        </p:nvSpPr>
        <p:spPr>
          <a:xfrm>
            <a:off x="1524000" y="1924336"/>
            <a:ext cx="9144000" cy="2387600"/>
          </a:xfrm>
        </p:spPr>
        <p:txBody>
          <a:bodyPr/>
          <a:lstStyle/>
          <a:p>
            <a:r>
              <a:rPr lang="bg-BG" dirty="0">
                <a:latin typeface="Comfortaa" pitchFamily="2" charset="0"/>
              </a:rPr>
              <a:t>Динамично оптимиране</a:t>
            </a:r>
          </a:p>
        </p:txBody>
      </p:sp>
      <p:sp>
        <p:nvSpPr>
          <p:cNvPr id="5" name="Subtitle 4">
            <a:extLst>
              <a:ext uri="{FF2B5EF4-FFF2-40B4-BE49-F238E27FC236}">
                <a16:creationId xmlns:a16="http://schemas.microsoft.com/office/drawing/2014/main" id="{FD72CEAD-2598-2D6F-7FF9-AF95330D8A09}"/>
              </a:ext>
            </a:extLst>
          </p:cNvPr>
          <p:cNvSpPr>
            <a:spLocks noGrp="1"/>
          </p:cNvSpPr>
          <p:nvPr>
            <p:ph type="subTitle" idx="1"/>
          </p:nvPr>
        </p:nvSpPr>
        <p:spPr>
          <a:xfrm>
            <a:off x="1524000" y="4404011"/>
            <a:ext cx="9144000" cy="1655762"/>
          </a:xfrm>
        </p:spPr>
        <p:txBody>
          <a:bodyPr/>
          <a:lstStyle/>
          <a:p>
            <a:r>
              <a:rPr lang="ru-RU" dirty="0">
                <a:latin typeface="Comfortaa" pitchFamily="2" charset="0"/>
              </a:rPr>
              <a:t>Алгоритми и структури от данни</a:t>
            </a:r>
            <a:endParaRPr lang="bg-BG" dirty="0">
              <a:latin typeface="Comfortaa" pitchFamily="2" charset="0"/>
            </a:endParaRPr>
          </a:p>
        </p:txBody>
      </p:sp>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spTree>
    <p:extLst>
      <p:ext uri="{BB962C8B-B14F-4D97-AF65-F5344CB8AC3E}">
        <p14:creationId xmlns:p14="http://schemas.microsoft.com/office/powerpoint/2010/main" val="23869597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4" name="Google Shape;174;p26"/>
          <p:cNvSpPr txBox="1">
            <a:spLocks noGrp="1"/>
          </p:cNvSpPr>
          <p:nvPr>
            <p:ph type="body" idx="1"/>
          </p:nvPr>
        </p:nvSpPr>
        <p:spPr>
          <a:xfrm>
            <a:off x="746469" y="1979770"/>
            <a:ext cx="10112031" cy="3913672"/>
          </a:xfrm>
          <a:prstGeom prst="rect">
            <a:avLst/>
          </a:prstGeom>
        </p:spPr>
        <p:txBody>
          <a:bodyPr spcFirstLastPara="1" vert="horz" wrap="square" lIns="108033" tIns="36000" rIns="108033" bIns="36000" rtlCol="0" anchor="t" anchorCtr="0">
            <a:noAutofit/>
          </a:bodyPr>
          <a:lstStyle/>
          <a:p>
            <a:pPr indent="-457189">
              <a:lnSpc>
                <a:spcPct val="115000"/>
              </a:lnSpc>
              <a:spcBef>
                <a:spcPts val="0"/>
              </a:spcBef>
              <a:buSzPts val="1800"/>
              <a:buFont typeface="Arial" panose="020B0604020202020204" pitchFamily="34" charset="0"/>
              <a:buChar char="•"/>
            </a:pPr>
            <a:r>
              <a:rPr lang="en" sz="2400" dirty="0">
                <a:latin typeface="Comfortaa" pitchFamily="2" charset="0"/>
                <a:ea typeface="Cambria"/>
                <a:cs typeface="Cambria"/>
                <a:sym typeface="Cambria"/>
              </a:rPr>
              <a:t>Означаваме първите два члена на редицата съответно с </a:t>
            </a:r>
            <a:r>
              <a:rPr lang="en" sz="2400" i="1" dirty="0">
                <a:latin typeface="Comfortaa" pitchFamily="2" charset="0"/>
                <a:ea typeface="Cambria"/>
                <a:cs typeface="Cambria"/>
                <a:sym typeface="Cambria"/>
              </a:rPr>
              <a:t>а</a:t>
            </a:r>
            <a:r>
              <a:rPr lang="en" sz="2400" dirty="0">
                <a:latin typeface="Comfortaa" pitchFamily="2" charset="0"/>
                <a:ea typeface="Cambria"/>
                <a:cs typeface="Cambria"/>
                <a:sym typeface="Cambria"/>
              </a:rPr>
              <a:t> и </a:t>
            </a:r>
            <a:r>
              <a:rPr lang="en" sz="2400" i="1" dirty="0">
                <a:latin typeface="Comfortaa" pitchFamily="2" charset="0"/>
                <a:ea typeface="Cambria"/>
                <a:cs typeface="Cambria"/>
                <a:sym typeface="Cambria"/>
              </a:rPr>
              <a:t>b </a:t>
            </a:r>
            <a:r>
              <a:rPr lang="en" sz="2400" dirty="0">
                <a:latin typeface="Comfortaa" pitchFamily="2" charset="0"/>
                <a:ea typeface="Cambria"/>
                <a:cs typeface="Cambria"/>
                <a:sym typeface="Cambria"/>
              </a:rPr>
              <a:t>и им даваме начална стойност 1. </a:t>
            </a:r>
            <a:endParaRPr sz="2400" dirty="0">
              <a:latin typeface="Comfortaa" pitchFamily="2" charset="0"/>
              <a:ea typeface="Cambria"/>
              <a:cs typeface="Cambria"/>
              <a:sym typeface="Cambria"/>
            </a:endParaRPr>
          </a:p>
          <a:p>
            <a:pPr indent="-457189">
              <a:lnSpc>
                <a:spcPct val="115000"/>
              </a:lnSpc>
              <a:spcBef>
                <a:spcPts val="0"/>
              </a:spcBef>
              <a:buSzPts val="1800"/>
              <a:buFont typeface="Arial" panose="020B0604020202020204" pitchFamily="34" charset="0"/>
              <a:buChar char="•"/>
            </a:pPr>
            <a:r>
              <a:rPr lang="en" sz="2400" dirty="0">
                <a:latin typeface="Comfortaa" pitchFamily="2" charset="0"/>
                <a:ea typeface="Cambria"/>
                <a:cs typeface="Cambria"/>
                <a:sym typeface="Cambria"/>
              </a:rPr>
              <a:t>В променлива с име </a:t>
            </a:r>
            <a:r>
              <a:rPr lang="en" sz="2400" i="1" dirty="0">
                <a:latin typeface="Comfortaa" pitchFamily="2" charset="0"/>
                <a:ea typeface="Cambria"/>
                <a:cs typeface="Cambria"/>
                <a:sym typeface="Cambria"/>
              </a:rPr>
              <a:t>с</a:t>
            </a:r>
            <a:r>
              <a:rPr lang="en" sz="2400" dirty="0">
                <a:latin typeface="Comfortaa" pitchFamily="2" charset="0"/>
                <a:ea typeface="Cambria"/>
                <a:cs typeface="Cambria"/>
                <a:sym typeface="Cambria"/>
              </a:rPr>
              <a:t> ще натрупваме сумата, като в </a:t>
            </a:r>
            <a:r>
              <a:rPr lang="en" sz="2400" i="1" dirty="0">
                <a:latin typeface="Comfortaa" pitchFamily="2" charset="0"/>
                <a:ea typeface="Cambria"/>
                <a:cs typeface="Cambria"/>
                <a:sym typeface="Cambria"/>
              </a:rPr>
              <a:t>а</a:t>
            </a:r>
            <a:r>
              <a:rPr lang="en" sz="2400" dirty="0">
                <a:latin typeface="Comfortaa" pitchFamily="2" charset="0"/>
                <a:ea typeface="Cambria"/>
                <a:cs typeface="Cambria"/>
                <a:sym typeface="Cambria"/>
              </a:rPr>
              <a:t> ще помним последната стойност на </a:t>
            </a:r>
            <a:r>
              <a:rPr lang="en" sz="2400" i="1" dirty="0">
                <a:latin typeface="Comfortaa" pitchFamily="2" charset="0"/>
                <a:ea typeface="Cambria"/>
                <a:cs typeface="Cambria"/>
                <a:sym typeface="Cambria"/>
              </a:rPr>
              <a:t>b</a:t>
            </a:r>
            <a:r>
              <a:rPr lang="en" sz="2400" dirty="0">
                <a:latin typeface="Comfortaa" pitchFamily="2" charset="0"/>
                <a:ea typeface="Cambria"/>
                <a:cs typeface="Cambria"/>
                <a:sym typeface="Cambria"/>
              </a:rPr>
              <a:t>, а в </a:t>
            </a:r>
            <a:r>
              <a:rPr lang="en" sz="2400" i="1" dirty="0">
                <a:latin typeface="Comfortaa" pitchFamily="2" charset="0"/>
                <a:ea typeface="Cambria"/>
                <a:cs typeface="Cambria"/>
                <a:sym typeface="Cambria"/>
              </a:rPr>
              <a:t> b </a:t>
            </a:r>
            <a:r>
              <a:rPr lang="en" sz="2400" dirty="0">
                <a:latin typeface="Comfortaa" pitchFamily="2" charset="0"/>
                <a:ea typeface="Cambria"/>
                <a:cs typeface="Cambria"/>
                <a:sym typeface="Cambria"/>
              </a:rPr>
              <a:t>– последната стойност на </a:t>
            </a:r>
            <a:r>
              <a:rPr lang="en" sz="2400" i="1" dirty="0">
                <a:latin typeface="Comfortaa" pitchFamily="2" charset="0"/>
                <a:ea typeface="Cambria"/>
                <a:cs typeface="Cambria"/>
                <a:sym typeface="Cambria"/>
              </a:rPr>
              <a:t> с</a:t>
            </a:r>
            <a:r>
              <a:rPr lang="en" sz="2400" dirty="0">
                <a:latin typeface="Comfortaa" pitchFamily="2" charset="0"/>
                <a:ea typeface="Cambria"/>
                <a:cs typeface="Cambria"/>
                <a:sym typeface="Cambria"/>
              </a:rPr>
              <a:t>, т.е. </a:t>
            </a:r>
            <a:r>
              <a:rPr lang="en" sz="2400" i="1" dirty="0">
                <a:latin typeface="Comfortaa" pitchFamily="2" charset="0"/>
                <a:ea typeface="Cambria"/>
                <a:cs typeface="Cambria"/>
                <a:sym typeface="Cambria"/>
              </a:rPr>
              <a:t>c = a + b</a:t>
            </a:r>
            <a:r>
              <a:rPr lang="en" sz="2400" dirty="0">
                <a:latin typeface="Comfortaa" pitchFamily="2" charset="0"/>
                <a:ea typeface="Cambria"/>
                <a:cs typeface="Cambria"/>
                <a:sym typeface="Cambria"/>
              </a:rPr>
              <a:t>; </a:t>
            </a:r>
            <a:r>
              <a:rPr lang="en" sz="2400" i="1" dirty="0">
                <a:latin typeface="Comfortaa" pitchFamily="2" charset="0"/>
                <a:ea typeface="Cambria"/>
                <a:cs typeface="Cambria"/>
                <a:sym typeface="Cambria"/>
              </a:rPr>
              <a:t>a = b; b = c;</a:t>
            </a:r>
            <a:endParaRPr sz="2400" i="1" dirty="0">
              <a:latin typeface="Comfortaa" pitchFamily="2" charset="0"/>
              <a:ea typeface="Cambria"/>
              <a:cs typeface="Cambria"/>
              <a:sym typeface="Cambria"/>
            </a:endParaRPr>
          </a:p>
          <a:p>
            <a:pPr indent="-457189">
              <a:lnSpc>
                <a:spcPct val="115000"/>
              </a:lnSpc>
              <a:spcBef>
                <a:spcPts val="0"/>
              </a:spcBef>
              <a:buSzPts val="1800"/>
              <a:buFont typeface="Arial" panose="020B0604020202020204" pitchFamily="34" charset="0"/>
              <a:buChar char="•"/>
            </a:pPr>
            <a:r>
              <a:rPr lang="en" sz="2400" dirty="0">
                <a:latin typeface="Comfortaa" pitchFamily="2" charset="0"/>
                <a:ea typeface="Cambria"/>
                <a:cs typeface="Cambria"/>
                <a:sym typeface="Cambria"/>
              </a:rPr>
              <a:t>В масив с име arr се съхраняват текущите стойности на променливата </a:t>
            </a:r>
            <a:r>
              <a:rPr lang="en" sz="2400" i="1" dirty="0">
                <a:latin typeface="Comfortaa" pitchFamily="2" charset="0"/>
                <a:ea typeface="Cambria"/>
                <a:cs typeface="Cambria"/>
                <a:sym typeface="Cambria"/>
              </a:rPr>
              <a:t>c</a:t>
            </a:r>
            <a:r>
              <a:rPr lang="en" sz="2400" dirty="0">
                <a:latin typeface="Comfortaa" pitchFamily="2" charset="0"/>
                <a:ea typeface="Cambria"/>
                <a:cs typeface="Cambria"/>
                <a:sym typeface="Cambria"/>
              </a:rPr>
              <a:t>.</a:t>
            </a:r>
            <a:endParaRPr sz="1600" dirty="0">
              <a:latin typeface="Comfortaa" pitchFamily="2" charset="0"/>
              <a:ea typeface="Cambria"/>
              <a:cs typeface="Cambria"/>
              <a:sym typeface="Cambria"/>
            </a:endParaRPr>
          </a:p>
        </p:txBody>
      </p:sp>
      <p:sp>
        <p:nvSpPr>
          <p:cNvPr id="4" name="Google Shape;167;p25">
            <a:extLst>
              <a:ext uri="{FF2B5EF4-FFF2-40B4-BE49-F238E27FC236}">
                <a16:creationId xmlns:a16="http://schemas.microsoft.com/office/drawing/2014/main" id="{6746DE27-74BC-2AB4-22C2-408220049A40}"/>
              </a:ext>
            </a:extLst>
          </p:cNvPr>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[2/7]</a:t>
            </a:r>
            <a:endParaRPr dirty="0">
              <a:latin typeface="Comfortaa" pitchFamily="2" charset="0"/>
              <a:ea typeface="Cambria"/>
              <a:cs typeface="Cambria"/>
              <a:sym typeface="Cambr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80" name="Google Shape;180;p27"/>
          <p:cNvSpPr txBox="1">
            <a:spLocks noGrp="1"/>
          </p:cNvSpPr>
          <p:nvPr>
            <p:ph type="body" idx="1"/>
          </p:nvPr>
        </p:nvSpPr>
        <p:spPr>
          <a:xfrm>
            <a:off x="818658" y="1200637"/>
            <a:ext cx="10286489" cy="549958"/>
          </a:xfrm>
          <a:prstGeom prst="rect">
            <a:avLst/>
          </a:prstGeom>
        </p:spPr>
        <p:txBody>
          <a:bodyPr spcFirstLastPara="1" vert="horz" wrap="square" lIns="108033" tIns="36000" rIns="108033" bIns="36000" rtlCol="0" anchor="t" anchorCtr="0">
            <a:noAutofit/>
          </a:bodyPr>
          <a:lstStyle/>
          <a:p>
            <a:pPr marL="0" indent="0" algn="just">
              <a:buNone/>
            </a:pPr>
            <a:r>
              <a:rPr lang="en" sz="2000" dirty="0">
                <a:latin typeface="Comfortaa" pitchFamily="2" charset="0"/>
                <a:ea typeface="Cambria"/>
                <a:cs typeface="Cambria"/>
                <a:sym typeface="Cambria"/>
              </a:rPr>
              <a:t>Последователно попълване на текущите стойности в таблица.</a:t>
            </a: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p:txBody>
      </p:sp>
      <p:graphicFrame>
        <p:nvGraphicFramePr>
          <p:cNvPr id="181" name="Google Shape;181;p27"/>
          <p:cNvGraphicFramePr/>
          <p:nvPr>
            <p:extLst>
              <p:ext uri="{D42A27DB-BD31-4B8C-83A1-F6EECF244321}">
                <p14:modId xmlns:p14="http://schemas.microsoft.com/office/powerpoint/2010/main" val="3812203451"/>
              </p:ext>
            </p:extLst>
          </p:nvPr>
        </p:nvGraphicFramePr>
        <p:xfrm>
          <a:off x="1131467" y="3043833"/>
          <a:ext cx="9651999" cy="345424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508000">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a</a:t>
                      </a:r>
                      <a:endParaRPr sz="1600" dirty="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b</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c</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0"/>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extLst>
                  <a:ext uri="{0D108BD9-81ED-4DB2-BD59-A6C34878D82A}">
                    <a16:rowId xmlns:a16="http://schemas.microsoft.com/office/drawing/2014/main" val="10002"/>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extLst>
                  <a:ext uri="{0D108BD9-81ED-4DB2-BD59-A6C34878D82A}">
                    <a16:rowId xmlns:a16="http://schemas.microsoft.com/office/drawing/2014/main" val="10004"/>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dirty="0">
                        <a:solidFill>
                          <a:schemeClr val="tx1"/>
                        </a:solidFill>
                      </a:endParaRPr>
                    </a:p>
                  </a:txBody>
                  <a:tcPr marL="121900" marR="121900" marT="121900" marB="121900"/>
                </a:tc>
                <a:extLst>
                  <a:ext uri="{0D108BD9-81ED-4DB2-BD59-A6C34878D82A}">
                    <a16:rowId xmlns:a16="http://schemas.microsoft.com/office/drawing/2014/main" val="10005"/>
                  </a:ext>
                </a:extLst>
              </a:tr>
            </a:tbl>
          </a:graphicData>
        </a:graphic>
      </p:graphicFrame>
      <p:sp>
        <p:nvSpPr>
          <p:cNvPr id="182" name="Google Shape;182;p27"/>
          <p:cNvSpPr/>
          <p:nvPr/>
        </p:nvSpPr>
        <p:spPr>
          <a:xfrm>
            <a:off x="2760400" y="2030033"/>
            <a:ext cx="3335600" cy="1119200"/>
          </a:xfrm>
          <a:prstGeom prst="curvedDownArrow">
            <a:avLst>
              <a:gd name="adj1" fmla="val 25000"/>
              <a:gd name="adj2" fmla="val 50000"/>
              <a:gd name="adj3" fmla="val 25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83" name="Google Shape;183;p27"/>
          <p:cNvSpPr txBox="1"/>
          <p:nvPr/>
        </p:nvSpPr>
        <p:spPr>
          <a:xfrm>
            <a:off x="4071133"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84" name="Google Shape;184;p27"/>
          <p:cNvSpPr txBox="1"/>
          <p:nvPr/>
        </p:nvSpPr>
        <p:spPr>
          <a:xfrm>
            <a:off x="7301000"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85" name="Google Shape;185;p27"/>
          <p:cNvSpPr/>
          <p:nvPr/>
        </p:nvSpPr>
        <p:spPr>
          <a:xfrm>
            <a:off x="8973467" y="2163433"/>
            <a:ext cx="373600" cy="1055200"/>
          </a:xfrm>
          <a:prstGeom prst="downArrow">
            <a:avLst>
              <a:gd name="adj1" fmla="val 50000"/>
              <a:gd name="adj2" fmla="val 50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 name="Google Shape;167;p25">
            <a:extLst>
              <a:ext uri="{FF2B5EF4-FFF2-40B4-BE49-F238E27FC236}">
                <a16:creationId xmlns:a16="http://schemas.microsoft.com/office/drawing/2014/main" id="{5BFA3A8F-00E2-6DB6-DDBC-5A41BA2C4CBB}"/>
              </a:ext>
            </a:extLst>
          </p:cNvPr>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[3/7]</a:t>
            </a:r>
            <a:endParaRPr dirty="0">
              <a:latin typeface="Comfortaa" pitchFamily="2" charset="0"/>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graphicFrame>
        <p:nvGraphicFramePr>
          <p:cNvPr id="191" name="Google Shape;191;p28"/>
          <p:cNvGraphicFramePr/>
          <p:nvPr>
            <p:extLst>
              <p:ext uri="{D42A27DB-BD31-4B8C-83A1-F6EECF244321}">
                <p14:modId xmlns:p14="http://schemas.microsoft.com/office/powerpoint/2010/main" val="2476139304"/>
              </p:ext>
            </p:extLst>
          </p:nvPr>
        </p:nvGraphicFramePr>
        <p:xfrm>
          <a:off x="1131467" y="3043833"/>
          <a:ext cx="9651999" cy="335268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508000">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a</a:t>
                      </a:r>
                      <a:endParaRPr sz="1600" dirty="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b</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c</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0"/>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1"/>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2"/>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extLst>
                  <a:ext uri="{0D108BD9-81ED-4DB2-BD59-A6C34878D82A}">
                    <a16:rowId xmlns:a16="http://schemas.microsoft.com/office/drawing/2014/main" val="10004"/>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dirty="0">
                        <a:solidFill>
                          <a:schemeClr val="tx1"/>
                        </a:solidFill>
                      </a:endParaRPr>
                    </a:p>
                  </a:txBody>
                  <a:tcPr marL="121900" marR="121900" marT="121900" marB="121900"/>
                </a:tc>
                <a:extLst>
                  <a:ext uri="{0D108BD9-81ED-4DB2-BD59-A6C34878D82A}">
                    <a16:rowId xmlns:a16="http://schemas.microsoft.com/office/drawing/2014/main" val="10005"/>
                  </a:ext>
                </a:extLst>
              </a:tr>
            </a:tbl>
          </a:graphicData>
        </a:graphic>
      </p:graphicFrame>
      <p:sp>
        <p:nvSpPr>
          <p:cNvPr id="192" name="Google Shape;192;p28"/>
          <p:cNvSpPr/>
          <p:nvPr/>
        </p:nvSpPr>
        <p:spPr>
          <a:xfrm>
            <a:off x="2760400" y="2030033"/>
            <a:ext cx="3335600" cy="1119200"/>
          </a:xfrm>
          <a:prstGeom prst="curvedDownArrow">
            <a:avLst>
              <a:gd name="adj1" fmla="val 25000"/>
              <a:gd name="adj2" fmla="val 50000"/>
              <a:gd name="adj3" fmla="val 25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193" name="Google Shape;193;p28"/>
          <p:cNvSpPr txBox="1"/>
          <p:nvPr/>
        </p:nvSpPr>
        <p:spPr>
          <a:xfrm>
            <a:off x="4071133"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94" name="Google Shape;194;p28"/>
          <p:cNvSpPr txBox="1"/>
          <p:nvPr/>
        </p:nvSpPr>
        <p:spPr>
          <a:xfrm>
            <a:off x="7301000"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195" name="Google Shape;195;p28"/>
          <p:cNvSpPr/>
          <p:nvPr/>
        </p:nvSpPr>
        <p:spPr>
          <a:xfrm>
            <a:off x="8973467" y="2163433"/>
            <a:ext cx="373600" cy="1055200"/>
          </a:xfrm>
          <a:prstGeom prst="downArrow">
            <a:avLst>
              <a:gd name="adj1" fmla="val 50000"/>
              <a:gd name="adj2" fmla="val 50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196" name="Google Shape;196;p28"/>
          <p:cNvCxnSpPr/>
          <p:nvPr/>
        </p:nvCxnSpPr>
        <p:spPr>
          <a:xfrm flipH="1">
            <a:off x="6373067" y="3783367"/>
            <a:ext cx="2632400" cy="511600"/>
          </a:xfrm>
          <a:prstGeom prst="straightConnector1">
            <a:avLst/>
          </a:prstGeom>
          <a:noFill/>
          <a:ln w="9525" cap="flat" cmpd="sng">
            <a:solidFill>
              <a:srgbClr val="00B0F0"/>
            </a:solidFill>
            <a:prstDash val="solid"/>
            <a:round/>
            <a:headEnd type="none" w="med" len="med"/>
            <a:tailEnd type="triangle" w="med" len="med"/>
          </a:ln>
        </p:spPr>
      </p:cxnSp>
      <p:cxnSp>
        <p:nvCxnSpPr>
          <p:cNvPr id="197" name="Google Shape;197;p28"/>
          <p:cNvCxnSpPr/>
          <p:nvPr/>
        </p:nvCxnSpPr>
        <p:spPr>
          <a:xfrm flipH="1">
            <a:off x="3197167" y="3783367"/>
            <a:ext cx="2334000" cy="532800"/>
          </a:xfrm>
          <a:prstGeom prst="straightConnector1">
            <a:avLst/>
          </a:prstGeom>
          <a:noFill/>
          <a:ln w="9525" cap="flat" cmpd="sng">
            <a:solidFill>
              <a:srgbClr val="00B0F0"/>
            </a:solidFill>
            <a:prstDash val="solid"/>
            <a:round/>
            <a:headEnd type="none" w="med" len="med"/>
            <a:tailEnd type="triangle" w="med" len="med"/>
          </a:ln>
        </p:spPr>
      </p:cxnSp>
      <p:sp>
        <p:nvSpPr>
          <p:cNvPr id="6" name="Google Shape;180;p27">
            <a:extLst>
              <a:ext uri="{FF2B5EF4-FFF2-40B4-BE49-F238E27FC236}">
                <a16:creationId xmlns:a16="http://schemas.microsoft.com/office/drawing/2014/main" id="{6C6804D0-AE94-9C0F-B43D-1831E754EDE9}"/>
              </a:ext>
            </a:extLst>
          </p:cNvPr>
          <p:cNvSpPr txBox="1">
            <a:spLocks noGrp="1"/>
          </p:cNvSpPr>
          <p:nvPr>
            <p:ph type="body" idx="1"/>
          </p:nvPr>
        </p:nvSpPr>
        <p:spPr>
          <a:xfrm>
            <a:off x="818658" y="1200637"/>
            <a:ext cx="10286489" cy="549958"/>
          </a:xfrm>
          <a:prstGeom prst="rect">
            <a:avLst/>
          </a:prstGeom>
        </p:spPr>
        <p:txBody>
          <a:bodyPr spcFirstLastPara="1" vert="horz" wrap="square" lIns="108033" tIns="36000" rIns="108033" bIns="36000" rtlCol="0" anchor="t" anchorCtr="0">
            <a:noAutofit/>
          </a:bodyPr>
          <a:lstStyle/>
          <a:p>
            <a:pPr marL="0" indent="0" algn="just">
              <a:buNone/>
            </a:pPr>
            <a:r>
              <a:rPr lang="en" sz="2000" dirty="0">
                <a:latin typeface="Comfortaa" pitchFamily="2" charset="0"/>
                <a:ea typeface="Cambria"/>
                <a:cs typeface="Cambria"/>
                <a:sym typeface="Cambria"/>
              </a:rPr>
              <a:t>Последователно попълване на текущите стойности в таблица.</a:t>
            </a: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p:txBody>
      </p:sp>
      <p:sp>
        <p:nvSpPr>
          <p:cNvPr id="7" name="Google Shape;167;p25">
            <a:extLst>
              <a:ext uri="{FF2B5EF4-FFF2-40B4-BE49-F238E27FC236}">
                <a16:creationId xmlns:a16="http://schemas.microsoft.com/office/drawing/2014/main" id="{18BD41B1-5DAC-F6D5-90FF-88F858A0DD00}"/>
              </a:ext>
            </a:extLst>
          </p:cNvPr>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[4/7]</a:t>
            </a:r>
            <a:endParaRPr dirty="0">
              <a:latin typeface="Comfortaa" pitchFamily="2" charset="0"/>
              <a:ea typeface="Cambria"/>
              <a:cs typeface="Cambria"/>
              <a:sym typeface="Cambr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graphicFrame>
        <p:nvGraphicFramePr>
          <p:cNvPr id="204" name="Google Shape;204;p29"/>
          <p:cNvGraphicFramePr/>
          <p:nvPr>
            <p:extLst>
              <p:ext uri="{D42A27DB-BD31-4B8C-83A1-F6EECF244321}">
                <p14:modId xmlns:p14="http://schemas.microsoft.com/office/powerpoint/2010/main" val="3681091029"/>
              </p:ext>
            </p:extLst>
          </p:nvPr>
        </p:nvGraphicFramePr>
        <p:xfrm>
          <a:off x="1131467" y="3043833"/>
          <a:ext cx="9651999" cy="325112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508000">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a</a:t>
                      </a:r>
                      <a:endParaRPr sz="1600" dirty="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b</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c</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0"/>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1"/>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2"/>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5</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extLst>
                  <a:ext uri="{0D108BD9-81ED-4DB2-BD59-A6C34878D82A}">
                    <a16:rowId xmlns:a16="http://schemas.microsoft.com/office/drawing/2014/main" val="10004"/>
                  </a:ext>
                </a:extLst>
              </a:tr>
              <a:tr h="609560">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a:solidFill>
                          <a:schemeClr val="tx1"/>
                        </a:solidFill>
                      </a:endParaRPr>
                    </a:p>
                  </a:txBody>
                  <a:tcPr marL="121900" marR="121900" marT="121900" marB="121900"/>
                </a:tc>
                <a:tc>
                  <a:txBody>
                    <a:bodyPr/>
                    <a:lstStyle/>
                    <a:p>
                      <a:pPr marL="0" lvl="0" indent="0" algn="l" rtl="0">
                        <a:spcBef>
                          <a:spcPts val="0"/>
                        </a:spcBef>
                        <a:spcAft>
                          <a:spcPts val="0"/>
                        </a:spcAft>
                        <a:buNone/>
                      </a:pPr>
                      <a:endParaRPr sz="2400" dirty="0">
                        <a:solidFill>
                          <a:schemeClr val="tx1"/>
                        </a:solidFill>
                      </a:endParaRPr>
                    </a:p>
                  </a:txBody>
                  <a:tcPr marL="121900" marR="121900" marT="121900" marB="121900"/>
                </a:tc>
                <a:extLst>
                  <a:ext uri="{0D108BD9-81ED-4DB2-BD59-A6C34878D82A}">
                    <a16:rowId xmlns:a16="http://schemas.microsoft.com/office/drawing/2014/main" val="10005"/>
                  </a:ext>
                </a:extLst>
              </a:tr>
            </a:tbl>
          </a:graphicData>
        </a:graphic>
      </p:graphicFrame>
      <p:sp>
        <p:nvSpPr>
          <p:cNvPr id="205" name="Google Shape;205;p29"/>
          <p:cNvSpPr/>
          <p:nvPr/>
        </p:nvSpPr>
        <p:spPr>
          <a:xfrm>
            <a:off x="2760400" y="2030033"/>
            <a:ext cx="3335600" cy="1119200"/>
          </a:xfrm>
          <a:prstGeom prst="curvedDownArrow">
            <a:avLst>
              <a:gd name="adj1" fmla="val 25000"/>
              <a:gd name="adj2" fmla="val 50000"/>
              <a:gd name="adj3" fmla="val 25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06" name="Google Shape;206;p29"/>
          <p:cNvSpPr txBox="1"/>
          <p:nvPr/>
        </p:nvSpPr>
        <p:spPr>
          <a:xfrm>
            <a:off x="4071133"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07" name="Google Shape;207;p29"/>
          <p:cNvSpPr txBox="1"/>
          <p:nvPr/>
        </p:nvSpPr>
        <p:spPr>
          <a:xfrm>
            <a:off x="7301000"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08" name="Google Shape;208;p29"/>
          <p:cNvSpPr/>
          <p:nvPr/>
        </p:nvSpPr>
        <p:spPr>
          <a:xfrm>
            <a:off x="8973467" y="2163433"/>
            <a:ext cx="373600" cy="1055200"/>
          </a:xfrm>
          <a:prstGeom prst="downArrow">
            <a:avLst>
              <a:gd name="adj1" fmla="val 50000"/>
              <a:gd name="adj2" fmla="val 50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09" name="Google Shape;209;p29"/>
          <p:cNvCxnSpPr/>
          <p:nvPr/>
        </p:nvCxnSpPr>
        <p:spPr>
          <a:xfrm flipH="1">
            <a:off x="6373067" y="3783367"/>
            <a:ext cx="2632400" cy="511600"/>
          </a:xfrm>
          <a:prstGeom prst="straightConnector1">
            <a:avLst/>
          </a:prstGeom>
          <a:noFill/>
          <a:ln w="9525" cap="flat" cmpd="sng">
            <a:solidFill>
              <a:srgbClr val="00B0F0"/>
            </a:solidFill>
            <a:prstDash val="solid"/>
            <a:round/>
            <a:headEnd type="none" w="med" len="med"/>
            <a:tailEnd type="triangle" w="med" len="med"/>
          </a:ln>
        </p:spPr>
      </p:cxnSp>
      <p:cxnSp>
        <p:nvCxnSpPr>
          <p:cNvPr id="210" name="Google Shape;210;p29"/>
          <p:cNvCxnSpPr/>
          <p:nvPr/>
        </p:nvCxnSpPr>
        <p:spPr>
          <a:xfrm flipH="1">
            <a:off x="3197167" y="3783367"/>
            <a:ext cx="2334000" cy="532800"/>
          </a:xfrm>
          <a:prstGeom prst="straightConnector1">
            <a:avLst/>
          </a:prstGeom>
          <a:noFill/>
          <a:ln w="9525" cap="flat" cmpd="sng">
            <a:solidFill>
              <a:srgbClr val="00B0F0"/>
            </a:solidFill>
            <a:prstDash val="solid"/>
            <a:round/>
            <a:headEnd type="none" w="med" len="med"/>
            <a:tailEnd type="triangle" w="med" len="med"/>
          </a:ln>
        </p:spPr>
      </p:cxnSp>
      <p:cxnSp>
        <p:nvCxnSpPr>
          <p:cNvPr id="211" name="Google Shape;211;p29"/>
          <p:cNvCxnSpPr/>
          <p:nvPr/>
        </p:nvCxnSpPr>
        <p:spPr>
          <a:xfrm flipH="1">
            <a:off x="6447767" y="4326867"/>
            <a:ext cx="2504400" cy="564800"/>
          </a:xfrm>
          <a:prstGeom prst="straightConnector1">
            <a:avLst/>
          </a:prstGeom>
          <a:noFill/>
          <a:ln w="9525" cap="flat" cmpd="sng">
            <a:solidFill>
              <a:srgbClr val="00B0F0"/>
            </a:solidFill>
            <a:prstDash val="solid"/>
            <a:round/>
            <a:headEnd type="none" w="med" len="med"/>
            <a:tailEnd type="triangle" w="med" len="med"/>
          </a:ln>
        </p:spPr>
      </p:cxnSp>
      <p:cxnSp>
        <p:nvCxnSpPr>
          <p:cNvPr id="212" name="Google Shape;212;p29"/>
          <p:cNvCxnSpPr/>
          <p:nvPr/>
        </p:nvCxnSpPr>
        <p:spPr>
          <a:xfrm flipH="1">
            <a:off x="3314433" y="4305567"/>
            <a:ext cx="2152800" cy="554000"/>
          </a:xfrm>
          <a:prstGeom prst="straightConnector1">
            <a:avLst/>
          </a:prstGeom>
          <a:noFill/>
          <a:ln w="9525" cap="flat" cmpd="sng">
            <a:solidFill>
              <a:srgbClr val="00B0F0"/>
            </a:solidFill>
            <a:prstDash val="solid"/>
            <a:round/>
            <a:headEnd type="none" w="med" len="med"/>
            <a:tailEnd type="triangle" w="med" len="med"/>
          </a:ln>
        </p:spPr>
      </p:cxnSp>
      <p:sp>
        <p:nvSpPr>
          <p:cNvPr id="6" name="Google Shape;180;p27">
            <a:extLst>
              <a:ext uri="{FF2B5EF4-FFF2-40B4-BE49-F238E27FC236}">
                <a16:creationId xmlns:a16="http://schemas.microsoft.com/office/drawing/2014/main" id="{025BF368-8ED6-F2AA-3C3B-33CC5E5E1CF6}"/>
              </a:ext>
            </a:extLst>
          </p:cNvPr>
          <p:cNvSpPr txBox="1">
            <a:spLocks noGrp="1"/>
          </p:cNvSpPr>
          <p:nvPr>
            <p:ph type="body" idx="1"/>
          </p:nvPr>
        </p:nvSpPr>
        <p:spPr>
          <a:xfrm>
            <a:off x="818658" y="1200637"/>
            <a:ext cx="10286489" cy="549958"/>
          </a:xfrm>
          <a:prstGeom prst="rect">
            <a:avLst/>
          </a:prstGeom>
        </p:spPr>
        <p:txBody>
          <a:bodyPr spcFirstLastPara="1" vert="horz" wrap="square" lIns="108033" tIns="36000" rIns="108033" bIns="36000" rtlCol="0" anchor="t" anchorCtr="0">
            <a:noAutofit/>
          </a:bodyPr>
          <a:lstStyle/>
          <a:p>
            <a:pPr marL="0" indent="0" algn="just">
              <a:buNone/>
            </a:pPr>
            <a:r>
              <a:rPr lang="en" sz="2000" dirty="0">
                <a:latin typeface="Comfortaa" pitchFamily="2" charset="0"/>
                <a:ea typeface="Cambria"/>
                <a:cs typeface="Cambria"/>
                <a:sym typeface="Cambria"/>
              </a:rPr>
              <a:t>Последователно попълване на текущите стойности в таблица.</a:t>
            </a: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p:txBody>
      </p:sp>
      <p:sp>
        <p:nvSpPr>
          <p:cNvPr id="7" name="Google Shape;167;p25">
            <a:extLst>
              <a:ext uri="{FF2B5EF4-FFF2-40B4-BE49-F238E27FC236}">
                <a16:creationId xmlns:a16="http://schemas.microsoft.com/office/drawing/2014/main" id="{E757AC3B-10EE-957B-1880-00EC5BA30559}"/>
              </a:ext>
            </a:extLst>
          </p:cNvPr>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[5/7]</a:t>
            </a:r>
            <a:endParaRPr dirty="0">
              <a:latin typeface="Comfortaa" pitchFamily="2" charset="0"/>
              <a:ea typeface="Cambria"/>
              <a:cs typeface="Cambria"/>
              <a:sym typeface="Cambri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graphicFrame>
        <p:nvGraphicFramePr>
          <p:cNvPr id="219" name="Google Shape;219;p30"/>
          <p:cNvGraphicFramePr/>
          <p:nvPr>
            <p:extLst>
              <p:ext uri="{D42A27DB-BD31-4B8C-83A1-F6EECF244321}">
                <p14:modId xmlns:p14="http://schemas.microsoft.com/office/powerpoint/2010/main" val="3145352858"/>
              </p:ext>
            </p:extLst>
          </p:nvPr>
        </p:nvGraphicFramePr>
        <p:xfrm>
          <a:off x="1131467" y="3043833"/>
          <a:ext cx="9651999" cy="304800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508000">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a</a:t>
                      </a:r>
                      <a:endParaRPr sz="1600" dirty="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b</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c</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0"/>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1"/>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2"/>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5</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3"/>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5</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8</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4"/>
                  </a:ext>
                </a:extLst>
              </a:tr>
              <a:tr h="508000">
                <a:tc>
                  <a:txBody>
                    <a:bodyPr/>
                    <a:lstStyle/>
                    <a:p>
                      <a:pPr marL="0" lvl="0" indent="0" algn="ctr" rtl="0">
                        <a:spcBef>
                          <a:spcPts val="0"/>
                        </a:spcBef>
                        <a:spcAft>
                          <a:spcPts val="0"/>
                        </a:spcAft>
                        <a:buNone/>
                      </a:pP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endParaRPr sz="1600" dirty="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5"/>
                  </a:ext>
                </a:extLst>
              </a:tr>
            </a:tbl>
          </a:graphicData>
        </a:graphic>
      </p:graphicFrame>
      <p:sp>
        <p:nvSpPr>
          <p:cNvPr id="220" name="Google Shape;220;p30"/>
          <p:cNvSpPr/>
          <p:nvPr/>
        </p:nvSpPr>
        <p:spPr>
          <a:xfrm>
            <a:off x="2760400" y="2030033"/>
            <a:ext cx="3335600" cy="1119200"/>
          </a:xfrm>
          <a:prstGeom prst="curvedDownArrow">
            <a:avLst>
              <a:gd name="adj1" fmla="val 25000"/>
              <a:gd name="adj2" fmla="val 50000"/>
              <a:gd name="adj3" fmla="val 25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21" name="Google Shape;221;p30"/>
          <p:cNvSpPr txBox="1"/>
          <p:nvPr/>
        </p:nvSpPr>
        <p:spPr>
          <a:xfrm>
            <a:off x="4071133"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22" name="Google Shape;222;p30"/>
          <p:cNvSpPr txBox="1"/>
          <p:nvPr/>
        </p:nvSpPr>
        <p:spPr>
          <a:xfrm>
            <a:off x="7301000"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23" name="Google Shape;223;p30"/>
          <p:cNvSpPr/>
          <p:nvPr/>
        </p:nvSpPr>
        <p:spPr>
          <a:xfrm>
            <a:off x="8973467" y="2163433"/>
            <a:ext cx="373600" cy="1055200"/>
          </a:xfrm>
          <a:prstGeom prst="downArrow">
            <a:avLst>
              <a:gd name="adj1" fmla="val 50000"/>
              <a:gd name="adj2" fmla="val 50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24" name="Google Shape;224;p30"/>
          <p:cNvCxnSpPr/>
          <p:nvPr/>
        </p:nvCxnSpPr>
        <p:spPr>
          <a:xfrm flipH="1">
            <a:off x="6373067" y="3783367"/>
            <a:ext cx="2632400" cy="511600"/>
          </a:xfrm>
          <a:prstGeom prst="straightConnector1">
            <a:avLst/>
          </a:prstGeom>
          <a:noFill/>
          <a:ln w="9525" cap="flat" cmpd="sng">
            <a:solidFill>
              <a:srgbClr val="00B0F0"/>
            </a:solidFill>
            <a:prstDash val="solid"/>
            <a:round/>
            <a:headEnd type="none" w="med" len="med"/>
            <a:tailEnd type="triangle" w="med" len="med"/>
          </a:ln>
        </p:spPr>
      </p:cxnSp>
      <p:cxnSp>
        <p:nvCxnSpPr>
          <p:cNvPr id="225" name="Google Shape;225;p30"/>
          <p:cNvCxnSpPr/>
          <p:nvPr/>
        </p:nvCxnSpPr>
        <p:spPr>
          <a:xfrm flipH="1">
            <a:off x="3197167" y="3783367"/>
            <a:ext cx="2334000" cy="532800"/>
          </a:xfrm>
          <a:prstGeom prst="straightConnector1">
            <a:avLst/>
          </a:prstGeom>
          <a:noFill/>
          <a:ln w="9525" cap="flat" cmpd="sng">
            <a:solidFill>
              <a:srgbClr val="00B0F0"/>
            </a:solidFill>
            <a:prstDash val="solid"/>
            <a:round/>
            <a:headEnd type="none" w="med" len="med"/>
            <a:tailEnd type="triangle" w="med" len="med"/>
          </a:ln>
        </p:spPr>
      </p:cxnSp>
      <p:cxnSp>
        <p:nvCxnSpPr>
          <p:cNvPr id="226" name="Google Shape;226;p30"/>
          <p:cNvCxnSpPr/>
          <p:nvPr/>
        </p:nvCxnSpPr>
        <p:spPr>
          <a:xfrm flipH="1">
            <a:off x="6447767" y="4326867"/>
            <a:ext cx="2504400" cy="564800"/>
          </a:xfrm>
          <a:prstGeom prst="straightConnector1">
            <a:avLst/>
          </a:prstGeom>
          <a:noFill/>
          <a:ln w="9525" cap="flat" cmpd="sng">
            <a:solidFill>
              <a:srgbClr val="00B0F0"/>
            </a:solidFill>
            <a:prstDash val="solid"/>
            <a:round/>
            <a:headEnd type="none" w="med" len="med"/>
            <a:tailEnd type="triangle" w="med" len="med"/>
          </a:ln>
        </p:spPr>
      </p:cxnSp>
      <p:cxnSp>
        <p:nvCxnSpPr>
          <p:cNvPr id="227" name="Google Shape;227;p30"/>
          <p:cNvCxnSpPr/>
          <p:nvPr/>
        </p:nvCxnSpPr>
        <p:spPr>
          <a:xfrm flipH="1">
            <a:off x="3314433" y="4305567"/>
            <a:ext cx="2152800" cy="554000"/>
          </a:xfrm>
          <a:prstGeom prst="straightConnector1">
            <a:avLst/>
          </a:prstGeom>
          <a:noFill/>
          <a:ln w="9525" cap="flat" cmpd="sng">
            <a:solidFill>
              <a:srgbClr val="00B0F0"/>
            </a:solidFill>
            <a:prstDash val="solid"/>
            <a:round/>
            <a:headEnd type="none" w="med" len="med"/>
            <a:tailEnd type="triangle" w="med" len="med"/>
          </a:ln>
        </p:spPr>
      </p:cxnSp>
      <p:cxnSp>
        <p:nvCxnSpPr>
          <p:cNvPr id="228" name="Google Shape;228;p30"/>
          <p:cNvCxnSpPr/>
          <p:nvPr/>
        </p:nvCxnSpPr>
        <p:spPr>
          <a:xfrm flipH="1">
            <a:off x="6543433" y="4838433"/>
            <a:ext cx="2344800" cy="511600"/>
          </a:xfrm>
          <a:prstGeom prst="straightConnector1">
            <a:avLst/>
          </a:prstGeom>
          <a:noFill/>
          <a:ln w="9525" cap="flat" cmpd="sng">
            <a:solidFill>
              <a:srgbClr val="00B0F0"/>
            </a:solidFill>
            <a:prstDash val="solid"/>
            <a:round/>
            <a:headEnd type="none" w="med" len="med"/>
            <a:tailEnd type="triangle" w="med" len="med"/>
          </a:ln>
        </p:spPr>
      </p:cxnSp>
      <p:cxnSp>
        <p:nvCxnSpPr>
          <p:cNvPr id="229" name="Google Shape;229;p30"/>
          <p:cNvCxnSpPr/>
          <p:nvPr/>
        </p:nvCxnSpPr>
        <p:spPr>
          <a:xfrm flipH="1">
            <a:off x="3367767" y="4817133"/>
            <a:ext cx="2088800" cy="511600"/>
          </a:xfrm>
          <a:prstGeom prst="straightConnector1">
            <a:avLst/>
          </a:prstGeom>
          <a:noFill/>
          <a:ln w="9525" cap="flat" cmpd="sng">
            <a:solidFill>
              <a:srgbClr val="00B0F0"/>
            </a:solidFill>
            <a:prstDash val="solid"/>
            <a:round/>
            <a:headEnd type="none" w="med" len="med"/>
            <a:tailEnd type="triangle" w="med" len="med"/>
          </a:ln>
        </p:spPr>
      </p:cxnSp>
      <p:sp>
        <p:nvSpPr>
          <p:cNvPr id="6" name="Google Shape;180;p27">
            <a:extLst>
              <a:ext uri="{FF2B5EF4-FFF2-40B4-BE49-F238E27FC236}">
                <a16:creationId xmlns:a16="http://schemas.microsoft.com/office/drawing/2014/main" id="{D92B8E95-24A0-4317-021D-516D1646764B}"/>
              </a:ext>
            </a:extLst>
          </p:cNvPr>
          <p:cNvSpPr txBox="1">
            <a:spLocks noGrp="1"/>
          </p:cNvSpPr>
          <p:nvPr>
            <p:ph type="body" idx="1"/>
          </p:nvPr>
        </p:nvSpPr>
        <p:spPr>
          <a:xfrm>
            <a:off x="818658" y="1200637"/>
            <a:ext cx="10286489" cy="549958"/>
          </a:xfrm>
          <a:prstGeom prst="rect">
            <a:avLst/>
          </a:prstGeom>
        </p:spPr>
        <p:txBody>
          <a:bodyPr spcFirstLastPara="1" vert="horz" wrap="square" lIns="108033" tIns="36000" rIns="108033" bIns="36000" rtlCol="0" anchor="t" anchorCtr="0">
            <a:noAutofit/>
          </a:bodyPr>
          <a:lstStyle/>
          <a:p>
            <a:pPr marL="0" indent="0" algn="just">
              <a:buNone/>
            </a:pPr>
            <a:r>
              <a:rPr lang="en" sz="2000" dirty="0">
                <a:latin typeface="Comfortaa" pitchFamily="2" charset="0"/>
                <a:ea typeface="Cambria"/>
                <a:cs typeface="Cambria"/>
                <a:sym typeface="Cambria"/>
              </a:rPr>
              <a:t>Последователно попълване на текущите стойности в таблица.</a:t>
            </a: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p:txBody>
      </p:sp>
      <p:sp>
        <p:nvSpPr>
          <p:cNvPr id="7" name="Google Shape;167;p25">
            <a:extLst>
              <a:ext uri="{FF2B5EF4-FFF2-40B4-BE49-F238E27FC236}">
                <a16:creationId xmlns:a16="http://schemas.microsoft.com/office/drawing/2014/main" id="{2449C58A-2FDF-4F61-969E-8423553A704E}"/>
              </a:ext>
            </a:extLst>
          </p:cNvPr>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[6/7]</a:t>
            </a:r>
            <a:endParaRPr dirty="0">
              <a:latin typeface="Comfortaa" pitchFamily="2" charset="0"/>
              <a:ea typeface="Cambria"/>
              <a:cs typeface="Cambria"/>
              <a:sym typeface="Cambria"/>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graphicFrame>
        <p:nvGraphicFramePr>
          <p:cNvPr id="236" name="Google Shape;236;p31"/>
          <p:cNvGraphicFramePr/>
          <p:nvPr>
            <p:extLst>
              <p:ext uri="{D42A27DB-BD31-4B8C-83A1-F6EECF244321}">
                <p14:modId xmlns:p14="http://schemas.microsoft.com/office/powerpoint/2010/main" val="463826101"/>
              </p:ext>
            </p:extLst>
          </p:nvPr>
        </p:nvGraphicFramePr>
        <p:xfrm>
          <a:off x="1131467" y="3043833"/>
          <a:ext cx="9651999" cy="3048000"/>
        </p:xfrm>
        <a:graphic>
          <a:graphicData uri="http://schemas.openxmlformats.org/drawingml/2006/table">
            <a:tbl>
              <a:tblPr>
                <a:noFill/>
              </a:tblPr>
              <a:tblGrid>
                <a:gridCol w="3217333">
                  <a:extLst>
                    <a:ext uri="{9D8B030D-6E8A-4147-A177-3AD203B41FA5}">
                      <a16:colId xmlns:a16="http://schemas.microsoft.com/office/drawing/2014/main" val="20000"/>
                    </a:ext>
                  </a:extLst>
                </a:gridCol>
                <a:gridCol w="3217333">
                  <a:extLst>
                    <a:ext uri="{9D8B030D-6E8A-4147-A177-3AD203B41FA5}">
                      <a16:colId xmlns:a16="http://schemas.microsoft.com/office/drawing/2014/main" val="20001"/>
                    </a:ext>
                  </a:extLst>
                </a:gridCol>
                <a:gridCol w="3217333">
                  <a:extLst>
                    <a:ext uri="{9D8B030D-6E8A-4147-A177-3AD203B41FA5}">
                      <a16:colId xmlns:a16="http://schemas.microsoft.com/office/drawing/2014/main" val="20002"/>
                    </a:ext>
                  </a:extLst>
                </a:gridCol>
              </a:tblGrid>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a</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b</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c</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0"/>
                  </a:ext>
                </a:extLst>
              </a:tr>
              <a:tr h="508000">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1</a:t>
                      </a:r>
                      <a:endParaRPr sz="1600" dirty="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1"/>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1</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2"/>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2</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5</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3"/>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3</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5</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8</a:t>
                      </a:r>
                      <a:endParaRPr sz="160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4"/>
                  </a:ext>
                </a:extLst>
              </a:tr>
              <a:tr h="508000">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5</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a:solidFill>
                            <a:schemeClr val="tx1"/>
                          </a:solidFill>
                          <a:latin typeface="Cambria"/>
                          <a:ea typeface="Cambria"/>
                          <a:cs typeface="Cambria"/>
                          <a:sym typeface="Cambria"/>
                        </a:rPr>
                        <a:t>8</a:t>
                      </a:r>
                      <a:endParaRPr sz="1600">
                        <a:solidFill>
                          <a:schemeClr val="tx1"/>
                        </a:solidFill>
                        <a:latin typeface="Cambria"/>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1600" dirty="0">
                          <a:solidFill>
                            <a:schemeClr val="tx1"/>
                          </a:solidFill>
                          <a:latin typeface="Cambria"/>
                          <a:ea typeface="Cambria"/>
                          <a:cs typeface="Cambria"/>
                          <a:sym typeface="Cambria"/>
                        </a:rPr>
                        <a:t>13</a:t>
                      </a:r>
                      <a:endParaRPr sz="1600" dirty="0">
                        <a:solidFill>
                          <a:schemeClr val="tx1"/>
                        </a:solidFill>
                        <a:latin typeface="Cambria"/>
                        <a:ea typeface="Cambria"/>
                        <a:cs typeface="Cambria"/>
                        <a:sym typeface="Cambria"/>
                      </a:endParaRPr>
                    </a:p>
                  </a:txBody>
                  <a:tcPr marL="121900" marR="121900" marT="121900" marB="121900"/>
                </a:tc>
                <a:extLst>
                  <a:ext uri="{0D108BD9-81ED-4DB2-BD59-A6C34878D82A}">
                    <a16:rowId xmlns:a16="http://schemas.microsoft.com/office/drawing/2014/main" val="10005"/>
                  </a:ext>
                </a:extLst>
              </a:tr>
            </a:tbl>
          </a:graphicData>
        </a:graphic>
      </p:graphicFrame>
      <p:sp>
        <p:nvSpPr>
          <p:cNvPr id="237" name="Google Shape;237;p31"/>
          <p:cNvSpPr/>
          <p:nvPr/>
        </p:nvSpPr>
        <p:spPr>
          <a:xfrm>
            <a:off x="2760400" y="2030033"/>
            <a:ext cx="3335600" cy="1119200"/>
          </a:xfrm>
          <a:prstGeom prst="curvedDownArrow">
            <a:avLst>
              <a:gd name="adj1" fmla="val 25000"/>
              <a:gd name="adj2" fmla="val 50000"/>
              <a:gd name="adj3" fmla="val 25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238" name="Google Shape;238;p31"/>
          <p:cNvSpPr txBox="1"/>
          <p:nvPr/>
        </p:nvSpPr>
        <p:spPr>
          <a:xfrm>
            <a:off x="4071133"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39" name="Google Shape;239;p31"/>
          <p:cNvSpPr txBox="1"/>
          <p:nvPr/>
        </p:nvSpPr>
        <p:spPr>
          <a:xfrm>
            <a:off x="7301000" y="2483133"/>
            <a:ext cx="373600" cy="4048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latin typeface="Cambria"/>
                <a:ea typeface="Cambria"/>
                <a:cs typeface="Cambria"/>
                <a:sym typeface="Cambria"/>
              </a:rPr>
              <a:t>=</a:t>
            </a:r>
            <a:endParaRPr sz="1600">
              <a:latin typeface="Cambria"/>
              <a:ea typeface="Cambria"/>
              <a:cs typeface="Cambria"/>
              <a:sym typeface="Cambria"/>
            </a:endParaRPr>
          </a:p>
        </p:txBody>
      </p:sp>
      <p:sp>
        <p:nvSpPr>
          <p:cNvPr id="240" name="Google Shape;240;p31"/>
          <p:cNvSpPr/>
          <p:nvPr/>
        </p:nvSpPr>
        <p:spPr>
          <a:xfrm>
            <a:off x="8973467" y="2163433"/>
            <a:ext cx="373600" cy="1055200"/>
          </a:xfrm>
          <a:prstGeom prst="downArrow">
            <a:avLst>
              <a:gd name="adj1" fmla="val 50000"/>
              <a:gd name="adj2" fmla="val 5000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241" name="Google Shape;241;p31"/>
          <p:cNvCxnSpPr/>
          <p:nvPr/>
        </p:nvCxnSpPr>
        <p:spPr>
          <a:xfrm flipH="1">
            <a:off x="6373067" y="3783367"/>
            <a:ext cx="2632400" cy="511600"/>
          </a:xfrm>
          <a:prstGeom prst="straightConnector1">
            <a:avLst/>
          </a:prstGeom>
          <a:noFill/>
          <a:ln w="9525" cap="flat" cmpd="sng">
            <a:solidFill>
              <a:srgbClr val="00B0F0"/>
            </a:solidFill>
            <a:prstDash val="solid"/>
            <a:round/>
            <a:headEnd type="none" w="med" len="med"/>
            <a:tailEnd type="triangle" w="med" len="med"/>
          </a:ln>
        </p:spPr>
      </p:cxnSp>
      <p:cxnSp>
        <p:nvCxnSpPr>
          <p:cNvPr id="242" name="Google Shape;242;p31"/>
          <p:cNvCxnSpPr/>
          <p:nvPr/>
        </p:nvCxnSpPr>
        <p:spPr>
          <a:xfrm flipH="1">
            <a:off x="3197167" y="3783367"/>
            <a:ext cx="2334000" cy="532800"/>
          </a:xfrm>
          <a:prstGeom prst="straightConnector1">
            <a:avLst/>
          </a:prstGeom>
          <a:noFill/>
          <a:ln w="9525" cap="flat" cmpd="sng">
            <a:solidFill>
              <a:srgbClr val="00B0F0"/>
            </a:solidFill>
            <a:prstDash val="solid"/>
            <a:round/>
            <a:headEnd type="none" w="med" len="med"/>
            <a:tailEnd type="triangle" w="med" len="med"/>
          </a:ln>
        </p:spPr>
      </p:cxnSp>
      <p:cxnSp>
        <p:nvCxnSpPr>
          <p:cNvPr id="243" name="Google Shape;243;p31"/>
          <p:cNvCxnSpPr/>
          <p:nvPr/>
        </p:nvCxnSpPr>
        <p:spPr>
          <a:xfrm flipH="1">
            <a:off x="6447767" y="4326867"/>
            <a:ext cx="2504400" cy="564800"/>
          </a:xfrm>
          <a:prstGeom prst="straightConnector1">
            <a:avLst/>
          </a:prstGeom>
          <a:noFill/>
          <a:ln w="9525" cap="flat" cmpd="sng">
            <a:solidFill>
              <a:srgbClr val="00B0F0"/>
            </a:solidFill>
            <a:prstDash val="solid"/>
            <a:round/>
            <a:headEnd type="none" w="med" len="med"/>
            <a:tailEnd type="triangle" w="med" len="med"/>
          </a:ln>
        </p:spPr>
      </p:cxnSp>
      <p:cxnSp>
        <p:nvCxnSpPr>
          <p:cNvPr id="244" name="Google Shape;244;p31"/>
          <p:cNvCxnSpPr/>
          <p:nvPr/>
        </p:nvCxnSpPr>
        <p:spPr>
          <a:xfrm flipH="1">
            <a:off x="3314433" y="4305567"/>
            <a:ext cx="2152800" cy="554000"/>
          </a:xfrm>
          <a:prstGeom prst="straightConnector1">
            <a:avLst/>
          </a:prstGeom>
          <a:noFill/>
          <a:ln w="9525" cap="flat" cmpd="sng">
            <a:solidFill>
              <a:srgbClr val="00B0F0"/>
            </a:solidFill>
            <a:prstDash val="solid"/>
            <a:round/>
            <a:headEnd type="none" w="med" len="med"/>
            <a:tailEnd type="triangle" w="med" len="med"/>
          </a:ln>
        </p:spPr>
      </p:cxnSp>
      <p:cxnSp>
        <p:nvCxnSpPr>
          <p:cNvPr id="245" name="Google Shape;245;p31"/>
          <p:cNvCxnSpPr/>
          <p:nvPr/>
        </p:nvCxnSpPr>
        <p:spPr>
          <a:xfrm flipH="1">
            <a:off x="6543433" y="4838433"/>
            <a:ext cx="2344800" cy="511600"/>
          </a:xfrm>
          <a:prstGeom prst="straightConnector1">
            <a:avLst/>
          </a:prstGeom>
          <a:noFill/>
          <a:ln w="9525" cap="flat" cmpd="sng">
            <a:solidFill>
              <a:srgbClr val="00B0F0"/>
            </a:solidFill>
            <a:prstDash val="solid"/>
            <a:round/>
            <a:headEnd type="none" w="med" len="med"/>
            <a:tailEnd type="triangle" w="med" len="med"/>
          </a:ln>
        </p:spPr>
      </p:cxnSp>
      <p:cxnSp>
        <p:nvCxnSpPr>
          <p:cNvPr id="246" name="Google Shape;246;p31"/>
          <p:cNvCxnSpPr/>
          <p:nvPr/>
        </p:nvCxnSpPr>
        <p:spPr>
          <a:xfrm flipH="1">
            <a:off x="3367767" y="4817133"/>
            <a:ext cx="2088800" cy="511600"/>
          </a:xfrm>
          <a:prstGeom prst="straightConnector1">
            <a:avLst/>
          </a:prstGeom>
          <a:noFill/>
          <a:ln w="9525" cap="flat" cmpd="sng">
            <a:solidFill>
              <a:srgbClr val="00B0F0"/>
            </a:solidFill>
            <a:prstDash val="solid"/>
            <a:round/>
            <a:headEnd type="none" w="med" len="med"/>
            <a:tailEnd type="triangle" w="med" len="med"/>
          </a:ln>
        </p:spPr>
      </p:cxnSp>
      <p:cxnSp>
        <p:nvCxnSpPr>
          <p:cNvPr id="247" name="Google Shape;247;p31"/>
          <p:cNvCxnSpPr/>
          <p:nvPr/>
        </p:nvCxnSpPr>
        <p:spPr>
          <a:xfrm flipH="1">
            <a:off x="6575433" y="5339333"/>
            <a:ext cx="2312800" cy="522000"/>
          </a:xfrm>
          <a:prstGeom prst="straightConnector1">
            <a:avLst/>
          </a:prstGeom>
          <a:noFill/>
          <a:ln w="9525" cap="flat" cmpd="sng">
            <a:solidFill>
              <a:srgbClr val="00B0F0"/>
            </a:solidFill>
            <a:prstDash val="solid"/>
            <a:round/>
            <a:headEnd type="none" w="med" len="med"/>
            <a:tailEnd type="triangle" w="med" len="med"/>
          </a:ln>
        </p:spPr>
      </p:cxnSp>
      <p:cxnSp>
        <p:nvCxnSpPr>
          <p:cNvPr id="248" name="Google Shape;248;p31"/>
          <p:cNvCxnSpPr/>
          <p:nvPr/>
        </p:nvCxnSpPr>
        <p:spPr>
          <a:xfrm flipH="1">
            <a:off x="3431767" y="5296700"/>
            <a:ext cx="2024800" cy="564800"/>
          </a:xfrm>
          <a:prstGeom prst="straightConnector1">
            <a:avLst/>
          </a:prstGeom>
          <a:noFill/>
          <a:ln w="9525" cap="flat" cmpd="sng">
            <a:solidFill>
              <a:srgbClr val="00B0F0"/>
            </a:solidFill>
            <a:prstDash val="solid"/>
            <a:round/>
            <a:headEnd type="none" w="med" len="med"/>
            <a:tailEnd type="triangle" w="med" len="med"/>
          </a:ln>
        </p:spPr>
      </p:cxnSp>
      <p:sp>
        <p:nvSpPr>
          <p:cNvPr id="6" name="Google Shape;180;p27">
            <a:extLst>
              <a:ext uri="{FF2B5EF4-FFF2-40B4-BE49-F238E27FC236}">
                <a16:creationId xmlns:a16="http://schemas.microsoft.com/office/drawing/2014/main" id="{8E6C3E5F-CD82-91A3-1B19-E212305D2837}"/>
              </a:ext>
            </a:extLst>
          </p:cNvPr>
          <p:cNvSpPr txBox="1">
            <a:spLocks noGrp="1"/>
          </p:cNvSpPr>
          <p:nvPr>
            <p:ph type="body" idx="1"/>
          </p:nvPr>
        </p:nvSpPr>
        <p:spPr>
          <a:xfrm>
            <a:off x="818658" y="1200637"/>
            <a:ext cx="10286489" cy="549958"/>
          </a:xfrm>
          <a:prstGeom prst="rect">
            <a:avLst/>
          </a:prstGeom>
        </p:spPr>
        <p:txBody>
          <a:bodyPr spcFirstLastPara="1" vert="horz" wrap="square" lIns="108033" tIns="36000" rIns="108033" bIns="36000" rtlCol="0" anchor="t" anchorCtr="0">
            <a:noAutofit/>
          </a:bodyPr>
          <a:lstStyle/>
          <a:p>
            <a:pPr marL="0" indent="0" algn="just">
              <a:buNone/>
            </a:pPr>
            <a:r>
              <a:rPr lang="en" sz="2000" dirty="0">
                <a:latin typeface="Comfortaa" pitchFamily="2" charset="0"/>
                <a:ea typeface="Cambria"/>
                <a:cs typeface="Cambria"/>
                <a:sym typeface="Cambria"/>
              </a:rPr>
              <a:t>Последователно попълване на текущите стойности в таблица.</a:t>
            </a: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a:p>
            <a:pPr marL="0" indent="0" algn="just">
              <a:buNone/>
            </a:pPr>
            <a:endParaRPr sz="2000" dirty="0">
              <a:latin typeface="Comfortaa" pitchFamily="2" charset="0"/>
              <a:ea typeface="Cambria"/>
              <a:cs typeface="Cambria"/>
              <a:sym typeface="Cambria"/>
            </a:endParaRPr>
          </a:p>
        </p:txBody>
      </p:sp>
      <p:sp>
        <p:nvSpPr>
          <p:cNvPr id="7" name="Google Shape;167;p25">
            <a:extLst>
              <a:ext uri="{FF2B5EF4-FFF2-40B4-BE49-F238E27FC236}">
                <a16:creationId xmlns:a16="http://schemas.microsoft.com/office/drawing/2014/main" id="{EE1D573E-5F45-3CE8-F6A4-265A71BEDDA1}"/>
              </a:ext>
            </a:extLst>
          </p:cNvPr>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[7/7]</a:t>
            </a:r>
            <a:endParaRPr dirty="0">
              <a:latin typeface="Comfortaa" pitchFamily="2" charset="0"/>
              <a:ea typeface="Cambria"/>
              <a:cs typeface="Cambria"/>
              <a:sym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32"/>
          <p:cNvSpPr txBox="1">
            <a:spLocks noGrp="1"/>
          </p:cNvSpPr>
          <p:nvPr>
            <p:ph type="title"/>
          </p:nvPr>
        </p:nvSpPr>
        <p:spPr>
          <a:xfrm>
            <a:off x="913051" y="4953000"/>
            <a:ext cx="10366000" cy="820800"/>
          </a:xfrm>
          <a:prstGeom prst="rect">
            <a:avLst/>
          </a:prstGeom>
        </p:spPr>
        <p:txBody>
          <a:bodyPr spcFirstLastPara="1" vert="horz" wrap="square" lIns="36000" tIns="36000" rIns="36000" bIns="36000" rtlCol="0" anchor="b" anchorCtr="0">
            <a:noAutofit/>
          </a:bodyPr>
          <a:lstStyle/>
          <a:p>
            <a:pPr algn="ctr">
              <a:spcBef>
                <a:spcPts val="0"/>
              </a:spcBef>
            </a:pPr>
            <a:r>
              <a:rPr lang="en" dirty="0">
                <a:latin typeface="Comfortaa" pitchFamily="2" charset="0"/>
              </a:rPr>
              <a:t>Задача за раницата</a:t>
            </a:r>
            <a:endParaRPr dirty="0">
              <a:latin typeface="Comfortaa" pitchFamily="2" charset="0"/>
            </a:endParaRPr>
          </a:p>
        </p:txBody>
      </p:sp>
      <p:pic>
        <p:nvPicPr>
          <p:cNvPr id="256" name="Google Shape;256;p32"/>
          <p:cNvPicPr preferRelativeResize="0"/>
          <p:nvPr/>
        </p:nvPicPr>
        <p:blipFill>
          <a:blip r:embed="rId3">
            <a:alphaModFix/>
          </a:blip>
          <a:stretch>
            <a:fillRect/>
          </a:stretch>
        </p:blipFill>
        <p:spPr>
          <a:xfrm>
            <a:off x="3650576" y="470154"/>
            <a:ext cx="4506835" cy="3905152"/>
          </a:xfrm>
          <a:prstGeom prst="rect">
            <a:avLst/>
          </a:prstGeom>
          <a:noFill/>
          <a:ln>
            <a:noFill/>
          </a:ln>
        </p:spPr>
      </p:pic>
      <p:sp>
        <p:nvSpPr>
          <p:cNvPr id="2" name="Google Shape;136;p22">
            <a:extLst>
              <a:ext uri="{FF2B5EF4-FFF2-40B4-BE49-F238E27FC236}">
                <a16:creationId xmlns:a16="http://schemas.microsoft.com/office/drawing/2014/main" id="{78281778-8383-D244-996F-E9247D2AC0E9}"/>
              </a:ext>
            </a:extLst>
          </p:cNvPr>
          <p:cNvSpPr txBox="1">
            <a:spLocks noGrp="1"/>
          </p:cNvSpPr>
          <p:nvPr>
            <p:ph type="body" idx="1"/>
          </p:nvPr>
        </p:nvSpPr>
        <p:spPr>
          <a:xfrm>
            <a:off x="913051" y="5754968"/>
            <a:ext cx="10366000" cy="719200"/>
          </a:xfrm>
          <a:prstGeom prst="rect">
            <a:avLst/>
          </a:prstGeom>
        </p:spPr>
        <p:txBody>
          <a:bodyPr spcFirstLastPara="1" vert="horz" wrap="square" lIns="36000" tIns="36000" rIns="36000" bIns="36000" rtlCol="0" anchor="t" anchorCtr="0">
            <a:noAutofit/>
          </a:bodyPr>
          <a:lstStyle/>
          <a:p>
            <a:pPr algn="ctr">
              <a:spcBef>
                <a:spcPts val="0"/>
              </a:spcBef>
            </a:pPr>
            <a:r>
              <a:rPr lang="en" dirty="0">
                <a:solidFill>
                  <a:schemeClr val="tx1"/>
                </a:solidFill>
                <a:latin typeface="Comfortaa" pitchFamily="2" charset="0"/>
              </a:rPr>
              <a:t>Динамично решение</a:t>
            </a:r>
            <a:endParaRPr dirty="0">
              <a:solidFill>
                <a:schemeClr val="tx1"/>
              </a:solidFill>
              <a:latin typeface="Comfortaa" pitchFamily="2"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3"/>
          <p:cNvSpPr txBox="1">
            <a:spLocks noGrp="1"/>
          </p:cNvSpPr>
          <p:nvPr>
            <p:ph type="title"/>
          </p:nvPr>
        </p:nvSpPr>
        <p:spPr>
          <a:xfrm>
            <a:off x="1162378" y="815233"/>
            <a:ext cx="9019345"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rPr>
              <a:t>Задача за раницата [1/5]</a:t>
            </a:r>
            <a:endParaRPr dirty="0">
              <a:latin typeface="Comfortaa" pitchFamily="2" charset="0"/>
              <a:ea typeface="Cambria"/>
              <a:cs typeface="Cambria"/>
              <a:sym typeface="Cambria"/>
            </a:endParaRPr>
          </a:p>
        </p:txBody>
      </p:sp>
      <p:sp>
        <p:nvSpPr>
          <p:cNvPr id="262" name="Google Shape;262;p33"/>
          <p:cNvSpPr txBox="1">
            <a:spLocks noGrp="1"/>
          </p:cNvSpPr>
          <p:nvPr>
            <p:ph type="body" idx="1"/>
          </p:nvPr>
        </p:nvSpPr>
        <p:spPr>
          <a:xfrm>
            <a:off x="1162378" y="2171614"/>
            <a:ext cx="9867244" cy="3489353"/>
          </a:xfrm>
          <a:prstGeom prst="rect">
            <a:avLst/>
          </a:prstGeom>
        </p:spPr>
        <p:txBody>
          <a:bodyPr spcFirstLastPara="1" vert="horz" wrap="square" lIns="108033" tIns="36000" rIns="108033" bIns="36000" rtlCol="0" anchor="t" anchorCtr="0">
            <a:noAutofit/>
          </a:bodyPr>
          <a:lstStyle/>
          <a:p>
            <a:pPr marL="0" indent="0">
              <a:lnSpc>
                <a:spcPct val="115000"/>
              </a:lnSpc>
              <a:spcBef>
                <a:spcPts val="1600"/>
              </a:spcBef>
              <a:buNone/>
            </a:pPr>
            <a:r>
              <a:rPr lang="en" sz="2400" dirty="0">
                <a:latin typeface="Comfortaa" pitchFamily="2" charset="0"/>
              </a:rPr>
              <a:t>Дадени са N предмета с тегла w</a:t>
            </a:r>
            <a:r>
              <a:rPr lang="en" sz="2400" baseline="-25000" dirty="0">
                <a:latin typeface="Comfortaa" pitchFamily="2" charset="0"/>
              </a:rPr>
              <a:t>1</a:t>
            </a:r>
            <a:r>
              <a:rPr lang="en" sz="2400" dirty="0">
                <a:latin typeface="Comfortaa" pitchFamily="2" charset="0"/>
              </a:rPr>
              <a:t>, w</a:t>
            </a:r>
            <a:r>
              <a:rPr lang="en" sz="2400" baseline="-25000" dirty="0">
                <a:latin typeface="Comfortaa" pitchFamily="2" charset="0"/>
              </a:rPr>
              <a:t>2</a:t>
            </a:r>
            <a:r>
              <a:rPr lang="en" sz="2400" dirty="0">
                <a:latin typeface="Comfortaa" pitchFamily="2" charset="0"/>
              </a:rPr>
              <a:t>…, w</a:t>
            </a:r>
            <a:r>
              <a:rPr lang="en" sz="2400" baseline="-25000" dirty="0">
                <a:latin typeface="Comfortaa" pitchFamily="2" charset="0"/>
              </a:rPr>
              <a:t>N</a:t>
            </a:r>
            <a:r>
              <a:rPr lang="en" sz="2400" dirty="0">
                <a:latin typeface="Comfortaa" pitchFamily="2" charset="0"/>
              </a:rPr>
              <a:t> и съответните им цени v</a:t>
            </a:r>
            <a:r>
              <a:rPr lang="en" sz="2400" baseline="-25000" dirty="0">
                <a:latin typeface="Comfortaa" pitchFamily="2" charset="0"/>
              </a:rPr>
              <a:t>1</a:t>
            </a:r>
            <a:r>
              <a:rPr lang="en" sz="2400" dirty="0">
                <a:latin typeface="Comfortaa" pitchFamily="2" charset="0"/>
              </a:rPr>
              <a:t>,v</a:t>
            </a:r>
            <a:r>
              <a:rPr lang="en" sz="2400" baseline="-25000" dirty="0">
                <a:latin typeface="Comfortaa" pitchFamily="2" charset="0"/>
              </a:rPr>
              <a:t>2 </a:t>
            </a:r>
            <a:r>
              <a:rPr lang="en" sz="2400" dirty="0">
                <a:latin typeface="Comfortaa" pitchFamily="2" charset="0"/>
              </a:rPr>
              <a:t>..., v</a:t>
            </a:r>
            <a:r>
              <a:rPr lang="en" sz="2400" baseline="-25000" dirty="0">
                <a:latin typeface="Comfortaa" pitchFamily="2" charset="0"/>
              </a:rPr>
              <a:t>N</a:t>
            </a:r>
            <a:r>
              <a:rPr lang="en" sz="2400" dirty="0">
                <a:latin typeface="Comfortaa" pitchFamily="2" charset="0"/>
              </a:rPr>
              <a:t>, както и раница, която може да издържи тегло W. Необходимо е  да се намери подмножество от предмети, които могат да бъдат поставени в раницата и които в същото време да имат максимална цена. </a:t>
            </a:r>
            <a:endParaRPr sz="2400" dirty="0">
              <a:latin typeface="Comfortaa" pitchFamily="2" charset="0"/>
            </a:endParaRPr>
          </a:p>
          <a:p>
            <a:pPr marL="0" indent="0" algn="just">
              <a:lnSpc>
                <a:spcPct val="115000"/>
              </a:lnSpc>
              <a:spcBef>
                <a:spcPts val="1600"/>
              </a:spcBef>
              <a:buNone/>
            </a:pPr>
            <a:endParaRPr sz="1867" dirty="0">
              <a:latin typeface="Comfortaa" pitchFamily="2" charset="0"/>
            </a:endParaRPr>
          </a:p>
          <a:p>
            <a:pPr marL="0" indent="0" algn="just">
              <a:lnSpc>
                <a:spcPct val="115000"/>
              </a:lnSpc>
              <a:spcBef>
                <a:spcPts val="1600"/>
              </a:spcBef>
              <a:spcAft>
                <a:spcPts val="1600"/>
              </a:spcAft>
              <a:buNone/>
            </a:pPr>
            <a:endParaRPr sz="1867" dirty="0">
              <a:latin typeface="Comfortaa" pitchFamily="2"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8" name="Google Shape;268;p34"/>
          <p:cNvSpPr txBox="1">
            <a:spLocks noGrp="1"/>
          </p:cNvSpPr>
          <p:nvPr>
            <p:ph type="body" idx="1"/>
          </p:nvPr>
        </p:nvSpPr>
        <p:spPr>
          <a:xfrm>
            <a:off x="1162378" y="1988734"/>
            <a:ext cx="10141564" cy="3921615"/>
          </a:xfrm>
          <a:prstGeom prst="rect">
            <a:avLst/>
          </a:prstGeom>
        </p:spPr>
        <p:txBody>
          <a:bodyPr spcFirstLastPara="1" vert="horz" wrap="square" lIns="108033" tIns="36000" rIns="108033" bIns="36000" rtlCol="0" anchor="t" anchorCtr="0">
            <a:noAutofit/>
          </a:bodyPr>
          <a:lstStyle/>
          <a:p>
            <a:pPr marL="0" indent="0">
              <a:lnSpc>
                <a:spcPct val="115000"/>
              </a:lnSpc>
              <a:spcBef>
                <a:spcPts val="1600"/>
              </a:spcBef>
              <a:buClr>
                <a:schemeClr val="dk1"/>
              </a:buClr>
              <a:buSzPts val="1100"/>
              <a:buNone/>
            </a:pPr>
            <a:r>
              <a:rPr lang="en" sz="2400" dirty="0">
                <a:latin typeface="Comfortaa" pitchFamily="2" charset="0"/>
              </a:rPr>
              <a:t>Дефинираме рекурентна целева функция:</a:t>
            </a:r>
            <a:endParaRPr sz="2400" dirty="0">
              <a:latin typeface="Comfortaa" pitchFamily="2" charset="0"/>
            </a:endParaRPr>
          </a:p>
          <a:p>
            <a:pPr marL="0" indent="0" algn="ctr">
              <a:lnSpc>
                <a:spcPct val="115000"/>
              </a:lnSpc>
              <a:spcBef>
                <a:spcPts val="1600"/>
              </a:spcBef>
              <a:buClr>
                <a:schemeClr val="dk1"/>
              </a:buClr>
              <a:buSzPts val="1100"/>
              <a:buNone/>
            </a:pPr>
            <a:r>
              <a:rPr lang="en" sz="2400" i="1" dirty="0">
                <a:latin typeface="Comfortaa" pitchFamily="2" charset="0"/>
              </a:rPr>
              <a:t>F</a:t>
            </a:r>
            <a:r>
              <a:rPr lang="en" sz="2400" dirty="0">
                <a:latin typeface="Comfortaa" pitchFamily="2" charset="0"/>
              </a:rPr>
              <a:t>(0) = 0;  </a:t>
            </a:r>
            <a:r>
              <a:rPr lang="en" sz="2400" i="1" dirty="0">
                <a:latin typeface="Comfortaa" pitchFamily="2" charset="0"/>
              </a:rPr>
              <a:t>F</a:t>
            </a:r>
            <a:r>
              <a:rPr lang="en" sz="2400" dirty="0">
                <a:latin typeface="Comfortaa" pitchFamily="2" charset="0"/>
              </a:rPr>
              <a:t>(</a:t>
            </a:r>
            <a:r>
              <a:rPr lang="en" sz="2400" i="1" dirty="0">
                <a:latin typeface="Comfortaa" pitchFamily="2" charset="0"/>
              </a:rPr>
              <a:t>i</a:t>
            </a:r>
            <a:r>
              <a:rPr lang="en" sz="2400" dirty="0">
                <a:latin typeface="Comfortaa" pitchFamily="2" charset="0"/>
              </a:rPr>
              <a:t>) = max { </a:t>
            </a:r>
            <a:r>
              <a:rPr lang="en" sz="2400" i="1" dirty="0">
                <a:latin typeface="Comfortaa" pitchFamily="2" charset="0"/>
              </a:rPr>
              <a:t>c</a:t>
            </a:r>
            <a:r>
              <a:rPr lang="en" sz="2400" i="1" baseline="-25000" dirty="0">
                <a:latin typeface="Comfortaa" pitchFamily="2" charset="0"/>
              </a:rPr>
              <a:t>j</a:t>
            </a:r>
            <a:r>
              <a:rPr lang="en" sz="2400" dirty="0">
                <a:latin typeface="Comfortaa" pitchFamily="2" charset="0"/>
              </a:rPr>
              <a:t> + </a:t>
            </a:r>
            <a:r>
              <a:rPr lang="en" sz="2400" i="1" dirty="0">
                <a:latin typeface="Comfortaa" pitchFamily="2" charset="0"/>
              </a:rPr>
              <a:t>F</a:t>
            </a:r>
            <a:r>
              <a:rPr lang="en" sz="2400" dirty="0">
                <a:latin typeface="Comfortaa" pitchFamily="2" charset="0"/>
              </a:rPr>
              <a:t>(</a:t>
            </a:r>
            <a:r>
              <a:rPr lang="en" sz="2400" i="1" dirty="0">
                <a:latin typeface="Comfortaa" pitchFamily="2" charset="0"/>
              </a:rPr>
              <a:t>i-m</a:t>
            </a:r>
            <a:r>
              <a:rPr lang="en" sz="2400" i="1" baseline="-25000" dirty="0">
                <a:latin typeface="Comfortaa" pitchFamily="2" charset="0"/>
              </a:rPr>
              <a:t>j</a:t>
            </a:r>
            <a:r>
              <a:rPr lang="en" sz="2400" dirty="0">
                <a:latin typeface="Comfortaa" pitchFamily="2" charset="0"/>
              </a:rPr>
              <a:t>),  </a:t>
            </a:r>
            <a:r>
              <a:rPr lang="en" sz="2400" i="1" dirty="0">
                <a:latin typeface="Comfortaa" pitchFamily="2" charset="0"/>
              </a:rPr>
              <a:t>j = </a:t>
            </a:r>
            <a:r>
              <a:rPr lang="en" sz="2400" dirty="0">
                <a:latin typeface="Comfortaa" pitchFamily="2" charset="0"/>
              </a:rPr>
              <a:t>1, 2, ..., </a:t>
            </a:r>
            <a:r>
              <a:rPr lang="en" sz="2400" i="1" dirty="0">
                <a:latin typeface="Comfortaa" pitchFamily="2" charset="0"/>
              </a:rPr>
              <a:t>N</a:t>
            </a:r>
            <a:r>
              <a:rPr lang="en" sz="2400" dirty="0">
                <a:latin typeface="Comfortaa" pitchFamily="2" charset="0"/>
              </a:rPr>
              <a:t>,  </a:t>
            </a:r>
            <a:r>
              <a:rPr lang="en" sz="2400" i="1" dirty="0">
                <a:latin typeface="Comfortaa" pitchFamily="2" charset="0"/>
              </a:rPr>
              <a:t>m</a:t>
            </a:r>
            <a:r>
              <a:rPr lang="en" sz="2400" i="1" baseline="-25000" dirty="0">
                <a:latin typeface="Comfortaa" pitchFamily="2" charset="0"/>
              </a:rPr>
              <a:t>j</a:t>
            </a:r>
            <a:r>
              <a:rPr lang="en" sz="2400" i="1" dirty="0">
                <a:latin typeface="Comfortaa" pitchFamily="2" charset="0"/>
              </a:rPr>
              <a:t> &lt;= i </a:t>
            </a:r>
            <a:r>
              <a:rPr lang="en" sz="2400" dirty="0">
                <a:latin typeface="Comfortaa" pitchFamily="2" charset="0"/>
              </a:rPr>
              <a:t>},</a:t>
            </a:r>
            <a:r>
              <a:rPr lang="en" sz="2400" i="1" dirty="0">
                <a:latin typeface="Comfortaa" pitchFamily="2" charset="0"/>
              </a:rPr>
              <a:t> i &gt; </a:t>
            </a:r>
            <a:r>
              <a:rPr lang="en" sz="2400" dirty="0">
                <a:latin typeface="Comfortaa" pitchFamily="2" charset="0"/>
              </a:rPr>
              <a:t>0</a:t>
            </a:r>
            <a:endParaRPr sz="2400" dirty="0">
              <a:latin typeface="Comfortaa" pitchFamily="2" charset="0"/>
            </a:endParaRPr>
          </a:p>
          <a:p>
            <a:pPr marL="0" indent="0">
              <a:lnSpc>
                <a:spcPct val="115000"/>
              </a:lnSpc>
              <a:spcBef>
                <a:spcPts val="1600"/>
              </a:spcBef>
              <a:buClr>
                <a:schemeClr val="dk1"/>
              </a:buClr>
              <a:buSzPts val="1100"/>
              <a:buNone/>
            </a:pPr>
            <a:r>
              <a:rPr lang="en" sz="2400" dirty="0">
                <a:latin typeface="Comfortaa" pitchFamily="2" charset="0"/>
              </a:rPr>
              <a:t>Методът на динамичното оптимиране изисква последователно пресмятане на стойностите на </a:t>
            </a:r>
            <a:r>
              <a:rPr lang="en" sz="2400" i="1" dirty="0">
                <a:latin typeface="Comfortaa" pitchFamily="2" charset="0"/>
              </a:rPr>
              <a:t>F</a:t>
            </a:r>
            <a:r>
              <a:rPr lang="en" sz="2400" dirty="0">
                <a:latin typeface="Comfortaa" pitchFamily="2" charset="0"/>
              </a:rPr>
              <a:t>(</a:t>
            </a:r>
            <a:r>
              <a:rPr lang="en" sz="2400" i="1" dirty="0">
                <a:latin typeface="Comfortaa" pitchFamily="2" charset="0"/>
              </a:rPr>
              <a:t>i</a:t>
            </a:r>
            <a:r>
              <a:rPr lang="en" sz="2400" dirty="0">
                <a:latin typeface="Comfortaa" pitchFamily="2" charset="0"/>
              </a:rPr>
              <a:t>), като за това пресмятане се използват вече пресметнатите стойности за по-малки </a:t>
            </a:r>
            <a:r>
              <a:rPr lang="en" sz="2400" i="1" dirty="0">
                <a:latin typeface="Comfortaa" pitchFamily="2" charset="0"/>
              </a:rPr>
              <a:t>i</a:t>
            </a:r>
            <a:r>
              <a:rPr lang="en" sz="2400" dirty="0">
                <a:latin typeface="Comfortaa" pitchFamily="2" charset="0"/>
              </a:rPr>
              <a:t>.</a:t>
            </a:r>
            <a:endParaRPr sz="2400" dirty="0">
              <a:latin typeface="Comfortaa" pitchFamily="2" charset="0"/>
            </a:endParaRPr>
          </a:p>
          <a:p>
            <a:pPr marL="0" indent="0" algn="just">
              <a:lnSpc>
                <a:spcPct val="115000"/>
              </a:lnSpc>
              <a:spcBef>
                <a:spcPts val="1600"/>
              </a:spcBef>
              <a:buNone/>
            </a:pPr>
            <a:endParaRPr sz="2400" dirty="0">
              <a:latin typeface="Comfortaa" pitchFamily="2" charset="0"/>
            </a:endParaRPr>
          </a:p>
          <a:p>
            <a:pPr marL="0" indent="0" algn="just">
              <a:lnSpc>
                <a:spcPct val="115000"/>
              </a:lnSpc>
              <a:spcBef>
                <a:spcPts val="1600"/>
              </a:spcBef>
              <a:buNone/>
            </a:pPr>
            <a:endParaRPr sz="2400" dirty="0">
              <a:latin typeface="Comfortaa" pitchFamily="2" charset="0"/>
            </a:endParaRPr>
          </a:p>
          <a:p>
            <a:pPr marL="0" indent="0" algn="just">
              <a:lnSpc>
                <a:spcPct val="115000"/>
              </a:lnSpc>
              <a:spcBef>
                <a:spcPts val="1600"/>
              </a:spcBef>
              <a:spcAft>
                <a:spcPts val="1600"/>
              </a:spcAft>
              <a:buNone/>
            </a:pPr>
            <a:endParaRPr sz="2400" dirty="0">
              <a:latin typeface="Comfortaa" pitchFamily="2" charset="0"/>
            </a:endParaRPr>
          </a:p>
        </p:txBody>
      </p:sp>
      <p:sp>
        <p:nvSpPr>
          <p:cNvPr id="4" name="Google Shape;261;p33">
            <a:extLst>
              <a:ext uri="{FF2B5EF4-FFF2-40B4-BE49-F238E27FC236}">
                <a16:creationId xmlns:a16="http://schemas.microsoft.com/office/drawing/2014/main" id="{72745AFC-400C-52B6-A029-E169B34846D6}"/>
              </a:ext>
            </a:extLst>
          </p:cNvPr>
          <p:cNvSpPr txBox="1">
            <a:spLocks noGrp="1"/>
          </p:cNvSpPr>
          <p:nvPr>
            <p:ph type="title"/>
          </p:nvPr>
        </p:nvSpPr>
        <p:spPr>
          <a:xfrm>
            <a:off x="1162378" y="815233"/>
            <a:ext cx="9019345"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rPr>
              <a:t>Задача за раницата [2/5]</a:t>
            </a:r>
            <a:endParaRPr dirty="0">
              <a:latin typeface="Comfortaa" pitchFamily="2" charset="0"/>
              <a:ea typeface="Cambria"/>
              <a:cs typeface="Cambria"/>
              <a:sym typeface="Cambr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4" name="Google Shape;274;p35"/>
          <p:cNvSpPr txBox="1">
            <a:spLocks noGrp="1"/>
          </p:cNvSpPr>
          <p:nvPr>
            <p:ph type="body" idx="1"/>
          </p:nvPr>
        </p:nvSpPr>
        <p:spPr>
          <a:xfrm>
            <a:off x="1162378" y="1927331"/>
            <a:ext cx="9742553" cy="1040312"/>
          </a:xfrm>
          <a:prstGeom prst="rect">
            <a:avLst/>
          </a:prstGeom>
        </p:spPr>
        <p:txBody>
          <a:bodyPr spcFirstLastPara="1" vert="horz" wrap="square" lIns="108033" tIns="36000" rIns="108033" bIns="36000" rtlCol="0" anchor="t" anchorCtr="0">
            <a:noAutofit/>
          </a:bodyPr>
          <a:lstStyle/>
          <a:p>
            <a:pPr marL="0" indent="0">
              <a:buNone/>
            </a:pPr>
            <a:r>
              <a:rPr lang="en" sz="2400" dirty="0">
                <a:latin typeface="Comfortaa" pitchFamily="2" charset="0"/>
              </a:rPr>
              <a:t>Нека разполагаме с 8 предмета. Масивите m[i] и c[i] ще пазят съотвтно теглата и цените им. </a:t>
            </a: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Clr>
                <a:schemeClr val="dk1"/>
              </a:buClr>
              <a:buSzPts val="1100"/>
              <a:buNone/>
            </a:pPr>
            <a:endParaRPr sz="2400" dirty="0">
              <a:latin typeface="Comfortaa" pitchFamily="2" charset="0"/>
            </a:endParaRPr>
          </a:p>
        </p:txBody>
      </p:sp>
      <p:sp>
        <p:nvSpPr>
          <p:cNvPr id="275" name="Google Shape;275;p35"/>
          <p:cNvSpPr txBox="1"/>
          <p:nvPr/>
        </p:nvSpPr>
        <p:spPr>
          <a:xfrm>
            <a:off x="1270936" y="3100646"/>
            <a:ext cx="5961200" cy="2790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pPr>
              <a:buClr>
                <a:schemeClr val="dk1"/>
              </a:buClr>
              <a:buSzPts val="1100"/>
            </a:pPr>
            <a:r>
              <a:rPr lang="en" sz="2133" dirty="0">
                <a:solidFill>
                  <a:srgbClr val="FFFFFF"/>
                </a:solidFill>
                <a:latin typeface="Cambria"/>
                <a:ea typeface="Cambria"/>
                <a:cs typeface="Cambria"/>
                <a:sym typeface="Cambria"/>
              </a:rPr>
              <a:t>N = 8;</a:t>
            </a:r>
            <a:endParaRPr sz="2133" dirty="0">
              <a:solidFill>
                <a:srgbClr val="FFFFFF"/>
              </a:solidFill>
              <a:latin typeface="Cambria"/>
              <a:ea typeface="Cambria"/>
              <a:cs typeface="Cambria"/>
              <a:sym typeface="Cambria"/>
            </a:endParaRPr>
          </a:p>
          <a:p>
            <a:pPr>
              <a:buClr>
                <a:schemeClr val="dk1"/>
              </a:buClr>
              <a:buSzPts val="1100"/>
            </a:pPr>
            <a:r>
              <a:rPr lang="en" sz="2133" dirty="0">
                <a:solidFill>
                  <a:srgbClr val="FFFFFF"/>
                </a:solidFill>
                <a:latin typeface="Cambria"/>
                <a:ea typeface="Cambria"/>
                <a:cs typeface="Cambria"/>
                <a:sym typeface="Cambria"/>
              </a:rPr>
              <a:t>index      0  1  2  3  4  5  6  7  8</a:t>
            </a:r>
            <a:endParaRPr sz="2133" dirty="0">
              <a:solidFill>
                <a:srgbClr val="FFFFFF"/>
              </a:solidFill>
              <a:latin typeface="Cambria"/>
              <a:ea typeface="Cambria"/>
              <a:cs typeface="Cambria"/>
              <a:sym typeface="Cambria"/>
            </a:endParaRPr>
          </a:p>
          <a:p>
            <a:pPr>
              <a:buClr>
                <a:schemeClr val="dk1"/>
              </a:buClr>
              <a:buSzPts val="1100"/>
            </a:pPr>
            <a:r>
              <a:rPr lang="en" sz="2133" dirty="0">
                <a:solidFill>
                  <a:srgbClr val="FFFFFF"/>
                </a:solidFill>
                <a:latin typeface="Cambria"/>
                <a:ea typeface="Cambria"/>
                <a:cs typeface="Cambria"/>
                <a:sym typeface="Cambria"/>
              </a:rPr>
              <a:t>m[MAXN] = {0, 3, 7, 6, 1, 2, 4, 5, 5};</a:t>
            </a:r>
            <a:endParaRPr sz="2133" dirty="0">
              <a:solidFill>
                <a:srgbClr val="FFFFFF"/>
              </a:solidFill>
              <a:latin typeface="Cambria"/>
              <a:ea typeface="Cambria"/>
              <a:cs typeface="Cambria"/>
              <a:sym typeface="Cambria"/>
            </a:endParaRPr>
          </a:p>
          <a:p>
            <a:pPr>
              <a:buClr>
                <a:schemeClr val="dk1"/>
              </a:buClr>
              <a:buSzPts val="1100"/>
            </a:pPr>
            <a:r>
              <a:rPr lang="en" sz="2133" dirty="0">
                <a:solidFill>
                  <a:srgbClr val="FFFFFF"/>
                </a:solidFill>
                <a:latin typeface="Cambria"/>
                <a:ea typeface="Cambria"/>
                <a:cs typeface="Cambria"/>
                <a:sym typeface="Cambria"/>
              </a:rPr>
              <a:t>c[MAXN] = {0, 5, 3, 9, 1, 1, 2, 5, 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M = 7;</a:t>
            </a:r>
            <a:endParaRPr sz="2133" dirty="0">
              <a:solidFill>
                <a:srgbClr val="FFFFFF"/>
              </a:solidFill>
              <a:latin typeface="Cambria"/>
              <a:ea typeface="Cambria"/>
              <a:cs typeface="Cambria"/>
              <a:sym typeface="Cambria"/>
            </a:endParaRPr>
          </a:p>
        </p:txBody>
      </p:sp>
      <p:sp>
        <p:nvSpPr>
          <p:cNvPr id="4" name="Google Shape;261;p33">
            <a:extLst>
              <a:ext uri="{FF2B5EF4-FFF2-40B4-BE49-F238E27FC236}">
                <a16:creationId xmlns:a16="http://schemas.microsoft.com/office/drawing/2014/main" id="{6412DE3D-E5E4-7673-60AC-4C19AC2A03A8}"/>
              </a:ext>
            </a:extLst>
          </p:cNvPr>
          <p:cNvSpPr txBox="1">
            <a:spLocks noGrp="1"/>
          </p:cNvSpPr>
          <p:nvPr>
            <p:ph type="title"/>
          </p:nvPr>
        </p:nvSpPr>
        <p:spPr>
          <a:xfrm>
            <a:off x="1162378" y="815233"/>
            <a:ext cx="9019345"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rPr>
              <a:t>Задача за раницата [3/5]</a:t>
            </a:r>
            <a:endParaRPr dirty="0">
              <a:latin typeface="Comfortaa" pitchFamily="2" charset="0"/>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18" name="Rectangle 2"/>
          <p:cNvSpPr>
            <a:spLocks noGrp="1" noChangeArrowheads="1"/>
          </p:cNvSpPr>
          <p:nvPr>
            <p:ph type="title"/>
          </p:nvPr>
        </p:nvSpPr>
        <p:spPr>
          <a:xfrm>
            <a:off x="957959" y="733260"/>
            <a:ext cx="10515600" cy="1325563"/>
          </a:xfrm>
        </p:spPr>
        <p:txBody>
          <a:bodyPr>
            <a:normAutofit/>
          </a:bodyPr>
          <a:lstStyle/>
          <a:p>
            <a:r>
              <a:rPr lang="bg-BG" b="1" dirty="0">
                <a:latin typeface="Comfortaa" pitchFamily="2" charset="0"/>
              </a:rPr>
              <a:t>Съдържание</a:t>
            </a:r>
          </a:p>
        </p:txBody>
      </p:sp>
      <p:sp>
        <p:nvSpPr>
          <p:cNvPr id="8" name="Rectangle 3"/>
          <p:cNvSpPr>
            <a:spLocks noGrp="1" noChangeArrowheads="1"/>
          </p:cNvSpPr>
          <p:nvPr>
            <p:ph idx="4294967295"/>
          </p:nvPr>
        </p:nvSpPr>
        <p:spPr>
          <a:xfrm>
            <a:off x="957959" y="2058823"/>
            <a:ext cx="10515600" cy="4217743"/>
          </a:xfrm>
        </p:spPr>
        <p:txBody>
          <a:bodyPr>
            <a:normAutofit/>
          </a:bodyPr>
          <a:lstStyle/>
          <a:p>
            <a:pPr>
              <a:lnSpc>
                <a:spcPct val="100000"/>
              </a:lnSpc>
              <a:spcBef>
                <a:spcPts val="500"/>
              </a:spcBef>
            </a:pPr>
            <a:r>
              <a:rPr lang="ru-RU" sz="3200" dirty="0">
                <a:latin typeface="Comfortaa" pitchFamily="2" charset="0"/>
              </a:rPr>
              <a:t>Методът "Разделяй и владей". Динамично оптимиране</a:t>
            </a:r>
          </a:p>
          <a:p>
            <a:pPr lvl="1">
              <a:lnSpc>
                <a:spcPct val="100000"/>
              </a:lnSpc>
            </a:pPr>
            <a:r>
              <a:rPr lang="ru-RU" sz="2800" dirty="0">
                <a:latin typeface="Comfortaa" pitchFamily="2" charset="0"/>
              </a:rPr>
              <a:t>Упражнения: задачи върху динамично оптимиране</a:t>
            </a:r>
          </a:p>
          <a:p>
            <a:pPr>
              <a:lnSpc>
                <a:spcPct val="100000"/>
              </a:lnSpc>
              <a:spcBef>
                <a:spcPts val="500"/>
              </a:spcBef>
            </a:pPr>
            <a:r>
              <a:rPr lang="ru-RU" sz="3200" dirty="0">
                <a:latin typeface="Comfortaa" pitchFamily="2" charset="0"/>
              </a:rPr>
              <a:t>Двумерно динамично оптимиране</a:t>
            </a:r>
          </a:p>
          <a:p>
            <a:pPr lvl="1">
              <a:lnSpc>
                <a:spcPct val="100000"/>
              </a:lnSpc>
            </a:pPr>
            <a:r>
              <a:rPr lang="ru-RU" sz="2800" dirty="0">
                <a:latin typeface="Comfortaa" pitchFamily="2" charset="0"/>
              </a:rPr>
              <a:t>Упражнения: по-сложни задачи върху динамично оптимиране</a:t>
            </a:r>
          </a:p>
        </p:txBody>
      </p:sp>
    </p:spTree>
    <p:extLst>
      <p:ext uri="{BB962C8B-B14F-4D97-AF65-F5344CB8AC3E}">
        <p14:creationId xmlns:p14="http://schemas.microsoft.com/office/powerpoint/2010/main" val="23857514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1" name="Google Shape;281;p36"/>
          <p:cNvSpPr txBox="1">
            <a:spLocks noGrp="1"/>
          </p:cNvSpPr>
          <p:nvPr>
            <p:ph type="body" idx="1"/>
          </p:nvPr>
        </p:nvSpPr>
        <p:spPr>
          <a:xfrm>
            <a:off x="1162378" y="1894080"/>
            <a:ext cx="9493171" cy="1208367"/>
          </a:xfrm>
          <a:prstGeom prst="rect">
            <a:avLst/>
          </a:prstGeom>
        </p:spPr>
        <p:txBody>
          <a:bodyPr spcFirstLastPara="1" vert="horz" wrap="square" lIns="108033" tIns="36000" rIns="108033" bIns="36000" rtlCol="0" anchor="t" anchorCtr="0">
            <a:noAutofit/>
          </a:bodyPr>
          <a:lstStyle/>
          <a:p>
            <a:pPr marL="0" indent="0">
              <a:buNone/>
            </a:pPr>
            <a:r>
              <a:rPr lang="en" sz="2400" dirty="0">
                <a:latin typeface="Comfortaa" pitchFamily="2" charset="0"/>
              </a:rPr>
              <a:t>Пресмятаме рекурентната целева функция за първите три предмета.</a:t>
            </a: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Clr>
                <a:schemeClr val="dk1"/>
              </a:buClr>
              <a:buSzPts val="1100"/>
              <a:buNone/>
            </a:pPr>
            <a:endParaRPr sz="2400" dirty="0">
              <a:latin typeface="Comfortaa" pitchFamily="2" charset="0"/>
            </a:endParaRPr>
          </a:p>
        </p:txBody>
      </p:sp>
      <p:sp>
        <p:nvSpPr>
          <p:cNvPr id="282" name="Google Shape;282;p36"/>
          <p:cNvSpPr txBox="1"/>
          <p:nvPr/>
        </p:nvSpPr>
        <p:spPr>
          <a:xfrm>
            <a:off x="1254311" y="3102447"/>
            <a:ext cx="5961200" cy="27908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pPr>
              <a:buClr>
                <a:schemeClr val="dk1"/>
              </a:buClr>
              <a:buSzPts val="1100"/>
            </a:pPr>
            <a:r>
              <a:rPr lang="en" sz="2133" dirty="0">
                <a:solidFill>
                  <a:srgbClr val="FFFFFF"/>
                </a:solidFill>
                <a:latin typeface="Cambria"/>
                <a:ea typeface="Cambria"/>
                <a:cs typeface="Cambria"/>
                <a:sym typeface="Cambria"/>
              </a:rPr>
              <a:t>Fn[0] = 0;</a:t>
            </a:r>
            <a:endParaRPr sz="2133" dirty="0">
              <a:solidFill>
                <a:srgbClr val="FFFFFF"/>
              </a:solidFill>
              <a:latin typeface="Cambria"/>
              <a:ea typeface="Cambria"/>
              <a:cs typeface="Cambria"/>
              <a:sym typeface="Cambria"/>
            </a:endParaRPr>
          </a:p>
          <a:p>
            <a:pPr>
              <a:buClr>
                <a:schemeClr val="dk1"/>
              </a:buClr>
              <a:buSzPts val="1100"/>
            </a:pPr>
            <a:r>
              <a:rPr lang="en" sz="2133" dirty="0">
                <a:solidFill>
                  <a:srgbClr val="FFFFFF"/>
                </a:solidFill>
                <a:latin typeface="Cambria"/>
                <a:ea typeface="Cambria"/>
                <a:cs typeface="Cambria"/>
                <a:sym typeface="Cambria"/>
              </a:rPr>
              <a:t>Fn[1] = max { c[4]+Fn[0] } = 1 /4/</a:t>
            </a:r>
            <a:endParaRPr sz="2133" dirty="0">
              <a:solidFill>
                <a:srgbClr val="FFFFFF"/>
              </a:solidFill>
              <a:latin typeface="Cambria"/>
              <a:ea typeface="Cambria"/>
              <a:cs typeface="Cambria"/>
              <a:sym typeface="Cambria"/>
            </a:endParaRPr>
          </a:p>
          <a:p>
            <a:pPr>
              <a:buClr>
                <a:schemeClr val="dk1"/>
              </a:buClr>
              <a:buSzPts val="1100"/>
            </a:pPr>
            <a:r>
              <a:rPr lang="en" sz="2133" dirty="0">
                <a:solidFill>
                  <a:srgbClr val="FFFFFF"/>
                </a:solidFill>
                <a:latin typeface="Cambria"/>
                <a:ea typeface="Cambria"/>
                <a:cs typeface="Cambria"/>
                <a:sym typeface="Cambria"/>
              </a:rPr>
              <a:t>Fn[2] = max { c[5]+Fn[0] } = 1 /5/</a:t>
            </a:r>
            <a:endParaRPr sz="2133" dirty="0">
              <a:solidFill>
                <a:srgbClr val="FFFFFF"/>
              </a:solidFill>
              <a:latin typeface="Cambria"/>
              <a:ea typeface="Cambria"/>
              <a:cs typeface="Cambria"/>
              <a:sym typeface="Cambria"/>
            </a:endParaRPr>
          </a:p>
          <a:p>
            <a:pPr>
              <a:buClr>
                <a:schemeClr val="dk1"/>
              </a:buClr>
              <a:buSzPts val="1100"/>
            </a:pPr>
            <a:r>
              <a:rPr lang="en" sz="2133" dirty="0">
                <a:solidFill>
                  <a:srgbClr val="FFFFFF"/>
                </a:solidFill>
                <a:latin typeface="Cambria"/>
                <a:ea typeface="Cambria"/>
                <a:cs typeface="Cambria"/>
                <a:sym typeface="Cambria"/>
              </a:rPr>
              <a:t>Fn[3] = max { c[1]+Fn[0], c[4]+Fn[2], c[5]+Fn[1] } = max{5,3,2} = 5 /1/</a:t>
            </a:r>
            <a:endParaRPr sz="2133" dirty="0">
              <a:solidFill>
                <a:srgbClr val="FFFFFF"/>
              </a:solidFill>
              <a:latin typeface="Cambria"/>
              <a:ea typeface="Cambria"/>
              <a:cs typeface="Cambria"/>
              <a:sym typeface="Cambria"/>
            </a:endParaRPr>
          </a:p>
          <a:p>
            <a:pPr>
              <a:buClr>
                <a:schemeClr val="dk1"/>
              </a:buClr>
              <a:buSzPts val="1100"/>
            </a:pPr>
            <a:endParaRPr sz="1600" dirty="0">
              <a:solidFill>
                <a:schemeClr val="dk1"/>
              </a:solidFill>
              <a:latin typeface="Times New Roman"/>
              <a:ea typeface="Times New Roman"/>
              <a:cs typeface="Times New Roman"/>
              <a:sym typeface="Times New Roman"/>
            </a:endParaRPr>
          </a:p>
          <a:p>
            <a:endParaRPr sz="2400" b="1" dirty="0">
              <a:solidFill>
                <a:srgbClr val="FFFFFF"/>
              </a:solidFill>
              <a:latin typeface="Cambria"/>
              <a:ea typeface="Cambria"/>
              <a:cs typeface="Cambria"/>
              <a:sym typeface="Cambria"/>
            </a:endParaRPr>
          </a:p>
        </p:txBody>
      </p:sp>
      <p:sp>
        <p:nvSpPr>
          <p:cNvPr id="4" name="Google Shape;261;p33">
            <a:extLst>
              <a:ext uri="{FF2B5EF4-FFF2-40B4-BE49-F238E27FC236}">
                <a16:creationId xmlns:a16="http://schemas.microsoft.com/office/drawing/2014/main" id="{D78B6B44-49F3-E71A-5E2A-9668A47284FF}"/>
              </a:ext>
            </a:extLst>
          </p:cNvPr>
          <p:cNvSpPr txBox="1">
            <a:spLocks noGrp="1"/>
          </p:cNvSpPr>
          <p:nvPr>
            <p:ph type="title"/>
          </p:nvPr>
        </p:nvSpPr>
        <p:spPr>
          <a:xfrm>
            <a:off x="1162378" y="815233"/>
            <a:ext cx="9019345"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rPr>
              <a:t>Задача за раницата [4/5]</a:t>
            </a:r>
            <a:endParaRPr dirty="0">
              <a:latin typeface="Comfortaa" pitchFamily="2" charset="0"/>
              <a:ea typeface="Cambria"/>
              <a:cs typeface="Cambria"/>
              <a:sym typeface="Cambri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6"/>
        <p:cNvGrpSpPr/>
        <p:nvPr/>
      </p:nvGrpSpPr>
      <p:grpSpPr>
        <a:xfrm>
          <a:off x="0" y="0"/>
          <a:ext cx="0" cy="0"/>
          <a:chOff x="0" y="0"/>
          <a:chExt cx="0" cy="0"/>
        </a:xfrm>
      </p:grpSpPr>
      <p:sp>
        <p:nvSpPr>
          <p:cNvPr id="288" name="Google Shape;288;p37"/>
          <p:cNvSpPr txBox="1">
            <a:spLocks noGrp="1"/>
          </p:cNvSpPr>
          <p:nvPr>
            <p:ph type="body" idx="1"/>
          </p:nvPr>
        </p:nvSpPr>
        <p:spPr>
          <a:xfrm>
            <a:off x="1162378" y="1495706"/>
            <a:ext cx="9867244" cy="763600"/>
          </a:xfrm>
          <a:prstGeom prst="rect">
            <a:avLst/>
          </a:prstGeom>
        </p:spPr>
        <p:txBody>
          <a:bodyPr spcFirstLastPara="1" vert="horz" wrap="square" lIns="108033" tIns="36000" rIns="108033" bIns="36000" rtlCol="0" anchor="t" anchorCtr="0">
            <a:noAutofit/>
          </a:bodyPr>
          <a:lstStyle/>
          <a:p>
            <a:pPr marL="0" indent="0">
              <a:buNone/>
            </a:pPr>
            <a:r>
              <a:rPr lang="en" sz="2400" dirty="0">
                <a:latin typeface="Comfortaa" pitchFamily="2" charset="0"/>
              </a:rPr>
              <a:t>Пресмятаме рекурентната целева функция за останалите  предмети.</a:t>
            </a: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None/>
            </a:pPr>
            <a:endParaRPr sz="2400" dirty="0">
              <a:latin typeface="Comfortaa" pitchFamily="2" charset="0"/>
            </a:endParaRPr>
          </a:p>
          <a:p>
            <a:pPr marL="0" indent="0">
              <a:buClr>
                <a:schemeClr val="dk1"/>
              </a:buClr>
              <a:buSzPts val="1100"/>
              <a:buNone/>
            </a:pPr>
            <a:endParaRPr sz="2400" dirty="0">
              <a:latin typeface="Comfortaa" pitchFamily="2" charset="0"/>
            </a:endParaRPr>
          </a:p>
        </p:txBody>
      </p:sp>
      <p:sp>
        <p:nvSpPr>
          <p:cNvPr id="289" name="Google Shape;289;p37"/>
          <p:cNvSpPr txBox="1"/>
          <p:nvPr/>
        </p:nvSpPr>
        <p:spPr>
          <a:xfrm>
            <a:off x="1287561" y="2452493"/>
            <a:ext cx="8652400" cy="3982194"/>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pPr>
              <a:lnSpc>
                <a:spcPct val="115000"/>
              </a:lnSpc>
            </a:pPr>
            <a:r>
              <a:rPr lang="en" sz="2133" b="1" dirty="0">
                <a:solidFill>
                  <a:srgbClr val="FFFFFF"/>
                </a:solidFill>
                <a:latin typeface="Cambria"/>
                <a:ea typeface="Cambria"/>
                <a:cs typeface="Cambria"/>
                <a:sym typeface="Cambria"/>
              </a:rPr>
              <a:t>Fn[4] = max { c[1]+Fn[1], c[4]+Fn[3], c[6]+Fn[0] } = max{6,6,2} = 6 /1,4/</a:t>
            </a:r>
            <a:endParaRPr sz="2133" b="1" dirty="0">
              <a:solidFill>
                <a:srgbClr val="FFFFFF"/>
              </a:solidFill>
              <a:latin typeface="Cambria"/>
              <a:ea typeface="Cambria"/>
              <a:cs typeface="Cambria"/>
              <a:sym typeface="Cambria"/>
            </a:endParaRPr>
          </a:p>
          <a:p>
            <a:pPr>
              <a:lnSpc>
                <a:spcPct val="115000"/>
              </a:lnSpc>
              <a:spcBef>
                <a:spcPts val="1600"/>
              </a:spcBef>
            </a:pPr>
            <a:r>
              <a:rPr lang="en" sz="2133" b="1" dirty="0">
                <a:solidFill>
                  <a:srgbClr val="FFFFFF"/>
                </a:solidFill>
                <a:latin typeface="Cambria"/>
                <a:ea typeface="Cambria"/>
                <a:cs typeface="Cambria"/>
                <a:sym typeface="Cambria"/>
              </a:rPr>
              <a:t>Fn[5] = max { c[1]+Fn[2], c[5]+Fn[3], c[6]+Fn[1], c[7]+Fn[0], c[8]+Fn[0] } = max{6,6,3,5,2} = 6 /1,5/</a:t>
            </a:r>
            <a:endParaRPr sz="2133" b="1" dirty="0">
              <a:solidFill>
                <a:srgbClr val="FFFFFF"/>
              </a:solidFill>
              <a:latin typeface="Cambria"/>
              <a:ea typeface="Cambria"/>
              <a:cs typeface="Cambria"/>
              <a:sym typeface="Cambria"/>
            </a:endParaRPr>
          </a:p>
          <a:p>
            <a:pPr>
              <a:lnSpc>
                <a:spcPct val="115000"/>
              </a:lnSpc>
              <a:spcBef>
                <a:spcPts val="1600"/>
              </a:spcBef>
            </a:pPr>
            <a:r>
              <a:rPr lang="en" sz="2133" b="1" dirty="0">
                <a:solidFill>
                  <a:srgbClr val="FFFFFF"/>
                </a:solidFill>
                <a:latin typeface="Cambria"/>
                <a:ea typeface="Cambria"/>
                <a:cs typeface="Cambria"/>
                <a:sym typeface="Cambria"/>
              </a:rPr>
              <a:t>Fn[6] = max { c[3]+Fn[0], c[4]+Fn[5], c[5]+Fn[4], c[6]+Fn[2], c[7]+Fn[2], c[8]+Fn[1] } = max{9+0,1+5,1+6,2+1,5+1,2+1} = 9 /3/</a:t>
            </a:r>
            <a:endParaRPr sz="2133" b="1" dirty="0">
              <a:solidFill>
                <a:srgbClr val="FFFFFF"/>
              </a:solidFill>
              <a:latin typeface="Cambria"/>
              <a:ea typeface="Cambria"/>
              <a:cs typeface="Cambria"/>
              <a:sym typeface="Cambria"/>
            </a:endParaRPr>
          </a:p>
          <a:p>
            <a:pPr>
              <a:lnSpc>
                <a:spcPct val="115000"/>
              </a:lnSpc>
              <a:spcBef>
                <a:spcPts val="1600"/>
              </a:spcBef>
            </a:pPr>
            <a:r>
              <a:rPr lang="en" sz="2133" b="1" dirty="0">
                <a:solidFill>
                  <a:srgbClr val="FFFFFF"/>
                </a:solidFill>
                <a:latin typeface="Cambria"/>
                <a:ea typeface="Cambria"/>
                <a:cs typeface="Cambria"/>
                <a:sym typeface="Cambria"/>
              </a:rPr>
              <a:t>Fn[7] = max { c[2]+Fn[0], c[3]+Fn[1], c[4]+Fn[6], c[6]+Fn[5], c[7]+Fn[2], c[8]+Fn[5] } = {5+0,9+1,1+9,2+6,5+1,2+6} = 10 /3,4/</a:t>
            </a:r>
            <a:endParaRPr sz="2133" b="1" dirty="0">
              <a:solidFill>
                <a:srgbClr val="FFFFFF"/>
              </a:solidFill>
              <a:latin typeface="Cambria"/>
              <a:ea typeface="Cambria"/>
              <a:cs typeface="Cambria"/>
              <a:sym typeface="Cambria"/>
            </a:endParaRPr>
          </a:p>
          <a:p>
            <a:pPr>
              <a:spcBef>
                <a:spcPts val="1600"/>
              </a:spcBef>
            </a:pPr>
            <a:endParaRPr sz="2400" dirty="0">
              <a:solidFill>
                <a:srgbClr val="FFFFFF"/>
              </a:solidFill>
              <a:latin typeface="Cambria"/>
              <a:ea typeface="Cambria"/>
              <a:cs typeface="Cambria"/>
              <a:sym typeface="Cambria"/>
            </a:endParaRPr>
          </a:p>
          <a:p>
            <a:endParaRPr sz="2400" b="1" dirty="0">
              <a:solidFill>
                <a:srgbClr val="FFFFFF"/>
              </a:solidFill>
              <a:latin typeface="Cambria"/>
              <a:ea typeface="Cambria"/>
              <a:cs typeface="Cambria"/>
              <a:sym typeface="Cambria"/>
            </a:endParaRPr>
          </a:p>
        </p:txBody>
      </p:sp>
      <p:sp>
        <p:nvSpPr>
          <p:cNvPr id="4" name="Google Shape;261;p33">
            <a:extLst>
              <a:ext uri="{FF2B5EF4-FFF2-40B4-BE49-F238E27FC236}">
                <a16:creationId xmlns:a16="http://schemas.microsoft.com/office/drawing/2014/main" id="{E2D1F19D-BEA2-F226-3A61-8DF9DD782AF0}"/>
              </a:ext>
            </a:extLst>
          </p:cNvPr>
          <p:cNvSpPr txBox="1">
            <a:spLocks noGrp="1"/>
          </p:cNvSpPr>
          <p:nvPr>
            <p:ph type="title"/>
          </p:nvPr>
        </p:nvSpPr>
        <p:spPr>
          <a:xfrm>
            <a:off x="1162378" y="815233"/>
            <a:ext cx="9019345"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rPr>
              <a:t>Задача за раницата [5/5]</a:t>
            </a:r>
            <a:endParaRPr dirty="0">
              <a:latin typeface="Comfortaa" pitchFamily="2" charset="0"/>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8"/>
          <p:cNvSpPr txBox="1">
            <a:spLocks noGrp="1"/>
          </p:cNvSpPr>
          <p:nvPr>
            <p:ph type="title"/>
          </p:nvPr>
        </p:nvSpPr>
        <p:spPr>
          <a:xfrm>
            <a:off x="913051" y="4953000"/>
            <a:ext cx="10366000" cy="820800"/>
          </a:xfrm>
          <a:prstGeom prst="rect">
            <a:avLst/>
          </a:prstGeom>
        </p:spPr>
        <p:txBody>
          <a:bodyPr spcFirstLastPara="1" vert="horz" wrap="square" lIns="36000" tIns="36000" rIns="36000" bIns="36000" rtlCol="0" anchor="b" anchorCtr="0">
            <a:noAutofit/>
          </a:bodyPr>
          <a:lstStyle/>
          <a:p>
            <a:pPr algn="ctr">
              <a:spcBef>
                <a:spcPts val="0"/>
              </a:spcBef>
            </a:pPr>
            <a:r>
              <a:rPr lang="en" dirty="0">
                <a:latin typeface="Comfortaa" pitchFamily="2" charset="0"/>
              </a:rPr>
              <a:t>Упражнения </a:t>
            </a:r>
            <a:endParaRPr dirty="0">
              <a:latin typeface="Comfortaa" pitchFamily="2" charset="0"/>
            </a:endParaRPr>
          </a:p>
        </p:txBody>
      </p:sp>
      <p:sp>
        <p:nvSpPr>
          <p:cNvPr id="295" name="Google Shape;295;p38"/>
          <p:cNvSpPr txBox="1">
            <a:spLocks noGrp="1"/>
          </p:cNvSpPr>
          <p:nvPr>
            <p:ph type="body" idx="1"/>
          </p:nvPr>
        </p:nvSpPr>
        <p:spPr>
          <a:xfrm>
            <a:off x="913051" y="5754968"/>
            <a:ext cx="10366000" cy="719200"/>
          </a:xfrm>
          <a:prstGeom prst="rect">
            <a:avLst/>
          </a:prstGeom>
        </p:spPr>
        <p:txBody>
          <a:bodyPr spcFirstLastPara="1" vert="horz" wrap="square" lIns="36000" tIns="36000" rIns="36000" bIns="36000" rtlCol="0" anchor="t" anchorCtr="0">
            <a:noAutofit/>
          </a:bodyPr>
          <a:lstStyle/>
          <a:p>
            <a:pPr algn="ctr">
              <a:lnSpc>
                <a:spcPct val="105000"/>
              </a:lnSpc>
              <a:spcBef>
                <a:spcPts val="0"/>
              </a:spcBef>
            </a:pPr>
            <a:r>
              <a:rPr lang="en">
                <a:solidFill>
                  <a:schemeClr val="tx1"/>
                </a:solidFill>
                <a:latin typeface="Comfortaa" pitchFamily="2" charset="0"/>
              </a:rPr>
              <a:t>задачи върху динамично оптимиране</a:t>
            </a:r>
            <a:endParaRPr>
              <a:solidFill>
                <a:schemeClr val="tx1"/>
              </a:solidFill>
              <a:latin typeface="Comfortaa" pitchFamily="2" charset="0"/>
            </a:endParaRPr>
          </a:p>
        </p:txBody>
      </p:sp>
      <p:pic>
        <p:nvPicPr>
          <p:cNvPr id="2" name="Picture 1">
            <a:extLst>
              <a:ext uri="{FF2B5EF4-FFF2-40B4-BE49-F238E27FC236}">
                <a16:creationId xmlns:a16="http://schemas.microsoft.com/office/drawing/2014/main" id="{9BC6BAAE-7FA3-FAFF-D044-D762E0BABEC8}"/>
              </a:ext>
            </a:extLst>
          </p:cNvPr>
          <p:cNvPicPr>
            <a:picLocks noChangeAspect="1"/>
          </p:cNvPicPr>
          <p:nvPr/>
        </p:nvPicPr>
        <p:blipFill>
          <a:blip r:embed="rId3"/>
          <a:stretch>
            <a:fillRect/>
          </a:stretch>
        </p:blipFill>
        <p:spPr>
          <a:xfrm>
            <a:off x="2270700" y="877571"/>
            <a:ext cx="7325747" cy="33342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39"/>
          <p:cNvSpPr txBox="1">
            <a:spLocks noGrp="1"/>
          </p:cNvSpPr>
          <p:nvPr>
            <p:ph type="title"/>
          </p:nvPr>
        </p:nvSpPr>
        <p:spPr>
          <a:xfrm>
            <a:off x="1130494" y="718058"/>
            <a:ext cx="10307819"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Редици от 0 и 1 [1/</a:t>
            </a:r>
            <a:r>
              <a:rPr lang="bg-BG" dirty="0">
                <a:latin typeface="Comfortaa" pitchFamily="2" charset="0"/>
                <a:ea typeface="Cambria"/>
                <a:cs typeface="Cambria"/>
                <a:sym typeface="Cambria"/>
              </a:rPr>
              <a:t>6</a:t>
            </a:r>
            <a:r>
              <a:rPr lang="en" dirty="0">
                <a:latin typeface="Comfortaa" pitchFamily="2" charset="0"/>
                <a:ea typeface="Cambria"/>
                <a:cs typeface="Cambria"/>
                <a:sym typeface="Cambria"/>
              </a:rPr>
              <a:t>]</a:t>
            </a:r>
            <a:endParaRPr dirty="0">
              <a:latin typeface="Comfortaa" pitchFamily="2" charset="0"/>
              <a:ea typeface="Cambria"/>
              <a:cs typeface="Cambria"/>
              <a:sym typeface="Cambria"/>
            </a:endParaRPr>
          </a:p>
        </p:txBody>
      </p:sp>
      <p:sp>
        <p:nvSpPr>
          <p:cNvPr id="302" name="Google Shape;302;p39"/>
          <p:cNvSpPr txBox="1">
            <a:spLocks noGrp="1"/>
          </p:cNvSpPr>
          <p:nvPr>
            <p:ph type="body" idx="1"/>
          </p:nvPr>
        </p:nvSpPr>
        <p:spPr>
          <a:xfrm>
            <a:off x="1130494" y="2018771"/>
            <a:ext cx="9750866" cy="1631843"/>
          </a:xfrm>
          <a:prstGeom prst="rect">
            <a:avLst/>
          </a:prstGeom>
        </p:spPr>
        <p:txBody>
          <a:bodyPr spcFirstLastPara="1" vert="horz" wrap="square" lIns="108033" tIns="36000" rIns="108033" bIns="36000" rtlCol="0" anchor="t" anchorCtr="0">
            <a:noAutofit/>
          </a:bodyPr>
          <a:lstStyle/>
          <a:p>
            <a:pPr marL="0" indent="0">
              <a:lnSpc>
                <a:spcPct val="115000"/>
              </a:lnSpc>
              <a:spcBef>
                <a:spcPts val="0"/>
              </a:spcBef>
              <a:buNone/>
            </a:pPr>
            <a:r>
              <a:rPr lang="en" sz="2133" dirty="0">
                <a:latin typeface="Comfortaa" pitchFamily="2" charset="0"/>
                <a:ea typeface="Cambria"/>
                <a:cs typeface="Cambria"/>
                <a:sym typeface="Cambria"/>
              </a:rPr>
              <a:t>Задача: От стандартния вход се въвежда цяло положително число N. На стандартния изход трябва да се отпечата колко на брой са редиците, с дължина N, съставени само от 0 и 1, в които няма две последователни 0.</a:t>
            </a:r>
            <a:endParaRPr sz="2133" dirty="0">
              <a:latin typeface="Comfortaa" pitchFamily="2" charset="0"/>
              <a:ea typeface="Cambria"/>
              <a:cs typeface="Cambria"/>
              <a:sym typeface="Cambria"/>
            </a:endParaRPr>
          </a:p>
          <a:p>
            <a:pPr marL="0" indent="457189">
              <a:lnSpc>
                <a:spcPct val="115000"/>
              </a:lnSpc>
              <a:spcBef>
                <a:spcPts val="0"/>
              </a:spcBef>
              <a:buClr>
                <a:schemeClr val="dk1"/>
              </a:buClr>
              <a:buSzPts val="1100"/>
              <a:buNone/>
            </a:pPr>
            <a:r>
              <a:rPr lang="en" sz="1867" dirty="0">
                <a:latin typeface="Comfortaa" pitchFamily="2" charset="0"/>
                <a:ea typeface="Cambria"/>
                <a:cs typeface="Cambria"/>
                <a:sym typeface="Cambria"/>
              </a:rPr>
              <a:t> </a:t>
            </a:r>
            <a:endParaRPr sz="1867" dirty="0">
              <a:latin typeface="Comfortaa" pitchFamily="2" charset="0"/>
              <a:ea typeface="Cambria"/>
              <a:cs typeface="Cambria"/>
              <a:sym typeface="Cambria"/>
            </a:endParaRPr>
          </a:p>
          <a:p>
            <a:pPr marL="0" indent="0">
              <a:lnSpc>
                <a:spcPct val="115000"/>
              </a:lnSpc>
              <a:spcBef>
                <a:spcPts val="0"/>
              </a:spcBef>
              <a:buNone/>
            </a:pPr>
            <a:endParaRPr sz="1867" dirty="0">
              <a:latin typeface="Comfortaa" pitchFamily="2" charset="0"/>
              <a:ea typeface="Cambria"/>
              <a:cs typeface="Cambria"/>
              <a:sym typeface="Cambria"/>
            </a:endParaRPr>
          </a:p>
          <a:p>
            <a:pPr marL="0" indent="0">
              <a:lnSpc>
                <a:spcPct val="115000"/>
              </a:lnSpc>
              <a:spcBef>
                <a:spcPts val="0"/>
              </a:spcBef>
              <a:buClr>
                <a:schemeClr val="dk1"/>
              </a:buClr>
              <a:buSzPts val="1100"/>
              <a:buNone/>
            </a:pPr>
            <a:endParaRPr sz="1867" baseline="-25000" dirty="0">
              <a:latin typeface="Comfortaa" pitchFamily="2" charset="0"/>
              <a:ea typeface="Cambria"/>
              <a:cs typeface="Cambria"/>
              <a:sym typeface="Cambria"/>
            </a:endParaRPr>
          </a:p>
        </p:txBody>
      </p:sp>
      <p:graphicFrame>
        <p:nvGraphicFramePr>
          <p:cNvPr id="303" name="Google Shape;303;p39"/>
          <p:cNvGraphicFramePr/>
          <p:nvPr>
            <p:extLst>
              <p:ext uri="{D42A27DB-BD31-4B8C-83A1-F6EECF244321}">
                <p14:modId xmlns:p14="http://schemas.microsoft.com/office/powerpoint/2010/main" val="1750953511"/>
              </p:ext>
            </p:extLst>
          </p:nvPr>
        </p:nvGraphicFramePr>
        <p:xfrm>
          <a:off x="1218516" y="4055284"/>
          <a:ext cx="9562768" cy="609560"/>
        </p:xfrm>
        <a:graphic>
          <a:graphicData uri="http://schemas.openxmlformats.org/drawingml/2006/table">
            <a:tbl>
              <a:tblPr>
                <a:noFill/>
              </a:tblPr>
              <a:tblGrid>
                <a:gridCol w="1896367">
                  <a:extLst>
                    <a:ext uri="{9D8B030D-6E8A-4147-A177-3AD203B41FA5}">
                      <a16:colId xmlns:a16="http://schemas.microsoft.com/office/drawing/2014/main" val="20000"/>
                    </a:ext>
                  </a:extLst>
                </a:gridCol>
                <a:gridCol w="1896367">
                  <a:extLst>
                    <a:ext uri="{9D8B030D-6E8A-4147-A177-3AD203B41FA5}">
                      <a16:colId xmlns:a16="http://schemas.microsoft.com/office/drawing/2014/main" val="20001"/>
                    </a:ext>
                  </a:extLst>
                </a:gridCol>
                <a:gridCol w="1896367">
                  <a:extLst>
                    <a:ext uri="{9D8B030D-6E8A-4147-A177-3AD203B41FA5}">
                      <a16:colId xmlns:a16="http://schemas.microsoft.com/office/drawing/2014/main" val="20002"/>
                    </a:ext>
                  </a:extLst>
                </a:gridCol>
                <a:gridCol w="1896367">
                  <a:extLst>
                    <a:ext uri="{9D8B030D-6E8A-4147-A177-3AD203B41FA5}">
                      <a16:colId xmlns:a16="http://schemas.microsoft.com/office/drawing/2014/main" val="20003"/>
                    </a:ext>
                  </a:extLst>
                </a:gridCol>
                <a:gridCol w="1977300">
                  <a:extLst>
                    <a:ext uri="{9D8B030D-6E8A-4147-A177-3AD203B41FA5}">
                      <a16:colId xmlns:a16="http://schemas.microsoft.com/office/drawing/2014/main" val="20004"/>
                    </a:ext>
                  </a:extLst>
                </a:gridCol>
              </a:tblGrid>
              <a:tr h="609560">
                <a:tc>
                  <a:txBody>
                    <a:bodyPr/>
                    <a:lstStyle/>
                    <a:p>
                      <a:pPr marL="0" lvl="0" indent="0" algn="l" rtl="0">
                        <a:spcBef>
                          <a:spcPts val="0"/>
                        </a:spcBef>
                        <a:spcAft>
                          <a:spcPts val="0"/>
                        </a:spcAft>
                        <a:buNone/>
                      </a:pPr>
                      <a:r>
                        <a:rPr lang="en" sz="2400" dirty="0">
                          <a:solidFill>
                            <a:schemeClr val="tx1"/>
                          </a:solidFill>
                        </a:rPr>
                        <a:t>x</a:t>
                      </a:r>
                      <a:endParaRPr sz="2400" dirty="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x</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x</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dirty="0">
                          <a:solidFill>
                            <a:schemeClr val="tx1"/>
                          </a:solidFill>
                        </a:rPr>
                        <a:t>x</a:t>
                      </a:r>
                      <a:endParaRPr sz="2400" dirty="0">
                        <a:solidFill>
                          <a:schemeClr val="tx1"/>
                        </a:solidFill>
                      </a:endParaRPr>
                    </a:p>
                  </a:txBody>
                  <a:tcPr marL="121900" marR="121900" marT="121900" marB="121900"/>
                </a:tc>
                <a:extLst>
                  <a:ext uri="{0D108BD9-81ED-4DB2-BD59-A6C34878D82A}">
                    <a16:rowId xmlns:a16="http://schemas.microsoft.com/office/drawing/2014/main" val="10000"/>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7"/>
        <p:cNvGrpSpPr/>
        <p:nvPr/>
      </p:nvGrpSpPr>
      <p:grpSpPr>
        <a:xfrm>
          <a:off x="0" y="0"/>
          <a:ext cx="0" cy="0"/>
          <a:chOff x="0" y="0"/>
          <a:chExt cx="0" cy="0"/>
        </a:xfrm>
      </p:grpSpPr>
      <p:sp>
        <p:nvSpPr>
          <p:cNvPr id="309" name="Google Shape;309;p40"/>
          <p:cNvSpPr txBox="1">
            <a:spLocks noGrp="1"/>
          </p:cNvSpPr>
          <p:nvPr>
            <p:ph type="body" idx="1"/>
          </p:nvPr>
        </p:nvSpPr>
        <p:spPr>
          <a:xfrm>
            <a:off x="1080617" y="1677459"/>
            <a:ext cx="10366005" cy="4597479"/>
          </a:xfrm>
          <a:prstGeom prst="rect">
            <a:avLst/>
          </a:prstGeom>
        </p:spPr>
        <p:txBody>
          <a:bodyPr spcFirstLastPara="1" vert="horz" wrap="square" lIns="108033" tIns="36000" rIns="108033" bIns="36000" rtlCol="0" anchor="t" anchorCtr="0">
            <a:noAutofit/>
          </a:bodyPr>
          <a:lstStyle/>
          <a:p>
            <a:pPr marL="0" indent="457189">
              <a:lnSpc>
                <a:spcPct val="115000"/>
              </a:lnSpc>
              <a:spcBef>
                <a:spcPts val="0"/>
              </a:spcBef>
              <a:buClr>
                <a:schemeClr val="dk1"/>
              </a:buClr>
              <a:buSzPts val="1100"/>
              <a:buNone/>
            </a:pPr>
            <a:r>
              <a:rPr lang="en" sz="1867" dirty="0">
                <a:latin typeface="Comfortaa" pitchFamily="2" charset="0"/>
                <a:ea typeface="Cambria"/>
                <a:cs typeface="Cambria"/>
                <a:sym typeface="Cambria"/>
              </a:rPr>
              <a:t> </a:t>
            </a:r>
            <a:endParaRPr sz="1867" dirty="0">
              <a:latin typeface="Comfortaa" pitchFamily="2" charset="0"/>
              <a:ea typeface="Cambria"/>
              <a:cs typeface="Cambria"/>
              <a:sym typeface="Cambria"/>
            </a:endParaRPr>
          </a:p>
          <a:p>
            <a:pPr indent="-440256">
              <a:lnSpc>
                <a:spcPct val="115000"/>
              </a:lnSpc>
              <a:spcBef>
                <a:spcPts val="0"/>
              </a:spcBef>
              <a:buSzPts val="1600"/>
              <a:buFont typeface="Cambria"/>
              <a:buChar char="▪"/>
            </a:pPr>
            <a:r>
              <a:rPr lang="en" sz="2133" dirty="0">
                <a:latin typeface="Comfortaa" pitchFamily="2" charset="0"/>
                <a:ea typeface="Cambria"/>
                <a:cs typeface="Cambria"/>
                <a:sym typeface="Cambria"/>
              </a:rPr>
              <a:t>Означаваме с B</a:t>
            </a:r>
            <a:r>
              <a:rPr lang="en" sz="2133" baseline="-25000" dirty="0">
                <a:latin typeface="Comfortaa" pitchFamily="2" charset="0"/>
                <a:ea typeface="Cambria"/>
                <a:cs typeface="Cambria"/>
                <a:sym typeface="Cambria"/>
              </a:rPr>
              <a:t>k</a:t>
            </a:r>
            <a:r>
              <a:rPr lang="en" sz="2133" dirty="0">
                <a:latin typeface="Comfortaa" pitchFamily="2" charset="0"/>
                <a:ea typeface="Cambria"/>
                <a:cs typeface="Cambria"/>
                <a:sym typeface="Cambria"/>
              </a:rPr>
              <a:t> броя на редиците от разглеждания вид, които са с дължина k.</a:t>
            </a:r>
            <a:endParaRPr sz="2133" dirty="0">
              <a:latin typeface="Comfortaa" pitchFamily="2" charset="0"/>
              <a:ea typeface="Cambria"/>
              <a:cs typeface="Cambria"/>
              <a:sym typeface="Cambria"/>
            </a:endParaRPr>
          </a:p>
          <a:p>
            <a:pPr indent="-440256">
              <a:lnSpc>
                <a:spcPct val="115000"/>
              </a:lnSpc>
              <a:spcBef>
                <a:spcPts val="0"/>
              </a:spcBef>
              <a:buSzPts val="1600"/>
              <a:buFont typeface="Cambria"/>
              <a:buChar char="▪"/>
            </a:pPr>
            <a:r>
              <a:rPr lang="en" sz="2133" dirty="0">
                <a:latin typeface="Comfortaa" pitchFamily="2" charset="0"/>
                <a:ea typeface="Cambria"/>
                <a:cs typeface="Cambria"/>
                <a:sym typeface="Cambria"/>
              </a:rPr>
              <a:t>Ако за последен елемент изберем 1, то предишните k-1 елемента са някаква редица от разглеждания вид.</a:t>
            </a:r>
            <a:endParaRPr sz="2133" dirty="0">
              <a:latin typeface="Comfortaa" pitchFamily="2" charset="0"/>
              <a:ea typeface="Cambria"/>
              <a:cs typeface="Cambria"/>
              <a:sym typeface="Cambria"/>
            </a:endParaRPr>
          </a:p>
          <a:p>
            <a:pPr marL="0" indent="0">
              <a:lnSpc>
                <a:spcPct val="115000"/>
              </a:lnSpc>
              <a:spcBef>
                <a:spcPts val="0"/>
              </a:spcBef>
              <a:buNone/>
            </a:pPr>
            <a:endParaRPr sz="2133" dirty="0">
              <a:latin typeface="Comfortaa" pitchFamily="2" charset="0"/>
              <a:ea typeface="Cambria"/>
              <a:cs typeface="Cambria"/>
              <a:sym typeface="Cambria"/>
            </a:endParaRPr>
          </a:p>
          <a:p>
            <a:pPr marL="0" indent="0">
              <a:lnSpc>
                <a:spcPct val="115000"/>
              </a:lnSpc>
              <a:spcBef>
                <a:spcPts val="0"/>
              </a:spcBef>
              <a:buNone/>
            </a:pPr>
            <a:endParaRPr sz="2133" dirty="0">
              <a:latin typeface="Comfortaa" pitchFamily="2" charset="0"/>
              <a:ea typeface="Cambria"/>
              <a:cs typeface="Cambria"/>
              <a:sym typeface="Cambria"/>
            </a:endParaRPr>
          </a:p>
          <a:p>
            <a:pPr marL="0" indent="0">
              <a:lnSpc>
                <a:spcPct val="115000"/>
              </a:lnSpc>
              <a:spcBef>
                <a:spcPts val="0"/>
              </a:spcBef>
              <a:buNone/>
            </a:pPr>
            <a:endParaRPr sz="2133" dirty="0">
              <a:latin typeface="Comfortaa" pitchFamily="2" charset="0"/>
              <a:ea typeface="Cambria"/>
              <a:cs typeface="Cambria"/>
              <a:sym typeface="Cambria"/>
            </a:endParaRPr>
          </a:p>
          <a:p>
            <a:pPr indent="-440256">
              <a:lnSpc>
                <a:spcPct val="115000"/>
              </a:lnSpc>
              <a:spcBef>
                <a:spcPts val="0"/>
              </a:spcBef>
              <a:buSzPts val="1600"/>
              <a:buFont typeface="Cambria"/>
              <a:buChar char="▪"/>
            </a:pPr>
            <a:r>
              <a:rPr lang="en" sz="2133" dirty="0">
                <a:latin typeface="Comfortaa" pitchFamily="2" charset="0"/>
                <a:ea typeface="Cambria"/>
                <a:cs typeface="Cambria"/>
                <a:sym typeface="Cambria"/>
              </a:rPr>
              <a:t>Броят н атези редици е B</a:t>
            </a:r>
            <a:r>
              <a:rPr lang="en" sz="2133" baseline="-25000" dirty="0">
                <a:latin typeface="Comfortaa" pitchFamily="2" charset="0"/>
                <a:ea typeface="Cambria"/>
                <a:cs typeface="Cambria"/>
                <a:sym typeface="Cambria"/>
              </a:rPr>
              <a:t>k-1</a:t>
            </a:r>
            <a:endParaRPr sz="1867" dirty="0">
              <a:latin typeface="Comfortaa" pitchFamily="2" charset="0"/>
              <a:ea typeface="Cambria"/>
              <a:cs typeface="Cambria"/>
              <a:sym typeface="Cambria"/>
            </a:endParaRPr>
          </a:p>
          <a:p>
            <a:pPr marL="0" indent="0">
              <a:lnSpc>
                <a:spcPct val="115000"/>
              </a:lnSpc>
              <a:spcBef>
                <a:spcPts val="0"/>
              </a:spcBef>
              <a:buClr>
                <a:schemeClr val="dk1"/>
              </a:buClr>
              <a:buSzPts val="1100"/>
              <a:buNone/>
            </a:pPr>
            <a:endParaRPr sz="1867" baseline="-25000" dirty="0">
              <a:latin typeface="Comfortaa" pitchFamily="2" charset="0"/>
              <a:ea typeface="Cambria"/>
              <a:cs typeface="Cambria"/>
              <a:sym typeface="Cambria"/>
            </a:endParaRPr>
          </a:p>
        </p:txBody>
      </p:sp>
      <p:graphicFrame>
        <p:nvGraphicFramePr>
          <p:cNvPr id="310" name="Google Shape;310;p40"/>
          <p:cNvGraphicFramePr/>
          <p:nvPr>
            <p:extLst>
              <p:ext uri="{D42A27DB-BD31-4B8C-83A1-F6EECF244321}">
                <p14:modId xmlns:p14="http://schemas.microsoft.com/office/powerpoint/2010/main" val="2658797359"/>
              </p:ext>
            </p:extLst>
          </p:nvPr>
        </p:nvGraphicFramePr>
        <p:xfrm>
          <a:off x="1508567" y="3880675"/>
          <a:ext cx="9652000" cy="609560"/>
        </p:xfrm>
        <a:graphic>
          <a:graphicData uri="http://schemas.openxmlformats.org/drawingml/2006/table">
            <a:tbl>
              <a:tblPr>
                <a:noFill/>
              </a:tblPr>
              <a:tblGrid>
                <a:gridCol w="1930400">
                  <a:extLst>
                    <a:ext uri="{9D8B030D-6E8A-4147-A177-3AD203B41FA5}">
                      <a16:colId xmlns:a16="http://schemas.microsoft.com/office/drawing/2014/main" val="20000"/>
                    </a:ext>
                  </a:extLst>
                </a:gridCol>
                <a:gridCol w="1930400">
                  <a:extLst>
                    <a:ext uri="{9D8B030D-6E8A-4147-A177-3AD203B41FA5}">
                      <a16:colId xmlns:a16="http://schemas.microsoft.com/office/drawing/2014/main" val="20001"/>
                    </a:ext>
                  </a:extLst>
                </a:gridCol>
                <a:gridCol w="1930400">
                  <a:extLst>
                    <a:ext uri="{9D8B030D-6E8A-4147-A177-3AD203B41FA5}">
                      <a16:colId xmlns:a16="http://schemas.microsoft.com/office/drawing/2014/main" val="20002"/>
                    </a:ext>
                  </a:extLst>
                </a:gridCol>
                <a:gridCol w="1930400">
                  <a:extLst>
                    <a:ext uri="{9D8B030D-6E8A-4147-A177-3AD203B41FA5}">
                      <a16:colId xmlns:a16="http://schemas.microsoft.com/office/drawing/2014/main" val="20003"/>
                    </a:ext>
                  </a:extLst>
                </a:gridCol>
                <a:gridCol w="1930400">
                  <a:extLst>
                    <a:ext uri="{9D8B030D-6E8A-4147-A177-3AD203B41FA5}">
                      <a16:colId xmlns:a16="http://schemas.microsoft.com/office/drawing/2014/main" val="20004"/>
                    </a:ext>
                  </a:extLst>
                </a:gridCol>
              </a:tblGrid>
              <a:tr h="609560">
                <a:tc>
                  <a:txBody>
                    <a:bodyPr/>
                    <a:lstStyle/>
                    <a:p>
                      <a:pPr marL="0" lvl="0" indent="0" algn="l" rtl="0">
                        <a:spcBef>
                          <a:spcPts val="0"/>
                        </a:spcBef>
                        <a:spcAft>
                          <a:spcPts val="0"/>
                        </a:spcAft>
                        <a:buNone/>
                      </a:pPr>
                      <a:r>
                        <a:rPr lang="en" sz="2400">
                          <a:solidFill>
                            <a:schemeClr val="tx1"/>
                          </a:solidFill>
                        </a:rPr>
                        <a:t>x</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x</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dirty="0">
                          <a:solidFill>
                            <a:schemeClr val="tx1"/>
                          </a:solidFill>
                        </a:rPr>
                        <a:t>x</a:t>
                      </a:r>
                      <a:endParaRPr sz="2400" dirty="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dirty="0">
                          <a:solidFill>
                            <a:schemeClr val="tx1"/>
                          </a:solidFill>
                        </a:rPr>
                        <a:t>1</a:t>
                      </a:r>
                      <a:endParaRPr sz="2400" dirty="0">
                        <a:solidFill>
                          <a:schemeClr val="tx1"/>
                        </a:solidFill>
                      </a:endParaRPr>
                    </a:p>
                  </a:txBody>
                  <a:tcPr marL="121900" marR="121900" marT="121900" marB="121900"/>
                </a:tc>
                <a:extLst>
                  <a:ext uri="{0D108BD9-81ED-4DB2-BD59-A6C34878D82A}">
                    <a16:rowId xmlns:a16="http://schemas.microsoft.com/office/drawing/2014/main" val="10000"/>
                  </a:ext>
                </a:extLst>
              </a:tr>
            </a:tbl>
          </a:graphicData>
        </a:graphic>
      </p:graphicFrame>
      <p:sp>
        <p:nvSpPr>
          <p:cNvPr id="311" name="Google Shape;311;p40"/>
          <p:cNvSpPr/>
          <p:nvPr/>
        </p:nvSpPr>
        <p:spPr>
          <a:xfrm rot="-5400000">
            <a:off x="4608748" y="1584974"/>
            <a:ext cx="839600" cy="7721600"/>
          </a:xfrm>
          <a:prstGeom prst="leftBrace">
            <a:avLst>
              <a:gd name="adj1" fmla="val 8333"/>
              <a:gd name="adj2" fmla="val 50000"/>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7" name="Google Shape;301;p39">
            <a:extLst>
              <a:ext uri="{FF2B5EF4-FFF2-40B4-BE49-F238E27FC236}">
                <a16:creationId xmlns:a16="http://schemas.microsoft.com/office/drawing/2014/main" id="{22F2786E-2C0D-EC1B-A020-EAD1E13CDD01}"/>
              </a:ext>
            </a:extLst>
          </p:cNvPr>
          <p:cNvSpPr txBox="1">
            <a:spLocks noGrp="1"/>
          </p:cNvSpPr>
          <p:nvPr>
            <p:ph type="title"/>
          </p:nvPr>
        </p:nvSpPr>
        <p:spPr>
          <a:xfrm>
            <a:off x="1130494" y="718058"/>
            <a:ext cx="10307819"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Редици от 0 и 1 [2/</a:t>
            </a:r>
            <a:r>
              <a:rPr lang="bg-BG" dirty="0">
                <a:latin typeface="Comfortaa" pitchFamily="2" charset="0"/>
                <a:ea typeface="Cambria"/>
                <a:cs typeface="Cambria"/>
                <a:sym typeface="Cambria"/>
              </a:rPr>
              <a:t>6</a:t>
            </a:r>
            <a:r>
              <a:rPr lang="en" dirty="0">
                <a:latin typeface="Comfortaa" pitchFamily="2" charset="0"/>
                <a:ea typeface="Cambria"/>
                <a:cs typeface="Cambria"/>
                <a:sym typeface="Cambria"/>
              </a:rPr>
              <a:t>]</a:t>
            </a:r>
            <a:endParaRPr dirty="0">
              <a:latin typeface="Comfortaa" pitchFamily="2" charset="0"/>
              <a:ea typeface="Cambria"/>
              <a:cs typeface="Cambria"/>
              <a:sym typeface="Cambria"/>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7" name="Google Shape;317;p41"/>
          <p:cNvSpPr txBox="1">
            <a:spLocks noGrp="1"/>
          </p:cNvSpPr>
          <p:nvPr>
            <p:ph type="body" idx="1"/>
          </p:nvPr>
        </p:nvSpPr>
        <p:spPr>
          <a:xfrm>
            <a:off x="756422" y="1907326"/>
            <a:ext cx="10532262" cy="3916349"/>
          </a:xfrm>
          <a:prstGeom prst="rect">
            <a:avLst/>
          </a:prstGeom>
        </p:spPr>
        <p:txBody>
          <a:bodyPr spcFirstLastPara="1" vert="horz" wrap="square" lIns="108033" tIns="36000" rIns="108033" bIns="36000" rtlCol="0" anchor="t" anchorCtr="0">
            <a:noAutofit/>
          </a:bodyPr>
          <a:lstStyle/>
          <a:p>
            <a:pPr indent="-440256">
              <a:lnSpc>
                <a:spcPct val="115000"/>
              </a:lnSpc>
              <a:spcBef>
                <a:spcPts val="0"/>
              </a:spcBef>
              <a:buSzPts val="1600"/>
              <a:buFont typeface="Cambria"/>
              <a:buChar char="▪"/>
            </a:pPr>
            <a:r>
              <a:rPr lang="en" sz="2133" dirty="0">
                <a:latin typeface="Comfortaa" pitchFamily="2" charset="0"/>
                <a:ea typeface="Cambria"/>
                <a:cs typeface="Cambria"/>
                <a:sym typeface="Cambria"/>
              </a:rPr>
              <a:t>Ако за последен елемент изберем 0, то на предпоследното място с номер k-1 задължително трябва да има 1. Тогава предишните k-2 елемента са някаква редица от разглеждания вид.</a:t>
            </a:r>
            <a:endParaRPr sz="2133" dirty="0">
              <a:latin typeface="Comfortaa" pitchFamily="2" charset="0"/>
              <a:ea typeface="Cambria"/>
              <a:cs typeface="Cambria"/>
              <a:sym typeface="Cambria"/>
            </a:endParaRPr>
          </a:p>
          <a:p>
            <a:pPr indent="0" algn="just">
              <a:lnSpc>
                <a:spcPct val="115000"/>
              </a:lnSpc>
              <a:spcBef>
                <a:spcPts val="0"/>
              </a:spcBef>
              <a:buNone/>
            </a:pPr>
            <a:endParaRPr sz="2133" dirty="0">
              <a:latin typeface="Comfortaa" pitchFamily="2" charset="0"/>
              <a:ea typeface="Cambria"/>
              <a:cs typeface="Cambria"/>
              <a:sym typeface="Cambria"/>
            </a:endParaRPr>
          </a:p>
          <a:p>
            <a:pPr indent="0" algn="just">
              <a:lnSpc>
                <a:spcPct val="115000"/>
              </a:lnSpc>
              <a:spcBef>
                <a:spcPts val="0"/>
              </a:spcBef>
              <a:buNone/>
            </a:pPr>
            <a:endParaRPr sz="2133" dirty="0">
              <a:latin typeface="Comfortaa" pitchFamily="2" charset="0"/>
              <a:ea typeface="Cambria"/>
              <a:cs typeface="Cambria"/>
              <a:sym typeface="Cambria"/>
            </a:endParaRPr>
          </a:p>
          <a:p>
            <a:pPr indent="0" algn="just">
              <a:lnSpc>
                <a:spcPct val="115000"/>
              </a:lnSpc>
              <a:spcBef>
                <a:spcPts val="0"/>
              </a:spcBef>
              <a:buNone/>
            </a:pPr>
            <a:endParaRPr sz="2133" dirty="0">
              <a:latin typeface="Comfortaa" pitchFamily="2" charset="0"/>
              <a:ea typeface="Cambria"/>
              <a:cs typeface="Cambria"/>
              <a:sym typeface="Cambria"/>
            </a:endParaRPr>
          </a:p>
          <a:p>
            <a:pPr marL="0" indent="0" algn="just">
              <a:lnSpc>
                <a:spcPct val="115000"/>
              </a:lnSpc>
              <a:spcBef>
                <a:spcPts val="0"/>
              </a:spcBef>
              <a:buNone/>
            </a:pPr>
            <a:r>
              <a:rPr lang="en" sz="2133" dirty="0">
                <a:latin typeface="Comfortaa" pitchFamily="2" charset="0"/>
                <a:ea typeface="Cambria"/>
                <a:cs typeface="Cambria"/>
                <a:sym typeface="Cambria"/>
              </a:rPr>
              <a:t>  </a:t>
            </a:r>
            <a:endParaRPr sz="2133" dirty="0">
              <a:latin typeface="Comfortaa" pitchFamily="2" charset="0"/>
              <a:ea typeface="Cambria"/>
              <a:cs typeface="Cambria"/>
              <a:sym typeface="Cambria"/>
            </a:endParaRPr>
          </a:p>
          <a:p>
            <a:pPr indent="-440256" algn="just">
              <a:lnSpc>
                <a:spcPct val="115000"/>
              </a:lnSpc>
              <a:spcBef>
                <a:spcPts val="0"/>
              </a:spcBef>
              <a:buSzPts val="1600"/>
              <a:buFont typeface="Cambria"/>
              <a:buChar char="▪"/>
            </a:pPr>
            <a:r>
              <a:rPr lang="en" sz="2133" dirty="0">
                <a:latin typeface="Comfortaa" pitchFamily="2" charset="0"/>
                <a:ea typeface="Cambria"/>
                <a:cs typeface="Cambria"/>
                <a:sym typeface="Cambria"/>
              </a:rPr>
              <a:t>Броят на тези редици е  B</a:t>
            </a:r>
            <a:r>
              <a:rPr lang="en" sz="2133" baseline="-25000" dirty="0">
                <a:latin typeface="Comfortaa" pitchFamily="2" charset="0"/>
                <a:ea typeface="Cambria"/>
                <a:cs typeface="Cambria"/>
                <a:sym typeface="Cambria"/>
              </a:rPr>
              <a:t>k-2</a:t>
            </a:r>
            <a:endParaRPr sz="1867" baseline="-25000" dirty="0">
              <a:latin typeface="Comfortaa" pitchFamily="2" charset="0"/>
              <a:ea typeface="Cambria"/>
              <a:cs typeface="Cambria"/>
              <a:sym typeface="Cambria"/>
            </a:endParaRPr>
          </a:p>
        </p:txBody>
      </p:sp>
      <p:graphicFrame>
        <p:nvGraphicFramePr>
          <p:cNvPr id="318" name="Google Shape;318;p41"/>
          <p:cNvGraphicFramePr/>
          <p:nvPr>
            <p:extLst>
              <p:ext uri="{D42A27DB-BD31-4B8C-83A1-F6EECF244321}">
                <p14:modId xmlns:p14="http://schemas.microsoft.com/office/powerpoint/2010/main" val="3470542445"/>
              </p:ext>
            </p:extLst>
          </p:nvPr>
        </p:nvGraphicFramePr>
        <p:xfrm>
          <a:off x="1221570" y="3986389"/>
          <a:ext cx="10125665" cy="609560"/>
        </p:xfrm>
        <a:graphic>
          <a:graphicData uri="http://schemas.openxmlformats.org/drawingml/2006/table">
            <a:tbl>
              <a:tblPr>
                <a:noFill/>
              </a:tblPr>
              <a:tblGrid>
                <a:gridCol w="2025133">
                  <a:extLst>
                    <a:ext uri="{9D8B030D-6E8A-4147-A177-3AD203B41FA5}">
                      <a16:colId xmlns:a16="http://schemas.microsoft.com/office/drawing/2014/main" val="20000"/>
                    </a:ext>
                  </a:extLst>
                </a:gridCol>
                <a:gridCol w="2025133">
                  <a:extLst>
                    <a:ext uri="{9D8B030D-6E8A-4147-A177-3AD203B41FA5}">
                      <a16:colId xmlns:a16="http://schemas.microsoft.com/office/drawing/2014/main" val="20001"/>
                    </a:ext>
                  </a:extLst>
                </a:gridCol>
                <a:gridCol w="2025133">
                  <a:extLst>
                    <a:ext uri="{9D8B030D-6E8A-4147-A177-3AD203B41FA5}">
                      <a16:colId xmlns:a16="http://schemas.microsoft.com/office/drawing/2014/main" val="20002"/>
                    </a:ext>
                  </a:extLst>
                </a:gridCol>
                <a:gridCol w="2025133">
                  <a:extLst>
                    <a:ext uri="{9D8B030D-6E8A-4147-A177-3AD203B41FA5}">
                      <a16:colId xmlns:a16="http://schemas.microsoft.com/office/drawing/2014/main" val="20003"/>
                    </a:ext>
                  </a:extLst>
                </a:gridCol>
                <a:gridCol w="2025133">
                  <a:extLst>
                    <a:ext uri="{9D8B030D-6E8A-4147-A177-3AD203B41FA5}">
                      <a16:colId xmlns:a16="http://schemas.microsoft.com/office/drawing/2014/main" val="20004"/>
                    </a:ext>
                  </a:extLst>
                </a:gridCol>
              </a:tblGrid>
              <a:tr h="609560">
                <a:tc>
                  <a:txBody>
                    <a:bodyPr/>
                    <a:lstStyle/>
                    <a:p>
                      <a:pPr marL="0" lvl="0" indent="0" algn="l" rtl="0">
                        <a:spcBef>
                          <a:spcPts val="0"/>
                        </a:spcBef>
                        <a:spcAft>
                          <a:spcPts val="0"/>
                        </a:spcAft>
                        <a:buNone/>
                      </a:pPr>
                      <a:r>
                        <a:rPr lang="en" sz="2400">
                          <a:solidFill>
                            <a:schemeClr val="tx1"/>
                          </a:solidFill>
                        </a:rPr>
                        <a:t>x</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x</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dirty="0">
                          <a:solidFill>
                            <a:schemeClr val="tx1"/>
                          </a:solidFill>
                        </a:rPr>
                        <a:t>...</a:t>
                      </a:r>
                      <a:endParaRPr sz="2400" dirty="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a:solidFill>
                            <a:schemeClr val="tx1"/>
                          </a:solidFill>
                        </a:rPr>
                        <a:t>1</a:t>
                      </a:r>
                      <a:endParaRPr sz="2400">
                        <a:solidFill>
                          <a:schemeClr val="tx1"/>
                        </a:solidFill>
                      </a:endParaRPr>
                    </a:p>
                  </a:txBody>
                  <a:tcPr marL="121900" marR="121900" marT="121900" marB="121900"/>
                </a:tc>
                <a:tc>
                  <a:txBody>
                    <a:bodyPr/>
                    <a:lstStyle/>
                    <a:p>
                      <a:pPr marL="0" lvl="0" indent="0" algn="l" rtl="0">
                        <a:spcBef>
                          <a:spcPts val="0"/>
                        </a:spcBef>
                        <a:spcAft>
                          <a:spcPts val="0"/>
                        </a:spcAft>
                        <a:buNone/>
                      </a:pPr>
                      <a:r>
                        <a:rPr lang="en" sz="2400" dirty="0">
                          <a:solidFill>
                            <a:schemeClr val="tx1"/>
                          </a:solidFill>
                        </a:rPr>
                        <a:t>0</a:t>
                      </a:r>
                      <a:endParaRPr sz="2400" dirty="0">
                        <a:solidFill>
                          <a:schemeClr val="tx1"/>
                        </a:solidFill>
                      </a:endParaRPr>
                    </a:p>
                  </a:txBody>
                  <a:tcPr marL="121900" marR="121900" marT="121900" marB="121900"/>
                </a:tc>
                <a:extLst>
                  <a:ext uri="{0D108BD9-81ED-4DB2-BD59-A6C34878D82A}">
                    <a16:rowId xmlns:a16="http://schemas.microsoft.com/office/drawing/2014/main" val="10000"/>
                  </a:ext>
                </a:extLst>
              </a:tr>
            </a:tbl>
          </a:graphicData>
        </a:graphic>
      </p:graphicFrame>
      <p:sp>
        <p:nvSpPr>
          <p:cNvPr id="319" name="Google Shape;319;p41"/>
          <p:cNvSpPr/>
          <p:nvPr/>
        </p:nvSpPr>
        <p:spPr>
          <a:xfrm rot="-5400000">
            <a:off x="3887389" y="572700"/>
            <a:ext cx="476400" cy="6109200"/>
          </a:xfrm>
          <a:prstGeom prst="leftBrace">
            <a:avLst>
              <a:gd name="adj1" fmla="val 8333"/>
              <a:gd name="adj2" fmla="val 50000"/>
            </a:avLst>
          </a:prstGeom>
          <a:noFill/>
          <a:ln w="9525" cap="flat" cmpd="sng">
            <a:solidFill>
              <a:schemeClr val="lt1"/>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 name="Google Shape;301;p39">
            <a:extLst>
              <a:ext uri="{FF2B5EF4-FFF2-40B4-BE49-F238E27FC236}">
                <a16:creationId xmlns:a16="http://schemas.microsoft.com/office/drawing/2014/main" id="{45BECFF3-2350-D858-077B-76544993F4C9}"/>
              </a:ext>
            </a:extLst>
          </p:cNvPr>
          <p:cNvSpPr txBox="1">
            <a:spLocks noGrp="1"/>
          </p:cNvSpPr>
          <p:nvPr>
            <p:ph type="title"/>
          </p:nvPr>
        </p:nvSpPr>
        <p:spPr>
          <a:xfrm>
            <a:off x="1130494" y="718058"/>
            <a:ext cx="10307819"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Редици от 0 и 1 [3/</a:t>
            </a:r>
            <a:r>
              <a:rPr lang="bg-BG" dirty="0">
                <a:latin typeface="Comfortaa" pitchFamily="2" charset="0"/>
                <a:ea typeface="Cambria"/>
                <a:cs typeface="Cambria"/>
                <a:sym typeface="Cambria"/>
              </a:rPr>
              <a:t>6</a:t>
            </a:r>
            <a:r>
              <a:rPr lang="en" dirty="0">
                <a:latin typeface="Comfortaa" pitchFamily="2" charset="0"/>
                <a:ea typeface="Cambria"/>
                <a:cs typeface="Cambria"/>
                <a:sym typeface="Cambria"/>
              </a:rPr>
              <a:t>]</a:t>
            </a:r>
            <a:endParaRPr dirty="0">
              <a:latin typeface="Comfortaa" pitchFamily="2" charset="0"/>
              <a:ea typeface="Cambria"/>
              <a:cs typeface="Cambria"/>
              <a:sym typeface="Cambr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5" name="Google Shape;325;p42"/>
          <p:cNvSpPr txBox="1">
            <a:spLocks noGrp="1"/>
          </p:cNvSpPr>
          <p:nvPr>
            <p:ph type="body" idx="1"/>
          </p:nvPr>
        </p:nvSpPr>
        <p:spPr>
          <a:xfrm>
            <a:off x="847862" y="1594822"/>
            <a:ext cx="10174815" cy="1647142"/>
          </a:xfrm>
          <a:prstGeom prst="rect">
            <a:avLst/>
          </a:prstGeom>
        </p:spPr>
        <p:txBody>
          <a:bodyPr spcFirstLastPara="1" vert="horz" wrap="square" lIns="108033" tIns="36000" rIns="108033" bIns="36000" rtlCol="0" anchor="t" anchorCtr="0">
            <a:noAutofit/>
          </a:bodyPr>
          <a:lstStyle/>
          <a:p>
            <a:pPr indent="-440256">
              <a:buSzPts val="1600"/>
              <a:buFont typeface="Cambria"/>
              <a:buChar char="▪"/>
            </a:pPr>
            <a:r>
              <a:rPr lang="en" sz="2133" dirty="0">
                <a:latin typeface="Comfortaa" pitchFamily="2" charset="0"/>
                <a:ea typeface="Cambria"/>
                <a:cs typeface="Cambria"/>
                <a:sym typeface="Cambria"/>
              </a:rPr>
              <a:t>В сила е следната рекурентната формула B</a:t>
            </a:r>
            <a:r>
              <a:rPr lang="en" sz="2133" baseline="-25000" dirty="0">
                <a:latin typeface="Comfortaa" pitchFamily="2" charset="0"/>
                <a:ea typeface="Cambria"/>
                <a:cs typeface="Cambria"/>
                <a:sym typeface="Cambria"/>
              </a:rPr>
              <a:t>k</a:t>
            </a:r>
            <a:r>
              <a:rPr lang="en" sz="2133" dirty="0">
                <a:latin typeface="Comfortaa" pitchFamily="2" charset="0"/>
                <a:ea typeface="Cambria"/>
                <a:cs typeface="Cambria"/>
                <a:sym typeface="Cambria"/>
              </a:rPr>
              <a:t> = B</a:t>
            </a:r>
            <a:r>
              <a:rPr lang="en" sz="2133" baseline="-25000" dirty="0">
                <a:latin typeface="Comfortaa" pitchFamily="2" charset="0"/>
                <a:ea typeface="Cambria"/>
                <a:cs typeface="Cambria"/>
                <a:sym typeface="Cambria"/>
              </a:rPr>
              <a:t>k-1</a:t>
            </a:r>
            <a:r>
              <a:rPr lang="en" sz="2133" dirty="0">
                <a:latin typeface="Comfortaa" pitchFamily="2" charset="0"/>
                <a:ea typeface="Cambria"/>
                <a:cs typeface="Cambria"/>
                <a:sym typeface="Cambria"/>
              </a:rPr>
              <a:t>+B</a:t>
            </a:r>
            <a:r>
              <a:rPr lang="en" sz="2133" baseline="-25000" dirty="0">
                <a:latin typeface="Comfortaa" pitchFamily="2" charset="0"/>
                <a:ea typeface="Cambria"/>
                <a:cs typeface="Cambria"/>
                <a:sym typeface="Cambria"/>
              </a:rPr>
              <a:t>k-2</a:t>
            </a:r>
            <a:endParaRPr sz="2133" baseline="-25000" dirty="0">
              <a:latin typeface="Comfortaa" pitchFamily="2" charset="0"/>
              <a:ea typeface="Cambria"/>
              <a:cs typeface="Cambria"/>
              <a:sym typeface="Cambria"/>
            </a:endParaRPr>
          </a:p>
          <a:p>
            <a:pPr indent="-440256">
              <a:spcBef>
                <a:spcPts val="0"/>
              </a:spcBef>
              <a:buSzPts val="1600"/>
              <a:buFont typeface="Cambria"/>
              <a:buChar char="▪"/>
            </a:pPr>
            <a:r>
              <a:rPr lang="en" sz="2133" dirty="0">
                <a:latin typeface="Comfortaa" pitchFamily="2" charset="0"/>
                <a:ea typeface="Cambria"/>
                <a:cs typeface="Cambria"/>
                <a:sym typeface="Cambria"/>
              </a:rPr>
              <a:t>При k=1 B</a:t>
            </a:r>
            <a:r>
              <a:rPr lang="en" sz="2133" baseline="-25000" dirty="0">
                <a:latin typeface="Comfortaa" pitchFamily="2" charset="0"/>
                <a:ea typeface="Cambria"/>
                <a:cs typeface="Cambria"/>
                <a:sym typeface="Cambria"/>
              </a:rPr>
              <a:t>k</a:t>
            </a:r>
            <a:r>
              <a:rPr lang="en" sz="2133" dirty="0">
                <a:latin typeface="Comfortaa" pitchFamily="2" charset="0"/>
                <a:ea typeface="Cambria"/>
                <a:cs typeface="Cambria"/>
                <a:sym typeface="Cambria"/>
              </a:rPr>
              <a:t> = 2</a:t>
            </a:r>
            <a:endParaRPr sz="2133" dirty="0">
              <a:latin typeface="Comfortaa" pitchFamily="2" charset="0"/>
              <a:ea typeface="Cambria"/>
              <a:cs typeface="Cambria"/>
              <a:sym typeface="Cambria"/>
            </a:endParaRPr>
          </a:p>
          <a:p>
            <a:pPr indent="-440256">
              <a:spcBef>
                <a:spcPts val="0"/>
              </a:spcBef>
              <a:buSzPts val="1600"/>
              <a:buFont typeface="Cambria"/>
              <a:buChar char="▪"/>
            </a:pPr>
            <a:r>
              <a:rPr lang="en" sz="2133" dirty="0">
                <a:latin typeface="Comfortaa" pitchFamily="2" charset="0"/>
                <a:ea typeface="Cambria"/>
                <a:cs typeface="Cambria"/>
                <a:sym typeface="Cambria"/>
              </a:rPr>
              <a:t>При k=2  B</a:t>
            </a:r>
            <a:r>
              <a:rPr lang="en" sz="2133" baseline="-25000" dirty="0">
                <a:latin typeface="Comfortaa" pitchFamily="2" charset="0"/>
                <a:ea typeface="Cambria"/>
                <a:cs typeface="Cambria"/>
                <a:sym typeface="Cambria"/>
              </a:rPr>
              <a:t>k </a:t>
            </a:r>
            <a:r>
              <a:rPr lang="en" sz="2133" dirty="0">
                <a:latin typeface="Comfortaa" pitchFamily="2" charset="0"/>
                <a:ea typeface="Cambria"/>
                <a:cs typeface="Cambria"/>
                <a:sym typeface="Cambria"/>
              </a:rPr>
              <a:t>= 3</a:t>
            </a:r>
            <a:endParaRPr sz="2133" dirty="0">
              <a:latin typeface="Comfortaa" pitchFamily="2" charset="0"/>
              <a:ea typeface="Cambria"/>
              <a:cs typeface="Cambria"/>
              <a:sym typeface="Cambria"/>
            </a:endParaRPr>
          </a:p>
        </p:txBody>
      </p:sp>
      <p:sp>
        <p:nvSpPr>
          <p:cNvPr id="326" name="Google Shape;326;p42"/>
          <p:cNvSpPr txBox="1"/>
          <p:nvPr/>
        </p:nvSpPr>
        <p:spPr>
          <a:xfrm>
            <a:off x="1198430" y="2962200"/>
            <a:ext cx="4547002" cy="327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r>
              <a:rPr lang="en" sz="2133" dirty="0">
                <a:solidFill>
                  <a:srgbClr val="FFFFFF"/>
                </a:solidFill>
                <a:latin typeface="Cambria"/>
                <a:ea typeface="Cambria"/>
                <a:cs typeface="Cambria"/>
                <a:sym typeface="Cambria"/>
              </a:rPr>
              <a:t>// с цикъл</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b1=2;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b2=3;</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for (i=3; i&lt;=N; i++){</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b=b2+b1;</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b1=b2;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b2=b;</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cout&lt;&lt;b;</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327" name="Google Shape;327;p42"/>
          <p:cNvSpPr txBox="1"/>
          <p:nvPr/>
        </p:nvSpPr>
        <p:spPr>
          <a:xfrm>
            <a:off x="6096000" y="2962200"/>
            <a:ext cx="4794800" cy="327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r>
              <a:rPr lang="en" sz="2133" dirty="0">
                <a:solidFill>
                  <a:srgbClr val="FFFFFF"/>
                </a:solidFill>
                <a:latin typeface="Cambria"/>
                <a:ea typeface="Cambria"/>
                <a:cs typeface="Cambria"/>
                <a:sym typeface="Cambria"/>
              </a:rPr>
              <a:t>// с рекурсия</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intB(int k){</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if(k==1) return 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if(k==2) return 3;</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return B(k-1)+B(k-2);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4" name="Google Shape;301;p39">
            <a:extLst>
              <a:ext uri="{FF2B5EF4-FFF2-40B4-BE49-F238E27FC236}">
                <a16:creationId xmlns:a16="http://schemas.microsoft.com/office/drawing/2014/main" id="{2B7EC20B-461A-9869-01DC-D05C076F94F0}"/>
              </a:ext>
            </a:extLst>
          </p:cNvPr>
          <p:cNvSpPr txBox="1">
            <a:spLocks noGrp="1"/>
          </p:cNvSpPr>
          <p:nvPr>
            <p:ph type="title"/>
          </p:nvPr>
        </p:nvSpPr>
        <p:spPr>
          <a:xfrm>
            <a:off x="1130494" y="718058"/>
            <a:ext cx="10307819"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Редици от 0 и 1 [4/</a:t>
            </a:r>
            <a:r>
              <a:rPr lang="bg-BG" dirty="0">
                <a:latin typeface="Comfortaa" pitchFamily="2" charset="0"/>
                <a:ea typeface="Cambria"/>
                <a:cs typeface="Cambria"/>
                <a:sym typeface="Cambria"/>
              </a:rPr>
              <a:t>6</a:t>
            </a:r>
            <a:r>
              <a:rPr lang="en" dirty="0">
                <a:latin typeface="Comfortaa" pitchFamily="2" charset="0"/>
                <a:ea typeface="Cambria"/>
                <a:cs typeface="Cambria"/>
                <a:sym typeface="Cambria"/>
              </a:rPr>
              <a:t>]</a:t>
            </a:r>
            <a:endParaRPr dirty="0">
              <a:latin typeface="Comfortaa" pitchFamily="2" charset="0"/>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3" name="Google Shape;333;p43"/>
          <p:cNvSpPr txBox="1">
            <a:spLocks noGrp="1"/>
          </p:cNvSpPr>
          <p:nvPr>
            <p:ph type="body" idx="1"/>
          </p:nvPr>
        </p:nvSpPr>
        <p:spPr>
          <a:xfrm>
            <a:off x="1022429" y="1644699"/>
            <a:ext cx="9767491" cy="982123"/>
          </a:xfrm>
          <a:prstGeom prst="rect">
            <a:avLst/>
          </a:prstGeom>
        </p:spPr>
        <p:txBody>
          <a:bodyPr spcFirstLastPara="1" vert="horz" wrap="square" lIns="108033" tIns="36000" rIns="108033" bIns="36000" rtlCol="0" anchor="t" anchorCtr="0">
            <a:noAutofit/>
          </a:bodyPr>
          <a:lstStyle/>
          <a:p>
            <a:pPr indent="-440256">
              <a:buSzPts val="1600"/>
              <a:buFont typeface="Cambria"/>
              <a:buChar char="▪"/>
            </a:pPr>
            <a:r>
              <a:rPr lang="en" sz="2133" dirty="0">
                <a:latin typeface="Comfortaa" pitchFamily="2" charset="0"/>
                <a:ea typeface="Cambria"/>
                <a:cs typeface="Cambria"/>
                <a:sym typeface="Cambria"/>
              </a:rPr>
              <a:t>За пресмятане на големи стойности за N</a:t>
            </a:r>
            <a:endParaRPr sz="2133" dirty="0">
              <a:latin typeface="Comfortaa" pitchFamily="2" charset="0"/>
              <a:ea typeface="Cambria"/>
              <a:cs typeface="Cambria"/>
              <a:sym typeface="Cambria"/>
            </a:endParaRPr>
          </a:p>
          <a:p>
            <a:pPr indent="-440256">
              <a:spcBef>
                <a:spcPts val="0"/>
              </a:spcBef>
              <a:buSzPts val="1600"/>
              <a:buFont typeface="Cambria"/>
              <a:buChar char="▪"/>
            </a:pPr>
            <a:r>
              <a:rPr lang="en" sz="2133" dirty="0">
                <a:latin typeface="Comfortaa" pitchFamily="2" charset="0"/>
                <a:ea typeface="Cambria"/>
                <a:cs typeface="Cambria"/>
                <a:sym typeface="Cambria"/>
              </a:rPr>
              <a:t>Вече веднъж пресметнатите стойности се помнят в масив v[i]</a:t>
            </a:r>
            <a:endParaRPr sz="2133" dirty="0">
              <a:latin typeface="Comfortaa" pitchFamily="2" charset="0"/>
              <a:ea typeface="Cambria"/>
              <a:cs typeface="Cambria"/>
              <a:sym typeface="Cambria"/>
            </a:endParaRPr>
          </a:p>
        </p:txBody>
      </p:sp>
      <p:sp>
        <p:nvSpPr>
          <p:cNvPr id="334" name="Google Shape;334;p43"/>
          <p:cNvSpPr txBox="1"/>
          <p:nvPr/>
        </p:nvSpPr>
        <p:spPr>
          <a:xfrm>
            <a:off x="1301200" y="2962200"/>
            <a:ext cx="4430624" cy="327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r>
              <a:rPr lang="en" sz="2133" dirty="0">
                <a:solidFill>
                  <a:srgbClr val="FFFFFF"/>
                </a:solidFill>
                <a:latin typeface="Cambria"/>
                <a:ea typeface="Cambria"/>
                <a:cs typeface="Cambria"/>
                <a:sym typeface="Cambria"/>
              </a:rPr>
              <a:t>// с масив</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intB(int k){</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if (v[k]==0) v[k]=B(k-1)+B(k-2);</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return v[k];</a:t>
            </a:r>
            <a:endParaRPr sz="2133" dirty="0">
              <a:solidFill>
                <a:srgbClr val="FFFFFF"/>
              </a:solidFill>
              <a:latin typeface="Cambria"/>
              <a:ea typeface="Cambria"/>
              <a:cs typeface="Cambria"/>
              <a:sym typeface="Cambria"/>
            </a:endParaRPr>
          </a:p>
          <a:p>
            <a:r>
              <a:rPr lang="en" sz="2133" dirty="0">
                <a:solidFill>
                  <a:srgbClr val="FFFFFF"/>
                </a:solidFill>
                <a:latin typeface="Cambria"/>
                <a:ea typeface="Cambria"/>
                <a:cs typeface="Cambria"/>
                <a:sym typeface="Cambria"/>
              </a:rPr>
              <a:t>}</a:t>
            </a:r>
            <a:endParaRPr sz="2133" dirty="0">
              <a:solidFill>
                <a:srgbClr val="FFFFFF"/>
              </a:solidFill>
              <a:latin typeface="Cambria"/>
              <a:ea typeface="Cambria"/>
              <a:cs typeface="Cambria"/>
              <a:sym typeface="Cambria"/>
            </a:endParaRPr>
          </a:p>
          <a:p>
            <a:endParaRPr sz="2133" dirty="0">
              <a:solidFill>
                <a:srgbClr val="FFFFFF"/>
              </a:solidFill>
              <a:latin typeface="Cambria"/>
              <a:ea typeface="Cambria"/>
              <a:cs typeface="Cambria"/>
              <a:sym typeface="Cambria"/>
            </a:endParaRPr>
          </a:p>
        </p:txBody>
      </p:sp>
      <p:sp>
        <p:nvSpPr>
          <p:cNvPr id="335" name="Google Shape;335;p43"/>
          <p:cNvSpPr txBox="1"/>
          <p:nvPr/>
        </p:nvSpPr>
        <p:spPr>
          <a:xfrm>
            <a:off x="6096000" y="2962200"/>
            <a:ext cx="4794800" cy="32792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spcFirstLastPara="1" wrap="square" lIns="121900" tIns="121900" rIns="121900" bIns="121900" anchor="t" anchorCtr="0">
            <a:noAutofit/>
          </a:bodyPr>
          <a:lstStyle/>
          <a:p>
            <a:r>
              <a:rPr lang="en" sz="2133">
                <a:solidFill>
                  <a:srgbClr val="FFFFFF"/>
                </a:solidFill>
                <a:latin typeface="Cambria"/>
                <a:ea typeface="Cambria"/>
                <a:cs typeface="Cambria"/>
                <a:sym typeface="Cambria"/>
              </a:rPr>
              <a:t>const Nmax=21;</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int v[Nmax];</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void main(){</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v[1]=2;</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v[2]=3;</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for(int i=3; i&lt;Nmax; i++)</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v[i]=0;</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cout&lt;&lt;B(20);</a:t>
            </a:r>
            <a:endParaRPr sz="2133">
              <a:solidFill>
                <a:srgbClr val="FFFFFF"/>
              </a:solidFill>
              <a:latin typeface="Cambria"/>
              <a:ea typeface="Cambria"/>
              <a:cs typeface="Cambria"/>
              <a:sym typeface="Cambria"/>
            </a:endParaRPr>
          </a:p>
          <a:p>
            <a:r>
              <a:rPr lang="en" sz="2133">
                <a:solidFill>
                  <a:srgbClr val="FFFFFF"/>
                </a:solidFill>
                <a:latin typeface="Cambria"/>
                <a:ea typeface="Cambria"/>
                <a:cs typeface="Cambria"/>
                <a:sym typeface="Cambria"/>
              </a:rPr>
              <a:t>}</a:t>
            </a:r>
            <a:endParaRPr sz="2133">
              <a:solidFill>
                <a:srgbClr val="FFFFFF"/>
              </a:solidFill>
              <a:latin typeface="Cambria"/>
              <a:ea typeface="Cambria"/>
              <a:cs typeface="Cambria"/>
              <a:sym typeface="Cambria"/>
            </a:endParaRPr>
          </a:p>
          <a:p>
            <a:endParaRPr sz="2133">
              <a:solidFill>
                <a:srgbClr val="FFFFFF"/>
              </a:solidFill>
              <a:latin typeface="Cambria"/>
              <a:ea typeface="Cambria"/>
              <a:cs typeface="Cambria"/>
              <a:sym typeface="Cambria"/>
            </a:endParaRPr>
          </a:p>
        </p:txBody>
      </p:sp>
      <p:sp>
        <p:nvSpPr>
          <p:cNvPr id="4" name="Google Shape;301;p39">
            <a:extLst>
              <a:ext uri="{FF2B5EF4-FFF2-40B4-BE49-F238E27FC236}">
                <a16:creationId xmlns:a16="http://schemas.microsoft.com/office/drawing/2014/main" id="{68AE3257-D603-A164-CE49-A51F24B3FC08}"/>
              </a:ext>
            </a:extLst>
          </p:cNvPr>
          <p:cNvSpPr txBox="1">
            <a:spLocks noGrp="1"/>
          </p:cNvSpPr>
          <p:nvPr>
            <p:ph type="title"/>
          </p:nvPr>
        </p:nvSpPr>
        <p:spPr>
          <a:xfrm>
            <a:off x="1130494" y="718058"/>
            <a:ext cx="10307819"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Редици от 0 и 1 [5/</a:t>
            </a:r>
            <a:r>
              <a:rPr lang="bg-BG" dirty="0">
                <a:latin typeface="Comfortaa" pitchFamily="2" charset="0"/>
                <a:ea typeface="Cambria"/>
                <a:cs typeface="Cambria"/>
                <a:sym typeface="Cambria"/>
              </a:rPr>
              <a:t>6</a:t>
            </a:r>
            <a:r>
              <a:rPr lang="en" dirty="0">
                <a:latin typeface="Comfortaa" pitchFamily="2" charset="0"/>
                <a:ea typeface="Cambria"/>
                <a:cs typeface="Cambria"/>
                <a:sym typeface="Cambria"/>
              </a:rPr>
              <a:t>]</a:t>
            </a:r>
            <a:endParaRPr dirty="0">
              <a:latin typeface="Comfortaa" pitchFamily="2" charset="0"/>
              <a:ea typeface="Cambria"/>
              <a:cs typeface="Cambria"/>
              <a:sym typeface="Cambri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1" name="Google Shape;341;p44"/>
          <p:cNvSpPr txBox="1">
            <a:spLocks noGrp="1"/>
          </p:cNvSpPr>
          <p:nvPr>
            <p:ph type="body" idx="1"/>
          </p:nvPr>
        </p:nvSpPr>
        <p:spPr>
          <a:xfrm>
            <a:off x="415600" y="1536633"/>
            <a:ext cx="11360800" cy="4555200"/>
          </a:xfrm>
          <a:prstGeom prst="rect">
            <a:avLst/>
          </a:prstGeom>
        </p:spPr>
        <p:txBody>
          <a:bodyPr spcFirstLastPara="1" vert="horz" wrap="square" lIns="108033" tIns="36000" rIns="108033" bIns="36000" rtlCol="0" anchor="t" anchorCtr="0">
            <a:noAutofit/>
          </a:bodyPr>
          <a:lstStyle/>
          <a:p>
            <a:pPr marL="0" indent="457189">
              <a:lnSpc>
                <a:spcPct val="115000"/>
              </a:lnSpc>
              <a:spcBef>
                <a:spcPts val="0"/>
              </a:spcBef>
              <a:buClr>
                <a:schemeClr val="dk1"/>
              </a:buClr>
              <a:buSzPts val="1100"/>
              <a:buNone/>
            </a:pPr>
            <a:r>
              <a:rPr lang="en">
                <a:latin typeface="Cambria"/>
                <a:ea typeface="Cambria"/>
                <a:cs typeface="Cambria"/>
                <a:sym typeface="Cambria"/>
              </a:rPr>
              <a:t> </a:t>
            </a:r>
            <a:endParaRPr>
              <a:latin typeface="Cambria"/>
              <a:ea typeface="Cambria"/>
              <a:cs typeface="Cambria"/>
              <a:sym typeface="Cambria"/>
            </a:endParaRPr>
          </a:p>
          <a:p>
            <a:pPr marL="0" indent="0">
              <a:buNone/>
            </a:pPr>
            <a:endParaRPr>
              <a:latin typeface="Cambria"/>
              <a:ea typeface="Cambria"/>
              <a:cs typeface="Cambria"/>
              <a:sym typeface="Cambria"/>
            </a:endParaRPr>
          </a:p>
        </p:txBody>
      </p:sp>
      <p:graphicFrame>
        <p:nvGraphicFramePr>
          <p:cNvPr id="342" name="Google Shape;342;p44"/>
          <p:cNvGraphicFramePr/>
          <p:nvPr>
            <p:extLst>
              <p:ext uri="{D42A27DB-BD31-4B8C-83A1-F6EECF244321}">
                <p14:modId xmlns:p14="http://schemas.microsoft.com/office/powerpoint/2010/main" val="3346190976"/>
              </p:ext>
            </p:extLst>
          </p:nvPr>
        </p:nvGraphicFramePr>
        <p:xfrm>
          <a:off x="1297752" y="1605826"/>
          <a:ext cx="9334226" cy="4876600"/>
        </p:xfrm>
        <a:graphic>
          <a:graphicData uri="http://schemas.openxmlformats.org/drawingml/2006/table">
            <a:tbl>
              <a:tblPr>
                <a:noFill/>
              </a:tblPr>
              <a:tblGrid>
                <a:gridCol w="4667113">
                  <a:extLst>
                    <a:ext uri="{9D8B030D-6E8A-4147-A177-3AD203B41FA5}">
                      <a16:colId xmlns:a16="http://schemas.microsoft.com/office/drawing/2014/main" val="20000"/>
                    </a:ext>
                  </a:extLst>
                </a:gridCol>
                <a:gridCol w="4667113">
                  <a:extLst>
                    <a:ext uri="{9D8B030D-6E8A-4147-A177-3AD203B41FA5}">
                      <a16:colId xmlns:a16="http://schemas.microsoft.com/office/drawing/2014/main" val="20001"/>
                    </a:ext>
                  </a:extLst>
                </a:gridCol>
              </a:tblGrid>
              <a:tr h="475827">
                <a:tc>
                  <a:txBody>
                    <a:bodyPr/>
                    <a:lstStyle/>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Дължина на редицата</a:t>
                      </a:r>
                      <a:endParaRPr sz="2000">
                        <a:solidFill>
                          <a:schemeClr val="tx1"/>
                        </a:solidFill>
                        <a:latin typeface="Comfortaa" pitchFamily="2" charset="0"/>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2000" dirty="0">
                          <a:solidFill>
                            <a:schemeClr val="tx1"/>
                          </a:solidFill>
                          <a:latin typeface="Comfortaa" pitchFamily="2" charset="0"/>
                          <a:ea typeface="Cambria"/>
                          <a:cs typeface="Cambria"/>
                          <a:sym typeface="Cambria"/>
                        </a:rPr>
                        <a:t>Редици от разглеждания вид</a:t>
                      </a:r>
                      <a:endParaRPr sz="2000" dirty="0">
                        <a:solidFill>
                          <a:schemeClr val="tx1"/>
                        </a:solidFill>
                        <a:latin typeface="Comfortaa" pitchFamily="2" charset="0"/>
                        <a:ea typeface="Cambria"/>
                        <a:cs typeface="Cambria"/>
                        <a:sym typeface="Cambria"/>
                      </a:endParaRPr>
                    </a:p>
                  </a:txBody>
                  <a:tcPr marL="121900" marR="121900" marT="121900" marB="121900"/>
                </a:tc>
                <a:extLst>
                  <a:ext uri="{0D108BD9-81ED-4DB2-BD59-A6C34878D82A}">
                    <a16:rowId xmlns:a16="http://schemas.microsoft.com/office/drawing/2014/main" val="10000"/>
                  </a:ext>
                </a:extLst>
              </a:tr>
              <a:tr h="740195">
                <a:tc>
                  <a:txBody>
                    <a:bodyPr/>
                    <a:lstStyle/>
                    <a:p>
                      <a:pPr marL="0" lvl="0" indent="0" algn="ctr" rtl="0">
                        <a:spcBef>
                          <a:spcPts val="0"/>
                        </a:spcBef>
                        <a:spcAft>
                          <a:spcPts val="0"/>
                        </a:spcAft>
                        <a:buNone/>
                      </a:pPr>
                      <a:r>
                        <a:rPr lang="en" sz="2000" dirty="0">
                          <a:solidFill>
                            <a:schemeClr val="tx1"/>
                          </a:solidFill>
                          <a:latin typeface="Comfortaa" pitchFamily="2" charset="0"/>
                          <a:ea typeface="Cambria"/>
                          <a:cs typeface="Cambria"/>
                          <a:sym typeface="Cambria"/>
                        </a:rPr>
                        <a:t>1</a:t>
                      </a:r>
                      <a:endParaRPr sz="2000" dirty="0">
                        <a:solidFill>
                          <a:schemeClr val="tx1"/>
                        </a:solidFill>
                        <a:latin typeface="Comfortaa" pitchFamily="2" charset="0"/>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2000" dirty="0">
                          <a:solidFill>
                            <a:schemeClr val="tx1"/>
                          </a:solidFill>
                          <a:latin typeface="Comfortaa" pitchFamily="2" charset="0"/>
                          <a:ea typeface="Cambria"/>
                          <a:cs typeface="Cambria"/>
                          <a:sym typeface="Cambria"/>
                        </a:rPr>
                        <a:t>0</a:t>
                      </a:r>
                      <a:endParaRPr sz="2000" dirty="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dirty="0">
                          <a:solidFill>
                            <a:schemeClr val="tx1"/>
                          </a:solidFill>
                          <a:latin typeface="Comfortaa" pitchFamily="2" charset="0"/>
                          <a:ea typeface="Cambria"/>
                          <a:cs typeface="Cambria"/>
                          <a:sym typeface="Cambria"/>
                        </a:rPr>
                        <a:t>1</a:t>
                      </a:r>
                      <a:endParaRPr sz="2000" dirty="0">
                        <a:solidFill>
                          <a:schemeClr val="tx1"/>
                        </a:solidFill>
                        <a:latin typeface="Comfortaa" pitchFamily="2" charset="0"/>
                        <a:ea typeface="Cambria"/>
                        <a:cs typeface="Cambria"/>
                        <a:sym typeface="Cambria"/>
                      </a:endParaRPr>
                    </a:p>
                  </a:txBody>
                  <a:tcPr marL="121900" marR="121900" marT="121900" marB="121900"/>
                </a:tc>
                <a:extLst>
                  <a:ext uri="{0D108BD9-81ED-4DB2-BD59-A6C34878D82A}">
                    <a16:rowId xmlns:a16="http://schemas.microsoft.com/office/drawing/2014/main" val="10001"/>
                  </a:ext>
                </a:extLst>
              </a:tr>
              <a:tr h="1004562">
                <a:tc>
                  <a:txBody>
                    <a:bodyPr/>
                    <a:lstStyle/>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2</a:t>
                      </a:r>
                      <a:endParaRPr sz="2000">
                        <a:solidFill>
                          <a:schemeClr val="tx1"/>
                        </a:solidFill>
                        <a:latin typeface="Comfortaa" pitchFamily="2" charset="0"/>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0 1</a:t>
                      </a:r>
                      <a:endParaRPr sz="200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1 0</a:t>
                      </a:r>
                      <a:endParaRPr sz="200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1 1</a:t>
                      </a:r>
                      <a:endParaRPr sz="2000">
                        <a:solidFill>
                          <a:schemeClr val="tx1"/>
                        </a:solidFill>
                        <a:latin typeface="Comfortaa" pitchFamily="2" charset="0"/>
                        <a:ea typeface="Cambria"/>
                        <a:cs typeface="Cambria"/>
                        <a:sym typeface="Cambria"/>
                      </a:endParaRPr>
                    </a:p>
                  </a:txBody>
                  <a:tcPr marL="121900" marR="121900" marT="121900" marB="121900"/>
                </a:tc>
                <a:extLst>
                  <a:ext uri="{0D108BD9-81ED-4DB2-BD59-A6C34878D82A}">
                    <a16:rowId xmlns:a16="http://schemas.microsoft.com/office/drawing/2014/main" val="10002"/>
                  </a:ext>
                </a:extLst>
              </a:tr>
              <a:tr h="1533298">
                <a:tc>
                  <a:txBody>
                    <a:bodyPr/>
                    <a:lstStyle/>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3</a:t>
                      </a:r>
                      <a:endParaRPr sz="2000">
                        <a:solidFill>
                          <a:schemeClr val="tx1"/>
                        </a:solidFill>
                        <a:latin typeface="Comfortaa" pitchFamily="2" charset="0"/>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1 1 0</a:t>
                      </a:r>
                      <a:endParaRPr sz="200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0 1 1</a:t>
                      </a:r>
                      <a:endParaRPr sz="200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1 1 1</a:t>
                      </a:r>
                      <a:endParaRPr sz="200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1 0 1</a:t>
                      </a:r>
                      <a:endParaRPr sz="2000">
                        <a:solidFill>
                          <a:schemeClr val="tx1"/>
                        </a:solidFill>
                        <a:latin typeface="Comfortaa" pitchFamily="2" charset="0"/>
                        <a:ea typeface="Cambria"/>
                        <a:cs typeface="Cambria"/>
                        <a:sym typeface="Cambria"/>
                      </a:endParaRPr>
                    </a:p>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0 1 0</a:t>
                      </a:r>
                      <a:endParaRPr sz="2000">
                        <a:solidFill>
                          <a:schemeClr val="tx1"/>
                        </a:solidFill>
                        <a:latin typeface="Comfortaa" pitchFamily="2" charset="0"/>
                        <a:ea typeface="Cambria"/>
                        <a:cs typeface="Cambria"/>
                        <a:sym typeface="Cambria"/>
                      </a:endParaRPr>
                    </a:p>
                  </a:txBody>
                  <a:tcPr marL="121900" marR="121900" marT="121900" marB="121900"/>
                </a:tc>
                <a:extLst>
                  <a:ext uri="{0D108BD9-81ED-4DB2-BD59-A6C34878D82A}">
                    <a16:rowId xmlns:a16="http://schemas.microsoft.com/office/drawing/2014/main" val="10003"/>
                  </a:ext>
                </a:extLst>
              </a:tr>
              <a:tr h="475827">
                <a:tc>
                  <a:txBody>
                    <a:bodyPr/>
                    <a:lstStyle/>
                    <a:p>
                      <a:pPr marL="0" lvl="0" indent="0" algn="ctr" rtl="0">
                        <a:spcBef>
                          <a:spcPts val="0"/>
                        </a:spcBef>
                        <a:spcAft>
                          <a:spcPts val="0"/>
                        </a:spcAft>
                        <a:buNone/>
                      </a:pPr>
                      <a:r>
                        <a:rPr lang="en" sz="2000">
                          <a:solidFill>
                            <a:schemeClr val="tx1"/>
                          </a:solidFill>
                          <a:latin typeface="Comfortaa" pitchFamily="2" charset="0"/>
                          <a:ea typeface="Cambria"/>
                          <a:cs typeface="Cambria"/>
                          <a:sym typeface="Cambria"/>
                        </a:rPr>
                        <a:t>….</a:t>
                      </a:r>
                      <a:endParaRPr sz="2000">
                        <a:solidFill>
                          <a:schemeClr val="tx1"/>
                        </a:solidFill>
                        <a:latin typeface="Comfortaa" pitchFamily="2" charset="0"/>
                        <a:ea typeface="Cambria"/>
                        <a:cs typeface="Cambria"/>
                        <a:sym typeface="Cambria"/>
                      </a:endParaRPr>
                    </a:p>
                  </a:txBody>
                  <a:tcPr marL="121900" marR="121900" marT="121900" marB="121900"/>
                </a:tc>
                <a:tc>
                  <a:txBody>
                    <a:bodyPr/>
                    <a:lstStyle/>
                    <a:p>
                      <a:pPr marL="0" lvl="0" indent="0" algn="ctr" rtl="0">
                        <a:spcBef>
                          <a:spcPts val="0"/>
                        </a:spcBef>
                        <a:spcAft>
                          <a:spcPts val="0"/>
                        </a:spcAft>
                        <a:buNone/>
                      </a:pPr>
                      <a:r>
                        <a:rPr lang="en" sz="2000" dirty="0">
                          <a:solidFill>
                            <a:schemeClr val="tx1"/>
                          </a:solidFill>
                          <a:latin typeface="Comfortaa" pitchFamily="2" charset="0"/>
                          <a:ea typeface="Cambria"/>
                          <a:cs typeface="Cambria"/>
                          <a:sym typeface="Cambria"/>
                        </a:rPr>
                        <a:t>….</a:t>
                      </a:r>
                      <a:endParaRPr sz="2000" dirty="0">
                        <a:solidFill>
                          <a:schemeClr val="tx1"/>
                        </a:solidFill>
                        <a:latin typeface="Comfortaa" pitchFamily="2" charset="0"/>
                        <a:ea typeface="Cambria"/>
                        <a:cs typeface="Cambria"/>
                        <a:sym typeface="Cambria"/>
                      </a:endParaRPr>
                    </a:p>
                  </a:txBody>
                  <a:tcPr marL="121900" marR="121900" marT="121900" marB="121900"/>
                </a:tc>
                <a:extLst>
                  <a:ext uri="{0D108BD9-81ED-4DB2-BD59-A6C34878D82A}">
                    <a16:rowId xmlns:a16="http://schemas.microsoft.com/office/drawing/2014/main" val="10004"/>
                  </a:ext>
                </a:extLst>
              </a:tr>
            </a:tbl>
          </a:graphicData>
        </a:graphic>
      </p:graphicFrame>
      <p:sp>
        <p:nvSpPr>
          <p:cNvPr id="4" name="Google Shape;301;p39">
            <a:extLst>
              <a:ext uri="{FF2B5EF4-FFF2-40B4-BE49-F238E27FC236}">
                <a16:creationId xmlns:a16="http://schemas.microsoft.com/office/drawing/2014/main" id="{42AAA2A6-3FCD-2F97-2D18-33E20A415E1B}"/>
              </a:ext>
            </a:extLst>
          </p:cNvPr>
          <p:cNvSpPr txBox="1">
            <a:spLocks noGrp="1"/>
          </p:cNvSpPr>
          <p:nvPr>
            <p:ph type="title"/>
          </p:nvPr>
        </p:nvSpPr>
        <p:spPr>
          <a:xfrm>
            <a:off x="1130494" y="718058"/>
            <a:ext cx="10307819"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Редици от 0 и 1 [6/6]</a:t>
            </a:r>
            <a:endParaRPr dirty="0">
              <a:latin typeface="Comfortaa" pitchFamily="2" charset="0"/>
              <a:ea typeface="Cambria"/>
              <a:cs typeface="Cambria"/>
              <a:sym typeface="Cambri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45"/>
          <p:cNvSpPr txBox="1">
            <a:spLocks noGrp="1"/>
          </p:cNvSpPr>
          <p:nvPr>
            <p:ph type="title"/>
          </p:nvPr>
        </p:nvSpPr>
        <p:spPr>
          <a:xfrm>
            <a:off x="831200" y="631767"/>
            <a:ext cx="10640364"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bg-BG" dirty="0">
                <a:latin typeface="Comfortaa" pitchFamily="2" charset="0"/>
                <a:ea typeface="Cambria"/>
                <a:cs typeface="Cambria"/>
                <a:sym typeface="Cambria"/>
              </a:rPr>
              <a:t>Задача </a:t>
            </a:r>
            <a:r>
              <a:rPr lang="en" dirty="0">
                <a:latin typeface="Comfortaa" pitchFamily="2" charset="0"/>
                <a:ea typeface="Cambria"/>
                <a:cs typeface="Cambria"/>
                <a:sym typeface="Cambria"/>
              </a:rPr>
              <a:t>4=1</a:t>
            </a:r>
            <a:r>
              <a:rPr lang="bg-BG" dirty="0">
                <a:latin typeface="Comfortaa" pitchFamily="2" charset="0"/>
                <a:ea typeface="Cambria"/>
                <a:cs typeface="Cambria"/>
                <a:sym typeface="Cambria"/>
              </a:rPr>
              <a:t> </a:t>
            </a:r>
            <a:r>
              <a:rPr lang="en-US" dirty="0">
                <a:latin typeface="Comfortaa" pitchFamily="2" charset="0"/>
                <a:ea typeface="Cambria"/>
                <a:cs typeface="Cambria"/>
                <a:sym typeface="Cambria"/>
              </a:rPr>
              <a:t>[1/3]</a:t>
            </a:r>
            <a:endParaRPr dirty="0">
              <a:latin typeface="Comfortaa" pitchFamily="2" charset="0"/>
              <a:ea typeface="Cambria"/>
              <a:cs typeface="Cambria"/>
              <a:sym typeface="Cambria"/>
            </a:endParaRPr>
          </a:p>
        </p:txBody>
      </p:sp>
      <p:sp>
        <p:nvSpPr>
          <p:cNvPr id="348" name="Google Shape;348;p45"/>
          <p:cNvSpPr txBox="1">
            <a:spLocks noGrp="1"/>
          </p:cNvSpPr>
          <p:nvPr>
            <p:ph type="body" idx="1"/>
          </p:nvPr>
        </p:nvSpPr>
        <p:spPr>
          <a:xfrm>
            <a:off x="831200" y="1794328"/>
            <a:ext cx="10765018" cy="4431905"/>
          </a:xfrm>
          <a:prstGeom prst="rect">
            <a:avLst/>
          </a:prstGeom>
        </p:spPr>
        <p:txBody>
          <a:bodyPr spcFirstLastPara="1" vert="horz" wrap="square" lIns="108033" tIns="36000" rIns="108033" bIns="36000" rtlCol="0" anchor="t" anchorCtr="0">
            <a:noAutofit/>
          </a:bodyPr>
          <a:lstStyle/>
          <a:p>
            <a:pPr marL="0" indent="0">
              <a:lnSpc>
                <a:spcPct val="115000"/>
              </a:lnSpc>
              <a:spcBef>
                <a:spcPts val="0"/>
              </a:spcBef>
              <a:buNone/>
            </a:pPr>
            <a:r>
              <a:rPr lang="en" sz="2400" dirty="0">
                <a:latin typeface="Comfortaa" pitchFamily="2" charset="0"/>
                <a:ea typeface="Cambria"/>
                <a:cs typeface="Cambria"/>
                <a:sym typeface="Cambria"/>
              </a:rPr>
              <a:t>Задача: Густаво знае да брои, но сега той се учи да пише числата. Като много добър ученик той е научил 1, 2, 3 и 4. Но той не осъзнава, че 4 е различно от 1. Въпреки това той се забавлява с една игра, в която съставя числа от тези цифри и смята сбора на цифрите. </a:t>
            </a:r>
          </a:p>
          <a:p>
            <a:pPr marL="0" indent="0">
              <a:lnSpc>
                <a:spcPct val="115000"/>
              </a:lnSpc>
              <a:spcBef>
                <a:spcPts val="0"/>
              </a:spcBef>
              <a:buNone/>
            </a:pPr>
            <a:endParaRPr lang="en" sz="2000" dirty="0">
              <a:latin typeface="Comfortaa" pitchFamily="2" charset="0"/>
              <a:ea typeface="Cambria"/>
              <a:cs typeface="Cambria"/>
              <a:sym typeface="Cambria"/>
            </a:endParaRPr>
          </a:p>
          <a:p>
            <a:pPr marL="0" indent="0">
              <a:lnSpc>
                <a:spcPct val="115000"/>
              </a:lnSpc>
              <a:spcBef>
                <a:spcPts val="0"/>
              </a:spcBef>
              <a:buNone/>
            </a:pPr>
            <a:r>
              <a:rPr lang="en" sz="2000" dirty="0">
                <a:latin typeface="Comfortaa" pitchFamily="2" charset="0"/>
                <a:ea typeface="Cambria"/>
                <a:cs typeface="Cambria"/>
                <a:sym typeface="Cambria"/>
              </a:rPr>
              <a:t>Например :</a:t>
            </a:r>
          </a:p>
          <a:p>
            <a:pPr marL="0" indent="0">
              <a:lnSpc>
                <a:spcPct val="115000"/>
              </a:lnSpc>
              <a:spcBef>
                <a:spcPts val="0"/>
              </a:spcBef>
              <a:buNone/>
            </a:pPr>
            <a:r>
              <a:rPr lang="en" sz="2000" dirty="0">
                <a:latin typeface="Comfortaa" pitchFamily="2" charset="0"/>
                <a:ea typeface="Cambria"/>
                <a:cs typeface="Cambria"/>
                <a:sym typeface="Cambria"/>
              </a:rPr>
              <a:t>132 = 1 + 3 + 2 = 6</a:t>
            </a:r>
          </a:p>
          <a:p>
            <a:pPr marL="0" indent="0">
              <a:lnSpc>
                <a:spcPct val="115000"/>
              </a:lnSpc>
              <a:spcBef>
                <a:spcPts val="0"/>
              </a:spcBef>
              <a:buNone/>
            </a:pPr>
            <a:r>
              <a:rPr lang="en" sz="2000" dirty="0">
                <a:latin typeface="Comfortaa" pitchFamily="2" charset="0"/>
                <a:ea typeface="Cambria"/>
                <a:cs typeface="Cambria"/>
                <a:sym typeface="Cambria"/>
              </a:rPr>
              <a:t>112314 =  1 + 1 + 2 + 3 + 1 + 1 = 9 ( запомнете, че Густаво мисли, че 4 = 1)</a:t>
            </a:r>
            <a:endParaRPr sz="2000" dirty="0">
              <a:latin typeface="Comfortaa" pitchFamily="2" charset="0"/>
              <a:ea typeface="Cambria"/>
              <a:cs typeface="Cambria"/>
              <a:sym typeface="Cambria"/>
            </a:endParaRPr>
          </a:p>
          <a:p>
            <a:pPr marL="0" indent="609585">
              <a:lnSpc>
                <a:spcPct val="115000"/>
              </a:lnSpc>
              <a:spcBef>
                <a:spcPts val="0"/>
              </a:spcBef>
              <a:buNone/>
            </a:pPr>
            <a:endParaRPr sz="2400" dirty="0">
              <a:latin typeface="Comfortaa" pitchFamily="2" charset="0"/>
              <a:ea typeface="Cambria"/>
              <a:cs typeface="Cambria"/>
              <a:sym typeface="Cambria"/>
            </a:endParaRPr>
          </a:p>
          <a:p>
            <a:pPr marL="0" indent="0">
              <a:buNone/>
            </a:pPr>
            <a:endParaRPr sz="2400" dirty="0">
              <a:latin typeface="Comfortaa" pitchFamily="2" charset="0"/>
              <a:ea typeface="Cambria"/>
              <a:cs typeface="Cambria"/>
              <a:sym typeface="Cambri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913051" y="4662237"/>
            <a:ext cx="10366000" cy="1624263"/>
          </a:xfrm>
          <a:prstGeom prst="rect">
            <a:avLst/>
          </a:prstGeom>
        </p:spPr>
        <p:txBody>
          <a:bodyPr spcFirstLastPara="1" vert="horz" wrap="square" lIns="36000" tIns="36000" rIns="36000" bIns="36000" rtlCol="0" anchor="b" anchorCtr="0">
            <a:noAutofit/>
          </a:bodyPr>
          <a:lstStyle/>
          <a:p>
            <a:pPr algn="ctr">
              <a:spcBef>
                <a:spcPts val="0"/>
              </a:spcBef>
            </a:pPr>
            <a:r>
              <a:rPr lang="en" sz="4000" dirty="0">
                <a:latin typeface="Comfortaa" pitchFamily="2" charset="0"/>
                <a:ea typeface="Cambria"/>
                <a:cs typeface="Cambria"/>
                <a:sym typeface="Cambria"/>
              </a:rPr>
              <a:t>Методът </a:t>
            </a:r>
            <a:r>
              <a:rPr lang="bg-BG" sz="4000" dirty="0">
                <a:latin typeface="Comfortaa" pitchFamily="2" charset="0"/>
                <a:ea typeface="Cambria"/>
                <a:cs typeface="Cambria"/>
                <a:sym typeface="Cambria"/>
              </a:rPr>
              <a:t>"Р</a:t>
            </a:r>
            <a:r>
              <a:rPr lang="en" sz="4000" dirty="0">
                <a:latin typeface="Comfortaa" pitchFamily="2" charset="0"/>
                <a:ea typeface="Cambria"/>
                <a:cs typeface="Cambria"/>
                <a:sym typeface="Cambria"/>
              </a:rPr>
              <a:t>азделяй и владей</a:t>
            </a:r>
            <a:r>
              <a:rPr lang="bg-BG" sz="4000" dirty="0">
                <a:latin typeface="Comfortaa" pitchFamily="2" charset="0"/>
                <a:ea typeface="Cambria"/>
                <a:cs typeface="Cambria"/>
                <a:sym typeface="Cambria"/>
              </a:rPr>
              <a:t>"</a:t>
            </a:r>
            <a:r>
              <a:rPr lang="en" sz="4000" dirty="0">
                <a:latin typeface="Comfortaa" pitchFamily="2" charset="0"/>
                <a:ea typeface="Cambria"/>
                <a:cs typeface="Cambria"/>
                <a:sym typeface="Cambria"/>
              </a:rPr>
              <a:t>. </a:t>
            </a:r>
            <a:endParaRPr sz="4000" dirty="0">
              <a:latin typeface="Comfortaa" pitchFamily="2" charset="0"/>
              <a:ea typeface="Cambria"/>
              <a:cs typeface="Cambria"/>
              <a:sym typeface="Cambria"/>
            </a:endParaRPr>
          </a:p>
          <a:p>
            <a:pPr algn="ctr">
              <a:spcBef>
                <a:spcPts val="0"/>
              </a:spcBef>
              <a:buClr>
                <a:schemeClr val="dk1"/>
              </a:buClr>
              <a:buSzPts val="1100"/>
            </a:pPr>
            <a:r>
              <a:rPr lang="en" sz="4000" dirty="0">
                <a:latin typeface="Comfortaa" pitchFamily="2" charset="0"/>
                <a:ea typeface="Cambria"/>
                <a:cs typeface="Cambria"/>
                <a:sym typeface="Cambria"/>
              </a:rPr>
              <a:t>Динамично оптимиране</a:t>
            </a:r>
            <a:endParaRPr dirty="0">
              <a:latin typeface="Comfortaa" pitchFamily="2" charset="0"/>
            </a:endParaRPr>
          </a:p>
        </p:txBody>
      </p:sp>
      <p:pic>
        <p:nvPicPr>
          <p:cNvPr id="3" name="Picture 2">
            <a:extLst>
              <a:ext uri="{FF2B5EF4-FFF2-40B4-BE49-F238E27FC236}">
                <a16:creationId xmlns:a16="http://schemas.microsoft.com/office/drawing/2014/main" id="{87D679AD-0AF6-7DA6-80E3-53A2986A9E30}"/>
              </a:ext>
            </a:extLst>
          </p:cNvPr>
          <p:cNvPicPr>
            <a:picLocks noChangeAspect="1"/>
          </p:cNvPicPr>
          <p:nvPr/>
        </p:nvPicPr>
        <p:blipFill>
          <a:blip r:embed="rId3"/>
          <a:stretch>
            <a:fillRect/>
          </a:stretch>
        </p:blipFill>
        <p:spPr>
          <a:xfrm>
            <a:off x="2270700" y="877571"/>
            <a:ext cx="7325747" cy="3334215"/>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4" name="Google Shape;354;p46"/>
          <p:cNvSpPr txBox="1">
            <a:spLocks noGrp="1"/>
          </p:cNvSpPr>
          <p:nvPr>
            <p:ph type="body" idx="1"/>
          </p:nvPr>
        </p:nvSpPr>
        <p:spPr>
          <a:xfrm>
            <a:off x="831200" y="1626156"/>
            <a:ext cx="9908807" cy="1184933"/>
          </a:xfrm>
          <a:prstGeom prst="rect">
            <a:avLst/>
          </a:prstGeom>
        </p:spPr>
        <p:txBody>
          <a:bodyPr spcFirstLastPara="1" vert="horz" wrap="square" lIns="108033" tIns="36000" rIns="108033" bIns="36000" rtlCol="0" anchor="t" anchorCtr="0">
            <a:noAutofit/>
          </a:bodyPr>
          <a:lstStyle/>
          <a:p>
            <a:pPr marL="0" indent="0">
              <a:buNone/>
            </a:pPr>
            <a:r>
              <a:rPr lang="ru-RU" sz="2400" dirty="0">
                <a:latin typeface="Comfortaa" pitchFamily="2" charset="0"/>
                <a:ea typeface="Cambria"/>
                <a:cs typeface="Cambria"/>
                <a:sym typeface="Cambria"/>
              </a:rPr>
              <a:t>Да се напише програма, която извежда броя на числата, чиято сума е равна на S. На стандартния вход се въвежда едно цяло число S. </a:t>
            </a:r>
          </a:p>
        </p:txBody>
      </p:sp>
      <p:sp>
        <p:nvSpPr>
          <p:cNvPr id="355" name="Google Shape;355;p46"/>
          <p:cNvSpPr/>
          <p:nvPr/>
        </p:nvSpPr>
        <p:spPr>
          <a:xfrm>
            <a:off x="5269800" y="3187246"/>
            <a:ext cx="1652400" cy="6256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S=2</a:t>
            </a:r>
            <a:endParaRPr sz="2400">
              <a:solidFill>
                <a:schemeClr val="bg1"/>
              </a:solidFill>
              <a:latin typeface="Cambria"/>
              <a:ea typeface="Cambria"/>
              <a:cs typeface="Cambria"/>
              <a:sym typeface="Cambria"/>
            </a:endParaRPr>
          </a:p>
        </p:txBody>
      </p:sp>
      <p:sp>
        <p:nvSpPr>
          <p:cNvPr id="356" name="Google Shape;356;p46"/>
          <p:cNvSpPr/>
          <p:nvPr/>
        </p:nvSpPr>
        <p:spPr>
          <a:xfrm>
            <a:off x="1332533" y="4710780"/>
            <a:ext cx="1652400" cy="6256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11</a:t>
            </a:r>
            <a:endParaRPr sz="2400">
              <a:solidFill>
                <a:schemeClr val="bg1"/>
              </a:solidFill>
              <a:latin typeface="Cambria"/>
              <a:ea typeface="Cambria"/>
              <a:cs typeface="Cambria"/>
              <a:sym typeface="Cambria"/>
            </a:endParaRPr>
          </a:p>
        </p:txBody>
      </p:sp>
      <p:sp>
        <p:nvSpPr>
          <p:cNvPr id="357" name="Google Shape;357;p46"/>
          <p:cNvSpPr/>
          <p:nvPr/>
        </p:nvSpPr>
        <p:spPr>
          <a:xfrm>
            <a:off x="3150200" y="5489813"/>
            <a:ext cx="1652400" cy="6256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14</a:t>
            </a:r>
            <a:endParaRPr sz="2400">
              <a:solidFill>
                <a:schemeClr val="bg1"/>
              </a:solidFill>
              <a:latin typeface="Cambria"/>
              <a:ea typeface="Cambria"/>
              <a:cs typeface="Cambria"/>
              <a:sym typeface="Cambria"/>
            </a:endParaRPr>
          </a:p>
        </p:txBody>
      </p:sp>
      <p:sp>
        <p:nvSpPr>
          <p:cNvPr id="358" name="Google Shape;358;p46"/>
          <p:cNvSpPr/>
          <p:nvPr/>
        </p:nvSpPr>
        <p:spPr>
          <a:xfrm>
            <a:off x="4970533" y="4602046"/>
            <a:ext cx="1652400" cy="6256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41</a:t>
            </a:r>
            <a:endParaRPr sz="2400">
              <a:solidFill>
                <a:schemeClr val="bg1"/>
              </a:solidFill>
              <a:latin typeface="Cambria"/>
              <a:ea typeface="Cambria"/>
              <a:cs typeface="Cambria"/>
              <a:sym typeface="Cambria"/>
            </a:endParaRPr>
          </a:p>
        </p:txBody>
      </p:sp>
      <p:sp>
        <p:nvSpPr>
          <p:cNvPr id="359" name="Google Shape;359;p46"/>
          <p:cNvSpPr/>
          <p:nvPr/>
        </p:nvSpPr>
        <p:spPr>
          <a:xfrm>
            <a:off x="7038733" y="5133213"/>
            <a:ext cx="1652400" cy="6256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44</a:t>
            </a:r>
            <a:endParaRPr sz="2400">
              <a:solidFill>
                <a:schemeClr val="bg1"/>
              </a:solidFill>
              <a:latin typeface="Cambria"/>
              <a:ea typeface="Cambria"/>
              <a:cs typeface="Cambria"/>
              <a:sym typeface="Cambria"/>
            </a:endParaRPr>
          </a:p>
        </p:txBody>
      </p:sp>
      <p:sp>
        <p:nvSpPr>
          <p:cNvPr id="360" name="Google Shape;360;p46"/>
          <p:cNvSpPr/>
          <p:nvPr/>
        </p:nvSpPr>
        <p:spPr>
          <a:xfrm>
            <a:off x="8800000" y="4226813"/>
            <a:ext cx="1652400" cy="6256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2</a:t>
            </a:r>
            <a:endParaRPr sz="2400">
              <a:solidFill>
                <a:schemeClr val="bg1"/>
              </a:solidFill>
              <a:latin typeface="Cambria"/>
              <a:ea typeface="Cambria"/>
              <a:cs typeface="Cambria"/>
              <a:sym typeface="Cambria"/>
            </a:endParaRPr>
          </a:p>
        </p:txBody>
      </p:sp>
      <p:cxnSp>
        <p:nvCxnSpPr>
          <p:cNvPr id="361" name="Google Shape;361;p46"/>
          <p:cNvCxnSpPr>
            <a:stCxn id="355" idx="2"/>
            <a:endCxn id="356" idx="0"/>
          </p:cNvCxnSpPr>
          <p:nvPr/>
        </p:nvCxnSpPr>
        <p:spPr>
          <a:xfrm flipH="1">
            <a:off x="2158800" y="3812846"/>
            <a:ext cx="3937200" cy="898000"/>
          </a:xfrm>
          <a:prstGeom prst="straightConnector1">
            <a:avLst/>
          </a:prstGeom>
          <a:noFill/>
          <a:ln w="9525" cap="flat" cmpd="sng">
            <a:solidFill>
              <a:srgbClr val="00B0F0"/>
            </a:solidFill>
            <a:prstDash val="solid"/>
            <a:round/>
            <a:headEnd type="none" w="med" len="med"/>
            <a:tailEnd type="triangle" w="med" len="med"/>
          </a:ln>
        </p:spPr>
      </p:cxnSp>
      <p:cxnSp>
        <p:nvCxnSpPr>
          <p:cNvPr id="362" name="Google Shape;362;p46"/>
          <p:cNvCxnSpPr>
            <a:stCxn id="355" idx="2"/>
            <a:endCxn id="357" idx="0"/>
          </p:cNvCxnSpPr>
          <p:nvPr/>
        </p:nvCxnSpPr>
        <p:spPr>
          <a:xfrm flipH="1">
            <a:off x="3976400" y="3812846"/>
            <a:ext cx="2119600" cy="1676800"/>
          </a:xfrm>
          <a:prstGeom prst="straightConnector1">
            <a:avLst/>
          </a:prstGeom>
          <a:noFill/>
          <a:ln w="9525" cap="flat" cmpd="sng">
            <a:solidFill>
              <a:srgbClr val="00B0F0"/>
            </a:solidFill>
            <a:prstDash val="solid"/>
            <a:round/>
            <a:headEnd type="none" w="med" len="med"/>
            <a:tailEnd type="triangle" w="med" len="med"/>
          </a:ln>
        </p:spPr>
      </p:cxnSp>
      <p:cxnSp>
        <p:nvCxnSpPr>
          <p:cNvPr id="363" name="Google Shape;363;p46"/>
          <p:cNvCxnSpPr>
            <a:stCxn id="355" idx="2"/>
            <a:endCxn id="358" idx="0"/>
          </p:cNvCxnSpPr>
          <p:nvPr/>
        </p:nvCxnSpPr>
        <p:spPr>
          <a:xfrm flipH="1">
            <a:off x="5796800" y="3812846"/>
            <a:ext cx="299200" cy="789200"/>
          </a:xfrm>
          <a:prstGeom prst="straightConnector1">
            <a:avLst/>
          </a:prstGeom>
          <a:noFill/>
          <a:ln w="9525" cap="flat" cmpd="sng">
            <a:solidFill>
              <a:srgbClr val="00B0F0"/>
            </a:solidFill>
            <a:prstDash val="solid"/>
            <a:round/>
            <a:headEnd type="none" w="med" len="med"/>
            <a:tailEnd type="triangle" w="med" len="med"/>
          </a:ln>
        </p:spPr>
      </p:cxnSp>
      <p:cxnSp>
        <p:nvCxnSpPr>
          <p:cNvPr id="364" name="Google Shape;364;p46"/>
          <p:cNvCxnSpPr>
            <a:stCxn id="355" idx="2"/>
            <a:endCxn id="359" idx="0"/>
          </p:cNvCxnSpPr>
          <p:nvPr/>
        </p:nvCxnSpPr>
        <p:spPr>
          <a:xfrm>
            <a:off x="6096000" y="3812846"/>
            <a:ext cx="1768800" cy="1320400"/>
          </a:xfrm>
          <a:prstGeom prst="straightConnector1">
            <a:avLst/>
          </a:prstGeom>
          <a:noFill/>
          <a:ln w="9525" cap="flat" cmpd="sng">
            <a:solidFill>
              <a:srgbClr val="00B0F0"/>
            </a:solidFill>
            <a:prstDash val="solid"/>
            <a:round/>
            <a:headEnd type="none" w="med" len="med"/>
            <a:tailEnd type="triangle" w="med" len="med"/>
          </a:ln>
        </p:spPr>
      </p:cxnSp>
      <p:cxnSp>
        <p:nvCxnSpPr>
          <p:cNvPr id="365" name="Google Shape;365;p46"/>
          <p:cNvCxnSpPr>
            <a:stCxn id="355" idx="2"/>
            <a:endCxn id="360" idx="0"/>
          </p:cNvCxnSpPr>
          <p:nvPr/>
        </p:nvCxnSpPr>
        <p:spPr>
          <a:xfrm>
            <a:off x="6096000" y="3812846"/>
            <a:ext cx="3530400" cy="414000"/>
          </a:xfrm>
          <a:prstGeom prst="straightConnector1">
            <a:avLst/>
          </a:prstGeom>
          <a:noFill/>
          <a:ln w="9525" cap="flat" cmpd="sng">
            <a:solidFill>
              <a:srgbClr val="00B0F0"/>
            </a:solidFill>
            <a:prstDash val="solid"/>
            <a:round/>
            <a:headEnd type="none" w="med" len="med"/>
            <a:tailEnd type="triangle" w="med" len="med"/>
          </a:ln>
        </p:spPr>
      </p:cxnSp>
      <p:sp>
        <p:nvSpPr>
          <p:cNvPr id="4" name="Google Shape;347;p45">
            <a:extLst>
              <a:ext uri="{FF2B5EF4-FFF2-40B4-BE49-F238E27FC236}">
                <a16:creationId xmlns:a16="http://schemas.microsoft.com/office/drawing/2014/main" id="{E7DA53EC-FECB-468D-BBAA-C233260AB3E9}"/>
              </a:ext>
            </a:extLst>
          </p:cNvPr>
          <p:cNvSpPr txBox="1">
            <a:spLocks noGrp="1"/>
          </p:cNvSpPr>
          <p:nvPr>
            <p:ph type="title"/>
          </p:nvPr>
        </p:nvSpPr>
        <p:spPr>
          <a:xfrm>
            <a:off x="831200" y="631767"/>
            <a:ext cx="10640364"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bg-BG" dirty="0">
                <a:latin typeface="Comfortaa" pitchFamily="2" charset="0"/>
                <a:ea typeface="Cambria"/>
                <a:cs typeface="Cambria"/>
                <a:sym typeface="Cambria"/>
              </a:rPr>
              <a:t>Задача </a:t>
            </a:r>
            <a:r>
              <a:rPr lang="en" dirty="0">
                <a:latin typeface="Comfortaa" pitchFamily="2" charset="0"/>
                <a:ea typeface="Cambria"/>
                <a:cs typeface="Cambria"/>
                <a:sym typeface="Cambria"/>
              </a:rPr>
              <a:t>4=1</a:t>
            </a:r>
            <a:r>
              <a:rPr lang="bg-BG" dirty="0">
                <a:latin typeface="Comfortaa" pitchFamily="2" charset="0"/>
                <a:ea typeface="Cambria"/>
                <a:cs typeface="Cambria"/>
                <a:sym typeface="Cambria"/>
              </a:rPr>
              <a:t> </a:t>
            </a:r>
            <a:r>
              <a:rPr lang="en-US" dirty="0">
                <a:latin typeface="Comfortaa" pitchFamily="2" charset="0"/>
                <a:ea typeface="Cambria"/>
                <a:cs typeface="Cambria"/>
                <a:sym typeface="Cambria"/>
              </a:rPr>
              <a:t>[2/3]</a:t>
            </a:r>
            <a:endParaRPr dirty="0">
              <a:latin typeface="Comfortaa" pitchFamily="2" charset="0"/>
              <a:ea typeface="Cambria"/>
              <a:cs typeface="Cambria"/>
              <a:sym typeface="Cambria"/>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1" name="Google Shape;371;p47"/>
          <p:cNvSpPr txBox="1">
            <a:spLocks noGrp="1"/>
          </p:cNvSpPr>
          <p:nvPr>
            <p:ph type="body" idx="1"/>
          </p:nvPr>
        </p:nvSpPr>
        <p:spPr>
          <a:xfrm>
            <a:off x="831200" y="1489690"/>
            <a:ext cx="10482385" cy="937626"/>
          </a:xfrm>
          <a:prstGeom prst="rect">
            <a:avLst/>
          </a:prstGeom>
        </p:spPr>
        <p:txBody>
          <a:bodyPr spcFirstLastPara="1" vert="horz" wrap="square" lIns="108033" tIns="36000" rIns="108033" bIns="36000" rtlCol="0" anchor="t" anchorCtr="0">
            <a:noAutofit/>
          </a:bodyPr>
          <a:lstStyle/>
          <a:p>
            <a:pPr marL="0" indent="0" algn="just">
              <a:lnSpc>
                <a:spcPct val="115000"/>
              </a:lnSpc>
              <a:spcBef>
                <a:spcPts val="0"/>
              </a:spcBef>
              <a:buNone/>
            </a:pPr>
            <a:r>
              <a:rPr lang="en" sz="2400" dirty="0">
                <a:latin typeface="Comfortaa" pitchFamily="2" charset="0"/>
                <a:ea typeface="Cambria"/>
                <a:cs typeface="Cambria"/>
                <a:sym typeface="Cambria"/>
              </a:rPr>
              <a:t>Нека в масив b[] пазим броя на числата, чиято сума е равна на S. Тогава </a:t>
            </a:r>
            <a:r>
              <a:rPr lang="en" sz="1867" dirty="0">
                <a:latin typeface="Comfortaa" pitchFamily="2" charset="0"/>
                <a:ea typeface="Cambria"/>
                <a:cs typeface="Cambria"/>
                <a:sym typeface="Cambria"/>
              </a:rPr>
              <a:t>b[i] = 2*b[i-1] + b[i-2] + b[i-3];</a:t>
            </a:r>
            <a:r>
              <a:rPr lang="en" sz="2400" dirty="0">
                <a:latin typeface="Comfortaa" pitchFamily="2" charset="0"/>
                <a:ea typeface="Cambria"/>
                <a:cs typeface="Cambria"/>
                <a:sym typeface="Cambria"/>
              </a:rPr>
              <a:t> </a:t>
            </a:r>
            <a:endParaRPr sz="2400" dirty="0">
              <a:latin typeface="Comfortaa" pitchFamily="2" charset="0"/>
              <a:ea typeface="Cambria"/>
              <a:cs typeface="Cambria"/>
              <a:sym typeface="Cambria"/>
            </a:endParaRPr>
          </a:p>
        </p:txBody>
      </p:sp>
      <p:sp>
        <p:nvSpPr>
          <p:cNvPr id="372" name="Google Shape;372;p47"/>
          <p:cNvSpPr/>
          <p:nvPr/>
        </p:nvSpPr>
        <p:spPr>
          <a:xfrm>
            <a:off x="1687933" y="3954267"/>
            <a:ext cx="1404800" cy="10740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S</a:t>
            </a:r>
            <a:endParaRPr sz="2400">
              <a:solidFill>
                <a:schemeClr val="bg1"/>
              </a:solidFill>
              <a:latin typeface="Cambria"/>
              <a:ea typeface="Cambria"/>
              <a:cs typeface="Cambria"/>
              <a:sym typeface="Cambria"/>
            </a:endParaRPr>
          </a:p>
        </p:txBody>
      </p:sp>
      <p:sp>
        <p:nvSpPr>
          <p:cNvPr id="373" name="Google Shape;373;p47"/>
          <p:cNvSpPr/>
          <p:nvPr/>
        </p:nvSpPr>
        <p:spPr>
          <a:xfrm>
            <a:off x="4835533" y="5399233"/>
            <a:ext cx="1404800" cy="10740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(n-3)+3</a:t>
            </a:r>
            <a:endParaRPr sz="2400">
              <a:solidFill>
                <a:schemeClr val="bg1"/>
              </a:solidFill>
              <a:latin typeface="Cambria"/>
              <a:ea typeface="Cambria"/>
              <a:cs typeface="Cambria"/>
              <a:sym typeface="Cambria"/>
            </a:endParaRPr>
          </a:p>
        </p:txBody>
      </p:sp>
      <p:sp>
        <p:nvSpPr>
          <p:cNvPr id="374" name="Google Shape;374;p47"/>
          <p:cNvSpPr/>
          <p:nvPr/>
        </p:nvSpPr>
        <p:spPr>
          <a:xfrm>
            <a:off x="4835533" y="3954267"/>
            <a:ext cx="1404800" cy="10740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(n-2)+2</a:t>
            </a:r>
            <a:endParaRPr sz="2400">
              <a:solidFill>
                <a:schemeClr val="bg1"/>
              </a:solidFill>
              <a:latin typeface="Cambria"/>
              <a:ea typeface="Cambria"/>
              <a:cs typeface="Cambria"/>
              <a:sym typeface="Cambria"/>
            </a:endParaRPr>
          </a:p>
        </p:txBody>
      </p:sp>
      <p:sp>
        <p:nvSpPr>
          <p:cNvPr id="375" name="Google Shape;375;p47"/>
          <p:cNvSpPr/>
          <p:nvPr/>
        </p:nvSpPr>
        <p:spPr>
          <a:xfrm>
            <a:off x="4835533" y="2566667"/>
            <a:ext cx="1404800" cy="10740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(n-1)+1</a:t>
            </a:r>
            <a:endParaRPr sz="2400">
              <a:solidFill>
                <a:schemeClr val="bg1"/>
              </a:solidFill>
              <a:latin typeface="Cambria"/>
              <a:ea typeface="Cambria"/>
              <a:cs typeface="Cambria"/>
              <a:sym typeface="Cambria"/>
            </a:endParaRPr>
          </a:p>
        </p:txBody>
      </p:sp>
      <p:sp>
        <p:nvSpPr>
          <p:cNvPr id="376" name="Google Shape;376;p47"/>
          <p:cNvSpPr/>
          <p:nvPr/>
        </p:nvSpPr>
        <p:spPr>
          <a:xfrm>
            <a:off x="7080567" y="2519400"/>
            <a:ext cx="1404800" cy="10740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2</a:t>
            </a:r>
            <a:endParaRPr sz="2400">
              <a:solidFill>
                <a:schemeClr val="bg1"/>
              </a:solidFill>
              <a:latin typeface="Cambria"/>
              <a:ea typeface="Cambria"/>
              <a:cs typeface="Cambria"/>
              <a:sym typeface="Cambria"/>
            </a:endParaRPr>
          </a:p>
        </p:txBody>
      </p:sp>
      <p:sp>
        <p:nvSpPr>
          <p:cNvPr id="377" name="Google Shape;377;p47"/>
          <p:cNvSpPr/>
          <p:nvPr/>
        </p:nvSpPr>
        <p:spPr>
          <a:xfrm>
            <a:off x="6483284" y="2903067"/>
            <a:ext cx="436800" cy="401200"/>
          </a:xfrm>
          <a:prstGeom prst="mathMultiply">
            <a:avLst>
              <a:gd name="adj1" fmla="val 23520"/>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endParaRPr sz="2400">
              <a:solidFill>
                <a:schemeClr val="bg1"/>
              </a:solidFill>
              <a:latin typeface="Cambria"/>
              <a:ea typeface="Cambria"/>
              <a:cs typeface="Cambria"/>
              <a:sym typeface="Cambria"/>
            </a:endParaRPr>
          </a:p>
        </p:txBody>
      </p:sp>
      <p:cxnSp>
        <p:nvCxnSpPr>
          <p:cNvPr id="378" name="Google Shape;378;p47"/>
          <p:cNvCxnSpPr>
            <a:stCxn id="372" idx="3"/>
            <a:endCxn id="375" idx="1"/>
          </p:cNvCxnSpPr>
          <p:nvPr/>
        </p:nvCxnSpPr>
        <p:spPr>
          <a:xfrm rot="10800000" flipH="1">
            <a:off x="3092733" y="3103667"/>
            <a:ext cx="1742800" cy="1387600"/>
          </a:xfrm>
          <a:prstGeom prst="straightConnector1">
            <a:avLst/>
          </a:prstGeom>
          <a:noFill/>
          <a:ln w="9525" cap="flat" cmpd="sng">
            <a:solidFill>
              <a:srgbClr val="00B0F0"/>
            </a:solidFill>
            <a:prstDash val="solid"/>
            <a:round/>
            <a:headEnd type="none" w="med" len="med"/>
            <a:tailEnd type="triangle" w="med" len="med"/>
          </a:ln>
        </p:spPr>
      </p:cxnSp>
      <p:cxnSp>
        <p:nvCxnSpPr>
          <p:cNvPr id="379" name="Google Shape;379;p47"/>
          <p:cNvCxnSpPr>
            <a:stCxn id="372" idx="3"/>
            <a:endCxn id="374" idx="1"/>
          </p:cNvCxnSpPr>
          <p:nvPr/>
        </p:nvCxnSpPr>
        <p:spPr>
          <a:xfrm>
            <a:off x="3092733" y="4491267"/>
            <a:ext cx="1742800" cy="0"/>
          </a:xfrm>
          <a:prstGeom prst="straightConnector1">
            <a:avLst/>
          </a:prstGeom>
          <a:noFill/>
          <a:ln w="9525" cap="flat" cmpd="sng">
            <a:solidFill>
              <a:srgbClr val="00B0F0"/>
            </a:solidFill>
            <a:prstDash val="solid"/>
            <a:round/>
            <a:headEnd type="none" w="med" len="med"/>
            <a:tailEnd type="triangle" w="med" len="med"/>
          </a:ln>
        </p:spPr>
      </p:cxnSp>
      <p:cxnSp>
        <p:nvCxnSpPr>
          <p:cNvPr id="380" name="Google Shape;380;p47"/>
          <p:cNvCxnSpPr>
            <a:stCxn id="372" idx="3"/>
            <a:endCxn id="373" idx="1"/>
          </p:cNvCxnSpPr>
          <p:nvPr/>
        </p:nvCxnSpPr>
        <p:spPr>
          <a:xfrm>
            <a:off x="3092733" y="4491267"/>
            <a:ext cx="1742800" cy="1444800"/>
          </a:xfrm>
          <a:prstGeom prst="straightConnector1">
            <a:avLst/>
          </a:prstGeom>
          <a:noFill/>
          <a:ln w="9525" cap="flat" cmpd="sng">
            <a:solidFill>
              <a:srgbClr val="00B0F0"/>
            </a:solidFill>
            <a:prstDash val="solid"/>
            <a:round/>
            <a:headEnd type="none" w="med" len="med"/>
            <a:tailEnd type="triangle" w="med" len="med"/>
          </a:ln>
        </p:spPr>
      </p:cxnSp>
      <p:sp>
        <p:nvSpPr>
          <p:cNvPr id="4" name="Google Shape;347;p45">
            <a:extLst>
              <a:ext uri="{FF2B5EF4-FFF2-40B4-BE49-F238E27FC236}">
                <a16:creationId xmlns:a16="http://schemas.microsoft.com/office/drawing/2014/main" id="{5A385157-7AE3-A5C8-D702-2A820095AEF7}"/>
              </a:ext>
            </a:extLst>
          </p:cNvPr>
          <p:cNvSpPr txBox="1">
            <a:spLocks noGrp="1"/>
          </p:cNvSpPr>
          <p:nvPr>
            <p:ph type="title"/>
          </p:nvPr>
        </p:nvSpPr>
        <p:spPr>
          <a:xfrm>
            <a:off x="831200" y="631767"/>
            <a:ext cx="10640364"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bg-BG" dirty="0">
                <a:latin typeface="Comfortaa" pitchFamily="2" charset="0"/>
                <a:ea typeface="Cambria"/>
                <a:cs typeface="Cambria"/>
                <a:sym typeface="Cambria"/>
              </a:rPr>
              <a:t>Задача </a:t>
            </a:r>
            <a:r>
              <a:rPr lang="en" dirty="0">
                <a:latin typeface="Comfortaa" pitchFamily="2" charset="0"/>
                <a:ea typeface="Cambria"/>
                <a:cs typeface="Cambria"/>
                <a:sym typeface="Cambria"/>
              </a:rPr>
              <a:t>4=1</a:t>
            </a:r>
            <a:r>
              <a:rPr lang="bg-BG" dirty="0">
                <a:latin typeface="Comfortaa" pitchFamily="2" charset="0"/>
                <a:ea typeface="Cambria"/>
                <a:cs typeface="Cambria"/>
                <a:sym typeface="Cambria"/>
              </a:rPr>
              <a:t> </a:t>
            </a:r>
            <a:r>
              <a:rPr lang="en-US" dirty="0">
                <a:latin typeface="Comfortaa" pitchFamily="2" charset="0"/>
                <a:ea typeface="Cambria"/>
                <a:cs typeface="Cambria"/>
                <a:sym typeface="Cambria"/>
              </a:rPr>
              <a:t>[3/3]</a:t>
            </a:r>
            <a:endParaRPr dirty="0">
              <a:latin typeface="Comfortaa" pitchFamily="2" charset="0"/>
              <a:ea typeface="Cambria"/>
              <a:cs typeface="Cambria"/>
              <a:sym typeface="Cambri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48"/>
          <p:cNvSpPr txBox="1">
            <a:spLocks noGrp="1"/>
          </p:cNvSpPr>
          <p:nvPr>
            <p:ph type="title"/>
          </p:nvPr>
        </p:nvSpPr>
        <p:spPr>
          <a:xfrm>
            <a:off x="913000" y="5453201"/>
            <a:ext cx="10366000" cy="820800"/>
          </a:xfrm>
          <a:prstGeom prst="rect">
            <a:avLst/>
          </a:prstGeom>
        </p:spPr>
        <p:txBody>
          <a:bodyPr spcFirstLastPara="1" vert="horz" wrap="square" lIns="36000" tIns="36000" rIns="36000" bIns="36000" rtlCol="0" anchor="b" anchorCtr="0">
            <a:noAutofit/>
          </a:bodyPr>
          <a:lstStyle/>
          <a:p>
            <a:pPr algn="ctr">
              <a:spcBef>
                <a:spcPts val="0"/>
              </a:spcBef>
            </a:pPr>
            <a:r>
              <a:rPr lang="en" sz="4000" dirty="0">
                <a:latin typeface="Comfortaa" pitchFamily="2" charset="0"/>
              </a:rPr>
              <a:t>Двумерно </a:t>
            </a:r>
            <a:br>
              <a:rPr lang="en" sz="4000" dirty="0">
                <a:latin typeface="Comfortaa" pitchFamily="2" charset="0"/>
              </a:rPr>
            </a:br>
            <a:r>
              <a:rPr lang="en" sz="4000" dirty="0">
                <a:latin typeface="Comfortaa" pitchFamily="2" charset="0"/>
              </a:rPr>
              <a:t>динамично оптимиране</a:t>
            </a:r>
            <a:r>
              <a:rPr lang="en" dirty="0">
                <a:latin typeface="Comfortaa" pitchFamily="2" charset="0"/>
              </a:rPr>
              <a:t> </a:t>
            </a:r>
            <a:endParaRPr dirty="0">
              <a:latin typeface="Comfortaa" pitchFamily="2" charset="0"/>
            </a:endParaRPr>
          </a:p>
        </p:txBody>
      </p:sp>
      <p:sp>
        <p:nvSpPr>
          <p:cNvPr id="2" name="Google Shape;393;p49">
            <a:extLst>
              <a:ext uri="{FF2B5EF4-FFF2-40B4-BE49-F238E27FC236}">
                <a16:creationId xmlns:a16="http://schemas.microsoft.com/office/drawing/2014/main" id="{35AA1983-FB61-CFEF-6243-CCC36B25DA5A}"/>
              </a:ext>
            </a:extLst>
          </p:cNvPr>
          <p:cNvSpPr/>
          <p:nvPr/>
        </p:nvSpPr>
        <p:spPr>
          <a:xfrm>
            <a:off x="2087294" y="992967"/>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bg1"/>
                </a:solidFill>
                <a:latin typeface="Cambria"/>
                <a:ea typeface="Cambria"/>
                <a:cs typeface="Cambria"/>
                <a:sym typeface="Cambria"/>
              </a:rPr>
              <a:t>А</a:t>
            </a:r>
            <a:endParaRPr sz="2400" dirty="0">
              <a:solidFill>
                <a:schemeClr val="bg1"/>
              </a:solidFill>
              <a:latin typeface="Cambria"/>
              <a:ea typeface="Cambria"/>
              <a:cs typeface="Cambria"/>
              <a:sym typeface="Cambria"/>
            </a:endParaRPr>
          </a:p>
        </p:txBody>
      </p:sp>
      <p:sp>
        <p:nvSpPr>
          <p:cNvPr id="3" name="Google Shape;394;p49">
            <a:extLst>
              <a:ext uri="{FF2B5EF4-FFF2-40B4-BE49-F238E27FC236}">
                <a16:creationId xmlns:a16="http://schemas.microsoft.com/office/drawing/2014/main" id="{356DEF38-5926-1C71-1FB7-BC8D28E48EAF}"/>
              </a:ext>
            </a:extLst>
          </p:cNvPr>
          <p:cNvSpPr/>
          <p:nvPr/>
        </p:nvSpPr>
        <p:spPr>
          <a:xfrm>
            <a:off x="2606594" y="863114"/>
            <a:ext cx="6444867" cy="3475267"/>
          </a:xfrm>
          <a:custGeom>
            <a:avLst/>
            <a:gdLst/>
            <a:ahLst/>
            <a:cxnLst/>
            <a:rect l="l" t="t" r="r" b="b"/>
            <a:pathLst>
              <a:path w="193346" h="104258" extrusionOk="0">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w="9525" cap="flat" cmpd="sng">
            <a:solidFill>
              <a:srgbClr val="00B0F0"/>
            </a:solidFill>
            <a:prstDash val="solid"/>
            <a:round/>
            <a:headEnd type="none" w="med" len="med"/>
            <a:tailEnd type="none" w="med" len="med"/>
          </a:ln>
        </p:spPr>
      </p:sp>
      <p:sp>
        <p:nvSpPr>
          <p:cNvPr id="4" name="Google Shape;395;p49">
            <a:extLst>
              <a:ext uri="{FF2B5EF4-FFF2-40B4-BE49-F238E27FC236}">
                <a16:creationId xmlns:a16="http://schemas.microsoft.com/office/drawing/2014/main" id="{7C5DBB3D-79F7-1284-0E59-2DA2E6851D99}"/>
              </a:ext>
            </a:extLst>
          </p:cNvPr>
          <p:cNvSpPr/>
          <p:nvPr/>
        </p:nvSpPr>
        <p:spPr>
          <a:xfrm>
            <a:off x="9051461" y="3437200"/>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a:solidFill>
                  <a:schemeClr val="bg1"/>
                </a:solidFill>
                <a:latin typeface="Cambria"/>
                <a:ea typeface="Cambria"/>
                <a:cs typeface="Cambria"/>
                <a:sym typeface="Cambria"/>
              </a:rPr>
              <a:t>В</a:t>
            </a:r>
            <a:endParaRPr sz="2400">
              <a:solidFill>
                <a:schemeClr val="bg1"/>
              </a:solidFill>
              <a:latin typeface="Cambria"/>
              <a:ea typeface="Cambria"/>
              <a:cs typeface="Cambria"/>
              <a:sym typeface="Cambria"/>
            </a:endParaRPr>
          </a:p>
        </p:txBody>
      </p:sp>
      <p:sp>
        <p:nvSpPr>
          <p:cNvPr id="6" name="Google Shape;397;p49">
            <a:extLst>
              <a:ext uri="{FF2B5EF4-FFF2-40B4-BE49-F238E27FC236}">
                <a16:creationId xmlns:a16="http://schemas.microsoft.com/office/drawing/2014/main" id="{31D936C4-66E2-B7F4-5D01-3EE1D176AAC8}"/>
              </a:ext>
            </a:extLst>
          </p:cNvPr>
          <p:cNvSpPr/>
          <p:nvPr/>
        </p:nvSpPr>
        <p:spPr>
          <a:xfrm>
            <a:off x="2736494" y="1170034"/>
            <a:ext cx="4792333" cy="1401400"/>
          </a:xfrm>
          <a:custGeom>
            <a:avLst/>
            <a:gdLst/>
            <a:ahLst/>
            <a:cxnLst/>
            <a:rect l="l" t="t" r="r" b="b"/>
            <a:pathLst>
              <a:path w="143770" h="42042" extrusionOk="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w="9525" cap="flat" cmpd="sng">
            <a:solidFill>
              <a:srgbClr val="00B0F0"/>
            </a:solidFill>
            <a:prstDash val="solid"/>
            <a:round/>
            <a:headEnd type="none" w="med" len="med"/>
            <a:tailEnd type="none" w="med" len="med"/>
          </a:ln>
        </p:spPr>
      </p:sp>
      <p:sp>
        <p:nvSpPr>
          <p:cNvPr id="7" name="Google Shape;398;p49">
            <a:extLst>
              <a:ext uri="{FF2B5EF4-FFF2-40B4-BE49-F238E27FC236}">
                <a16:creationId xmlns:a16="http://schemas.microsoft.com/office/drawing/2014/main" id="{4B011B6B-DCA9-7B85-9CF0-AD4038C6B209}"/>
              </a:ext>
            </a:extLst>
          </p:cNvPr>
          <p:cNvSpPr/>
          <p:nvPr/>
        </p:nvSpPr>
        <p:spPr>
          <a:xfrm>
            <a:off x="7613994" y="2388334"/>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bg1"/>
                </a:solidFill>
                <a:latin typeface="Cambria"/>
                <a:ea typeface="Cambria"/>
                <a:cs typeface="Cambria"/>
                <a:sym typeface="Cambria"/>
              </a:rPr>
              <a:t>С</a:t>
            </a:r>
            <a:endParaRPr sz="2400" dirty="0">
              <a:solidFill>
                <a:schemeClr val="bg1"/>
              </a:solidFill>
              <a:latin typeface="Cambria"/>
              <a:ea typeface="Cambria"/>
              <a:cs typeface="Cambria"/>
              <a:sym typeface="Cambri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9"/>
          <p:cNvSpPr txBox="1">
            <a:spLocks noGrp="1"/>
          </p:cNvSpPr>
          <p:nvPr>
            <p:ph type="title"/>
          </p:nvPr>
        </p:nvSpPr>
        <p:spPr>
          <a:xfrm>
            <a:off x="421409" y="441453"/>
            <a:ext cx="11360800" cy="763600"/>
          </a:xfrm>
          <a:prstGeom prst="rect">
            <a:avLst/>
          </a:prstGeom>
        </p:spPr>
        <p:txBody>
          <a:bodyPr spcFirstLastPara="1" vert="horz" wrap="square" lIns="108033" tIns="36000" rIns="108033" bIns="36000" rtlCol="0" anchor="ctr" anchorCtr="0">
            <a:noAutofit/>
          </a:bodyPr>
          <a:lstStyle/>
          <a:p>
            <a:r>
              <a:rPr lang="en" sz="4000" dirty="0">
                <a:latin typeface="Comfortaa" pitchFamily="2" charset="0"/>
                <a:ea typeface="Cambria"/>
                <a:cs typeface="Cambria"/>
                <a:sym typeface="Cambria"/>
              </a:rPr>
              <a:t>Двумерно динамично оптимиране [1/3]</a:t>
            </a:r>
            <a:endParaRPr sz="4000" dirty="0">
              <a:latin typeface="Comfortaa" pitchFamily="2" charset="0"/>
              <a:ea typeface="Cambria"/>
              <a:cs typeface="Cambria"/>
              <a:sym typeface="Cambria"/>
            </a:endParaRPr>
          </a:p>
        </p:txBody>
      </p:sp>
      <p:sp>
        <p:nvSpPr>
          <p:cNvPr id="392" name="Google Shape;392;p49"/>
          <p:cNvSpPr txBox="1">
            <a:spLocks noGrp="1"/>
          </p:cNvSpPr>
          <p:nvPr>
            <p:ph type="body" idx="1"/>
          </p:nvPr>
        </p:nvSpPr>
        <p:spPr>
          <a:xfrm>
            <a:off x="280093" y="1264190"/>
            <a:ext cx="11299536" cy="1828730"/>
          </a:xfrm>
          <a:prstGeom prst="rect">
            <a:avLst/>
          </a:prstGeom>
        </p:spPr>
        <p:txBody>
          <a:bodyPr spcFirstLastPara="1" vert="horz" wrap="square" lIns="108033" tIns="36000" rIns="108033" bIns="36000" rtlCol="0" anchor="t" anchorCtr="0">
            <a:noAutofit/>
          </a:bodyPr>
          <a:lstStyle/>
          <a:p>
            <a:pPr marL="152396" marR="16933" indent="0">
              <a:lnSpc>
                <a:spcPct val="115000"/>
              </a:lnSpc>
              <a:spcBef>
                <a:spcPts val="0"/>
              </a:spcBef>
              <a:buSzPts val="1800"/>
              <a:buNone/>
            </a:pPr>
            <a:r>
              <a:rPr lang="en" sz="2400" dirty="0">
                <a:latin typeface="Comfortaa" pitchFamily="2" charset="0"/>
                <a:ea typeface="Cambria"/>
                <a:cs typeface="Cambria"/>
                <a:sym typeface="Cambria"/>
              </a:rPr>
              <a:t>Основополагаща­ идея, на която е базиран методът на динамичното оптимиране - произволна част от оптимална траектория също е оптимална траектория.</a:t>
            </a:r>
            <a:endParaRPr sz="2400" dirty="0">
              <a:latin typeface="Comfortaa" pitchFamily="2" charset="0"/>
              <a:ea typeface="Cambria"/>
              <a:cs typeface="Cambria"/>
              <a:sym typeface="Cambria"/>
            </a:endParaRPr>
          </a:p>
          <a:p>
            <a:pPr marL="16933" marR="16933" indent="0">
              <a:lnSpc>
                <a:spcPct val="115000"/>
              </a:lnSpc>
              <a:spcBef>
                <a:spcPts val="0"/>
              </a:spcBef>
              <a:buClr>
                <a:schemeClr val="dk1"/>
              </a:buClr>
              <a:buSzPts val="1100"/>
              <a:buNone/>
            </a:pPr>
            <a:endParaRPr sz="2400" dirty="0">
              <a:latin typeface="Comfortaa" pitchFamily="2" charset="0"/>
              <a:ea typeface="Cambria"/>
              <a:cs typeface="Cambria"/>
              <a:sym typeface="Cambria"/>
            </a:endParaRPr>
          </a:p>
          <a:p>
            <a:pPr marL="16933" marR="16933" indent="0">
              <a:lnSpc>
                <a:spcPct val="115000"/>
              </a:lnSpc>
              <a:spcBef>
                <a:spcPts val="0"/>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0"/>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1333"/>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1333"/>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1333"/>
              </a:spcBef>
              <a:buClr>
                <a:schemeClr val="dk1"/>
              </a:buClr>
              <a:buSzPts val="1100"/>
              <a:buNone/>
            </a:pPr>
            <a:endParaRPr sz="2400" dirty="0">
              <a:latin typeface="Comfortaa" pitchFamily="2" charset="0"/>
              <a:ea typeface="Cambria"/>
              <a:cs typeface="Cambria"/>
              <a:sym typeface="Cambria"/>
            </a:endParaRPr>
          </a:p>
          <a:p>
            <a:pPr marL="0" indent="0">
              <a:spcBef>
                <a:spcPts val="1333"/>
              </a:spcBef>
              <a:buNone/>
            </a:pPr>
            <a:endParaRPr sz="2400" dirty="0">
              <a:latin typeface="Comfortaa" pitchFamily="2" charset="0"/>
              <a:ea typeface="Cambria"/>
              <a:cs typeface="Cambria"/>
              <a:sym typeface="Cambria"/>
            </a:endParaRPr>
          </a:p>
        </p:txBody>
      </p:sp>
      <p:sp>
        <p:nvSpPr>
          <p:cNvPr id="393" name="Google Shape;393;p49"/>
          <p:cNvSpPr/>
          <p:nvPr/>
        </p:nvSpPr>
        <p:spPr>
          <a:xfrm>
            <a:off x="1829600" y="3104400"/>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bg1"/>
                </a:solidFill>
                <a:latin typeface="Cambria"/>
                <a:ea typeface="Cambria"/>
                <a:cs typeface="Cambria"/>
                <a:sym typeface="Cambria"/>
              </a:rPr>
              <a:t>А</a:t>
            </a:r>
            <a:endParaRPr sz="2400" dirty="0">
              <a:solidFill>
                <a:schemeClr val="bg1"/>
              </a:solidFill>
              <a:latin typeface="Cambria"/>
              <a:ea typeface="Cambria"/>
              <a:cs typeface="Cambria"/>
              <a:sym typeface="Cambria"/>
            </a:endParaRPr>
          </a:p>
        </p:txBody>
      </p:sp>
      <p:sp>
        <p:nvSpPr>
          <p:cNvPr id="394" name="Google Shape;394;p49"/>
          <p:cNvSpPr/>
          <p:nvPr/>
        </p:nvSpPr>
        <p:spPr>
          <a:xfrm>
            <a:off x="2348900" y="2974547"/>
            <a:ext cx="6444867" cy="3475267"/>
          </a:xfrm>
          <a:custGeom>
            <a:avLst/>
            <a:gdLst/>
            <a:ahLst/>
            <a:cxnLst/>
            <a:rect l="l" t="t" r="r" b="b"/>
            <a:pathLst>
              <a:path w="193346" h="104258" extrusionOk="0">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w="9525" cap="flat" cmpd="sng">
            <a:solidFill>
              <a:srgbClr val="00B0F0"/>
            </a:solidFill>
            <a:prstDash val="solid"/>
            <a:round/>
            <a:headEnd type="none" w="med" len="med"/>
            <a:tailEnd type="none" w="med" len="med"/>
          </a:ln>
        </p:spPr>
      </p:sp>
      <p:sp>
        <p:nvSpPr>
          <p:cNvPr id="395" name="Google Shape;395;p49"/>
          <p:cNvSpPr/>
          <p:nvPr/>
        </p:nvSpPr>
        <p:spPr>
          <a:xfrm>
            <a:off x="8793767" y="5548633"/>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a:solidFill>
                  <a:schemeClr val="bg1"/>
                </a:solidFill>
                <a:latin typeface="Cambria"/>
                <a:ea typeface="Cambria"/>
                <a:cs typeface="Cambria"/>
                <a:sym typeface="Cambria"/>
              </a:rPr>
              <a:t>В</a:t>
            </a:r>
            <a:endParaRPr sz="2400">
              <a:solidFill>
                <a:schemeClr val="bg1"/>
              </a:solidFill>
              <a:latin typeface="Cambria"/>
              <a:ea typeface="Cambria"/>
              <a:cs typeface="Cambria"/>
              <a:sym typeface="Cambria"/>
            </a:endParaRPr>
          </a:p>
        </p:txBody>
      </p:sp>
      <p:sp>
        <p:nvSpPr>
          <p:cNvPr id="396" name="Google Shape;396;p49"/>
          <p:cNvSpPr/>
          <p:nvPr/>
        </p:nvSpPr>
        <p:spPr>
          <a:xfrm>
            <a:off x="2521212" y="4330367"/>
            <a:ext cx="2372400" cy="991000"/>
          </a:xfrm>
          <a:prstGeom prst="roundRect">
            <a:avLst>
              <a:gd name="adj" fmla="val 16667"/>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solidFill>
                  <a:schemeClr val="bg1"/>
                </a:solidFill>
                <a:latin typeface="Cambria"/>
                <a:ea typeface="Cambria"/>
                <a:cs typeface="Cambria"/>
                <a:sym typeface="Cambria"/>
              </a:rPr>
              <a:t>Оптимален начин да стигнем от т.А до т.В?</a:t>
            </a:r>
            <a:endParaRPr sz="2000" dirty="0">
              <a:solidFill>
                <a:schemeClr val="bg1"/>
              </a:solidFill>
              <a:latin typeface="Cambria"/>
              <a:ea typeface="Cambria"/>
              <a:cs typeface="Cambria"/>
              <a:sym typeface="Cambria"/>
            </a:endParaRPr>
          </a:p>
        </p:txBody>
      </p:sp>
      <p:sp>
        <p:nvSpPr>
          <p:cNvPr id="397" name="Google Shape;397;p49"/>
          <p:cNvSpPr/>
          <p:nvPr/>
        </p:nvSpPr>
        <p:spPr>
          <a:xfrm>
            <a:off x="2478800" y="3281467"/>
            <a:ext cx="4792333" cy="1401400"/>
          </a:xfrm>
          <a:custGeom>
            <a:avLst/>
            <a:gdLst/>
            <a:ahLst/>
            <a:cxnLst/>
            <a:rect l="l" t="t" r="r" b="b"/>
            <a:pathLst>
              <a:path w="143770" h="42042" extrusionOk="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w="9525" cap="flat" cmpd="sng">
            <a:solidFill>
              <a:srgbClr val="00B0F0"/>
            </a:solidFill>
            <a:prstDash val="solid"/>
            <a:round/>
            <a:headEnd type="none" w="med" len="med"/>
            <a:tailEnd type="none" w="med" len="med"/>
          </a:ln>
        </p:spPr>
      </p:sp>
      <p:sp>
        <p:nvSpPr>
          <p:cNvPr id="398" name="Google Shape;398;p49"/>
          <p:cNvSpPr/>
          <p:nvPr/>
        </p:nvSpPr>
        <p:spPr>
          <a:xfrm>
            <a:off x="7356300" y="4499767"/>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bg1"/>
                </a:solidFill>
                <a:latin typeface="Cambria"/>
                <a:ea typeface="Cambria"/>
                <a:cs typeface="Cambria"/>
                <a:sym typeface="Cambria"/>
              </a:rPr>
              <a:t>С</a:t>
            </a:r>
            <a:endParaRPr sz="2400" dirty="0">
              <a:solidFill>
                <a:schemeClr val="bg1"/>
              </a:solidFill>
              <a:latin typeface="Cambria"/>
              <a:ea typeface="Cambria"/>
              <a:cs typeface="Cambria"/>
              <a:sym typeface="Cambri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4" name="Google Shape;404;p50"/>
          <p:cNvSpPr txBox="1">
            <a:spLocks noGrp="1"/>
          </p:cNvSpPr>
          <p:nvPr>
            <p:ph type="body" idx="1"/>
          </p:nvPr>
        </p:nvSpPr>
        <p:spPr>
          <a:xfrm>
            <a:off x="415600" y="1420255"/>
            <a:ext cx="11360800" cy="4555200"/>
          </a:xfrm>
          <a:prstGeom prst="rect">
            <a:avLst/>
          </a:prstGeom>
        </p:spPr>
        <p:txBody>
          <a:bodyPr spcFirstLastPara="1" vert="horz" wrap="square" lIns="108033" tIns="36000" rIns="108033" bIns="36000" rtlCol="0" anchor="t" anchorCtr="0">
            <a:noAutofit/>
          </a:bodyPr>
          <a:lstStyle/>
          <a:p>
            <a:pPr marL="16933" marR="16933" indent="0">
              <a:lnSpc>
                <a:spcPct val="106363"/>
              </a:lnSpc>
              <a:spcBef>
                <a:spcPts val="0"/>
              </a:spcBef>
              <a:buClr>
                <a:schemeClr val="dk1"/>
              </a:buClr>
              <a:buSzPts val="1100"/>
              <a:buNone/>
            </a:pPr>
            <a:r>
              <a:rPr lang="en" sz="2400" dirty="0">
                <a:latin typeface="Comfortaa" pitchFamily="2" charset="0"/>
                <a:ea typeface="Cambria"/>
                <a:cs typeface="Cambria"/>
                <a:sym typeface="Cambria"/>
              </a:rPr>
              <a:t>Понятието оптимален - най-къс път, който може да се осъществи или  минимален разход на гориво, ако движението се извършва с превозно средство.</a:t>
            </a:r>
            <a:endParaRPr sz="2400" dirty="0">
              <a:latin typeface="Comfortaa" pitchFamily="2" charset="0"/>
              <a:ea typeface="Cambria"/>
              <a:cs typeface="Cambria"/>
              <a:sym typeface="Cambria"/>
            </a:endParaRPr>
          </a:p>
          <a:p>
            <a:pPr marL="0" indent="0">
              <a:spcBef>
                <a:spcPts val="1333"/>
              </a:spcBef>
              <a:buClr>
                <a:schemeClr val="dk1"/>
              </a:buClr>
              <a:buSzPts val="1100"/>
              <a:buNone/>
            </a:pPr>
            <a:endParaRPr sz="2400" dirty="0">
              <a:latin typeface="Comfortaa" pitchFamily="2" charset="0"/>
              <a:ea typeface="Cambria"/>
              <a:cs typeface="Cambria"/>
              <a:sym typeface="Cambria"/>
            </a:endParaRPr>
          </a:p>
          <a:p>
            <a:pPr marL="16933" marR="16933" indent="0">
              <a:lnSpc>
                <a:spcPct val="115000"/>
              </a:lnSpc>
              <a:spcBef>
                <a:spcPts val="0"/>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0"/>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1333"/>
              </a:spcBef>
              <a:buClr>
                <a:schemeClr val="dk1"/>
              </a:buClr>
              <a:buSzPts val="1100"/>
              <a:buNone/>
            </a:pPr>
            <a:endParaRPr sz="2400" dirty="0">
              <a:latin typeface="Comfortaa" pitchFamily="2" charset="0"/>
              <a:ea typeface="Cambria"/>
              <a:cs typeface="Cambria"/>
              <a:sym typeface="Cambria"/>
            </a:endParaRPr>
          </a:p>
          <a:p>
            <a:pPr marL="16933" marR="16933" indent="0">
              <a:lnSpc>
                <a:spcPct val="106363"/>
              </a:lnSpc>
              <a:spcBef>
                <a:spcPts val="1333"/>
              </a:spcBef>
              <a:buClr>
                <a:schemeClr val="dk1"/>
              </a:buClr>
              <a:buSzPts val="1100"/>
              <a:buNone/>
            </a:pPr>
            <a:endParaRPr sz="2400" dirty="0">
              <a:latin typeface="Comfortaa" pitchFamily="2" charset="0"/>
              <a:ea typeface="Cambria"/>
              <a:cs typeface="Cambria"/>
              <a:sym typeface="Cambria"/>
            </a:endParaRPr>
          </a:p>
          <a:p>
            <a:pPr marL="0" indent="0">
              <a:spcBef>
                <a:spcPts val="1333"/>
              </a:spcBef>
              <a:buNone/>
            </a:pPr>
            <a:endParaRPr sz="2400" dirty="0">
              <a:latin typeface="Comfortaa" pitchFamily="2" charset="0"/>
              <a:ea typeface="Cambria"/>
              <a:cs typeface="Cambria"/>
              <a:sym typeface="Cambria"/>
            </a:endParaRPr>
          </a:p>
        </p:txBody>
      </p:sp>
      <p:sp>
        <p:nvSpPr>
          <p:cNvPr id="4" name="Google Shape;391;p49">
            <a:extLst>
              <a:ext uri="{FF2B5EF4-FFF2-40B4-BE49-F238E27FC236}">
                <a16:creationId xmlns:a16="http://schemas.microsoft.com/office/drawing/2014/main" id="{3FCBF2FE-A994-6AF8-F6FD-F91DA8BF3181}"/>
              </a:ext>
            </a:extLst>
          </p:cNvPr>
          <p:cNvSpPr txBox="1">
            <a:spLocks noGrp="1"/>
          </p:cNvSpPr>
          <p:nvPr>
            <p:ph type="title"/>
          </p:nvPr>
        </p:nvSpPr>
        <p:spPr>
          <a:xfrm>
            <a:off x="421409" y="441453"/>
            <a:ext cx="11360800" cy="763600"/>
          </a:xfrm>
          <a:prstGeom prst="rect">
            <a:avLst/>
          </a:prstGeom>
        </p:spPr>
        <p:txBody>
          <a:bodyPr spcFirstLastPara="1" vert="horz" wrap="square" lIns="108033" tIns="36000" rIns="108033" bIns="36000" rtlCol="0" anchor="ctr" anchorCtr="0">
            <a:noAutofit/>
          </a:bodyPr>
          <a:lstStyle/>
          <a:p>
            <a:r>
              <a:rPr lang="en" sz="4000" dirty="0">
                <a:latin typeface="Comfortaa" pitchFamily="2" charset="0"/>
                <a:ea typeface="Cambria"/>
                <a:cs typeface="Cambria"/>
                <a:sym typeface="Cambria"/>
              </a:rPr>
              <a:t>Двумерно динамично оптимиране [2/3]</a:t>
            </a:r>
            <a:endParaRPr sz="4000" dirty="0">
              <a:latin typeface="Comfortaa" pitchFamily="2" charset="0"/>
              <a:ea typeface="Cambria"/>
              <a:cs typeface="Cambria"/>
              <a:sym typeface="Cambria"/>
            </a:endParaRPr>
          </a:p>
        </p:txBody>
      </p:sp>
      <p:sp>
        <p:nvSpPr>
          <p:cNvPr id="5" name="Google Shape;393;p49">
            <a:extLst>
              <a:ext uri="{FF2B5EF4-FFF2-40B4-BE49-F238E27FC236}">
                <a16:creationId xmlns:a16="http://schemas.microsoft.com/office/drawing/2014/main" id="{E5FE180B-BF8D-7860-D0D8-D208A512BA3D}"/>
              </a:ext>
            </a:extLst>
          </p:cNvPr>
          <p:cNvSpPr/>
          <p:nvPr/>
        </p:nvSpPr>
        <p:spPr>
          <a:xfrm>
            <a:off x="2029105" y="3004647"/>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bg1"/>
                </a:solidFill>
                <a:latin typeface="Cambria"/>
                <a:ea typeface="Cambria"/>
                <a:cs typeface="Cambria"/>
                <a:sym typeface="Cambria"/>
              </a:rPr>
              <a:t>А</a:t>
            </a:r>
            <a:endParaRPr sz="2400" dirty="0">
              <a:solidFill>
                <a:schemeClr val="bg1"/>
              </a:solidFill>
              <a:latin typeface="Cambria"/>
              <a:ea typeface="Cambria"/>
              <a:cs typeface="Cambria"/>
              <a:sym typeface="Cambria"/>
            </a:endParaRPr>
          </a:p>
        </p:txBody>
      </p:sp>
      <p:sp>
        <p:nvSpPr>
          <p:cNvPr id="6" name="Google Shape;394;p49">
            <a:extLst>
              <a:ext uri="{FF2B5EF4-FFF2-40B4-BE49-F238E27FC236}">
                <a16:creationId xmlns:a16="http://schemas.microsoft.com/office/drawing/2014/main" id="{4C2D632A-B73A-D225-161F-D4108F2AD023}"/>
              </a:ext>
            </a:extLst>
          </p:cNvPr>
          <p:cNvSpPr/>
          <p:nvPr/>
        </p:nvSpPr>
        <p:spPr>
          <a:xfrm>
            <a:off x="2548405" y="2874794"/>
            <a:ext cx="6444867" cy="3475267"/>
          </a:xfrm>
          <a:custGeom>
            <a:avLst/>
            <a:gdLst/>
            <a:ahLst/>
            <a:cxnLst/>
            <a:rect l="l" t="t" r="r" b="b"/>
            <a:pathLst>
              <a:path w="193346" h="104258" extrusionOk="0">
                <a:moveTo>
                  <a:pt x="0" y="7833"/>
                </a:moveTo>
                <a:cubicBezTo>
                  <a:pt x="29628" y="6535"/>
                  <a:pt x="164309" y="-607"/>
                  <a:pt x="177765" y="42"/>
                </a:cubicBezTo>
                <a:cubicBezTo>
                  <a:pt x="191221" y="691"/>
                  <a:pt x="80266" y="5885"/>
                  <a:pt x="80738" y="11728"/>
                </a:cubicBezTo>
                <a:cubicBezTo>
                  <a:pt x="81210" y="17571"/>
                  <a:pt x="179241" y="25656"/>
                  <a:pt x="180598" y="35099"/>
                </a:cubicBezTo>
                <a:cubicBezTo>
                  <a:pt x="181955" y="44542"/>
                  <a:pt x="94725" y="56936"/>
                  <a:pt x="88882" y="68386"/>
                </a:cubicBezTo>
                <a:cubicBezTo>
                  <a:pt x="83039" y="79836"/>
                  <a:pt x="128129" y="100433"/>
                  <a:pt x="145540" y="103797"/>
                </a:cubicBezTo>
                <a:cubicBezTo>
                  <a:pt x="162951" y="107161"/>
                  <a:pt x="185378" y="91108"/>
                  <a:pt x="193346" y="88570"/>
                </a:cubicBezTo>
              </a:path>
            </a:pathLst>
          </a:custGeom>
          <a:noFill/>
          <a:ln w="9525" cap="flat" cmpd="sng">
            <a:solidFill>
              <a:srgbClr val="00B0F0"/>
            </a:solidFill>
            <a:prstDash val="solid"/>
            <a:round/>
            <a:headEnd type="none" w="med" len="med"/>
            <a:tailEnd type="none" w="med" len="med"/>
          </a:ln>
        </p:spPr>
      </p:sp>
      <p:sp>
        <p:nvSpPr>
          <p:cNvPr id="7" name="Google Shape;395;p49">
            <a:extLst>
              <a:ext uri="{FF2B5EF4-FFF2-40B4-BE49-F238E27FC236}">
                <a16:creationId xmlns:a16="http://schemas.microsoft.com/office/drawing/2014/main" id="{4FE0AB1A-EB8E-E2EB-17F9-CBD0B472FD29}"/>
              </a:ext>
            </a:extLst>
          </p:cNvPr>
          <p:cNvSpPr/>
          <p:nvPr/>
        </p:nvSpPr>
        <p:spPr>
          <a:xfrm>
            <a:off x="8993272" y="5448880"/>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a:solidFill>
                  <a:schemeClr val="bg1"/>
                </a:solidFill>
                <a:latin typeface="Cambria"/>
                <a:ea typeface="Cambria"/>
                <a:cs typeface="Cambria"/>
                <a:sym typeface="Cambria"/>
              </a:rPr>
              <a:t>В</a:t>
            </a:r>
            <a:endParaRPr sz="2400">
              <a:solidFill>
                <a:schemeClr val="bg1"/>
              </a:solidFill>
              <a:latin typeface="Cambria"/>
              <a:ea typeface="Cambria"/>
              <a:cs typeface="Cambria"/>
              <a:sym typeface="Cambria"/>
            </a:endParaRPr>
          </a:p>
        </p:txBody>
      </p:sp>
      <p:sp>
        <p:nvSpPr>
          <p:cNvPr id="8" name="Google Shape;397;p49">
            <a:extLst>
              <a:ext uri="{FF2B5EF4-FFF2-40B4-BE49-F238E27FC236}">
                <a16:creationId xmlns:a16="http://schemas.microsoft.com/office/drawing/2014/main" id="{35B818A2-E20E-D13A-1934-D1DAEA279AAE}"/>
              </a:ext>
            </a:extLst>
          </p:cNvPr>
          <p:cNvSpPr/>
          <p:nvPr/>
        </p:nvSpPr>
        <p:spPr>
          <a:xfrm>
            <a:off x="2678305" y="3181714"/>
            <a:ext cx="4792333" cy="1401400"/>
          </a:xfrm>
          <a:custGeom>
            <a:avLst/>
            <a:gdLst/>
            <a:ahLst/>
            <a:cxnLst/>
            <a:rect l="l" t="t" r="r" b="b"/>
            <a:pathLst>
              <a:path w="143770" h="42042" extrusionOk="0">
                <a:moveTo>
                  <a:pt x="0" y="0"/>
                </a:moveTo>
                <a:cubicBezTo>
                  <a:pt x="7141" y="1948"/>
                  <a:pt x="38127" y="7259"/>
                  <a:pt x="42848" y="11685"/>
                </a:cubicBezTo>
                <a:cubicBezTo>
                  <a:pt x="47570" y="16111"/>
                  <a:pt x="17942" y="24787"/>
                  <a:pt x="28329" y="26558"/>
                </a:cubicBezTo>
                <a:cubicBezTo>
                  <a:pt x="38716" y="28329"/>
                  <a:pt x="91480" y="19889"/>
                  <a:pt x="105172" y="22309"/>
                </a:cubicBezTo>
                <a:cubicBezTo>
                  <a:pt x="118864" y="24729"/>
                  <a:pt x="104050" y="38244"/>
                  <a:pt x="110483" y="41077"/>
                </a:cubicBezTo>
                <a:cubicBezTo>
                  <a:pt x="116916" y="43910"/>
                  <a:pt x="138222" y="39601"/>
                  <a:pt x="143770" y="39306"/>
                </a:cubicBezTo>
              </a:path>
            </a:pathLst>
          </a:custGeom>
          <a:noFill/>
          <a:ln w="9525" cap="flat" cmpd="sng">
            <a:solidFill>
              <a:srgbClr val="00B0F0"/>
            </a:solidFill>
            <a:prstDash val="solid"/>
            <a:round/>
            <a:headEnd type="none" w="med" len="med"/>
            <a:tailEnd type="none" w="med" len="med"/>
          </a:ln>
        </p:spPr>
      </p:sp>
      <p:sp>
        <p:nvSpPr>
          <p:cNvPr id="9" name="Google Shape;398;p49">
            <a:extLst>
              <a:ext uri="{FF2B5EF4-FFF2-40B4-BE49-F238E27FC236}">
                <a16:creationId xmlns:a16="http://schemas.microsoft.com/office/drawing/2014/main" id="{858009DC-84A7-E608-0C43-56D356BED64E}"/>
              </a:ext>
            </a:extLst>
          </p:cNvPr>
          <p:cNvSpPr/>
          <p:nvPr/>
        </p:nvSpPr>
        <p:spPr>
          <a:xfrm>
            <a:off x="7555805" y="4400014"/>
            <a:ext cx="602000" cy="543200"/>
          </a:xfrm>
          <a:prstGeom prst="ellipse">
            <a:avLst/>
          </a:prstGeom>
          <a:solidFill>
            <a:srgbClr val="00B0F0"/>
          </a:solidFill>
          <a:ln w="9525" cap="flat" cmpd="sng">
            <a:solidFill>
              <a:srgbClr val="00B0F0"/>
            </a:solidFill>
            <a:prstDash val="solid"/>
            <a:round/>
            <a:headEnd type="none" w="sm" len="sm"/>
            <a:tailEnd type="none" w="sm" len="sm"/>
          </a:ln>
        </p:spPr>
        <p:txBody>
          <a:bodyPr spcFirstLastPara="1" wrap="square" lIns="121900" tIns="121900" rIns="121900" bIns="121900" anchor="ctr" anchorCtr="0">
            <a:noAutofit/>
          </a:bodyPr>
          <a:lstStyle/>
          <a:p>
            <a:r>
              <a:rPr lang="en" sz="2400" dirty="0">
                <a:solidFill>
                  <a:schemeClr val="bg1"/>
                </a:solidFill>
                <a:latin typeface="Cambria"/>
                <a:ea typeface="Cambria"/>
                <a:cs typeface="Cambria"/>
                <a:sym typeface="Cambria"/>
              </a:rPr>
              <a:t>С</a:t>
            </a:r>
            <a:endParaRPr sz="2400" dirty="0">
              <a:solidFill>
                <a:schemeClr val="bg1"/>
              </a:solidFill>
              <a:latin typeface="Cambria"/>
              <a:ea typeface="Cambria"/>
              <a:cs typeface="Cambria"/>
              <a:sym typeface="Cambria"/>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415" name="Google Shape;415;p51"/>
          <p:cNvSpPr/>
          <p:nvPr/>
        </p:nvSpPr>
        <p:spPr>
          <a:xfrm>
            <a:off x="2625533" y="4756900"/>
            <a:ext cx="602000" cy="543200"/>
          </a:xfrm>
          <a:prstGeom prst="ellipse">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r>
              <a:rPr lang="en" sz="2400">
                <a:solidFill>
                  <a:schemeClr val="bg1"/>
                </a:solidFill>
                <a:latin typeface="Cambria"/>
                <a:ea typeface="Cambria"/>
                <a:cs typeface="Cambria"/>
                <a:sym typeface="Cambria"/>
              </a:rPr>
              <a:t>А</a:t>
            </a:r>
            <a:endParaRPr sz="2400">
              <a:solidFill>
                <a:schemeClr val="bg1"/>
              </a:solidFill>
              <a:latin typeface="Cambria"/>
              <a:ea typeface="Cambria"/>
              <a:cs typeface="Cambria"/>
              <a:sym typeface="Cambria"/>
            </a:endParaRPr>
          </a:p>
        </p:txBody>
      </p:sp>
      <p:sp>
        <p:nvSpPr>
          <p:cNvPr id="416" name="Google Shape;416;p51"/>
          <p:cNvSpPr/>
          <p:nvPr/>
        </p:nvSpPr>
        <p:spPr>
          <a:xfrm>
            <a:off x="8081433" y="2150800"/>
            <a:ext cx="602000" cy="543200"/>
          </a:xfrm>
          <a:prstGeom prst="ellipse">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r>
              <a:rPr lang="en" sz="2400">
                <a:solidFill>
                  <a:schemeClr val="bg1"/>
                </a:solidFill>
                <a:latin typeface="Cambria"/>
                <a:ea typeface="Cambria"/>
                <a:cs typeface="Cambria"/>
                <a:sym typeface="Cambria"/>
              </a:rPr>
              <a:t>В</a:t>
            </a:r>
            <a:endParaRPr sz="2400">
              <a:solidFill>
                <a:schemeClr val="bg1"/>
              </a:solidFill>
              <a:latin typeface="Cambria"/>
              <a:ea typeface="Cambria"/>
              <a:cs typeface="Cambria"/>
              <a:sym typeface="Cambria"/>
            </a:endParaRPr>
          </a:p>
        </p:txBody>
      </p:sp>
      <p:sp>
        <p:nvSpPr>
          <p:cNvPr id="417" name="Google Shape;417;p51"/>
          <p:cNvSpPr/>
          <p:nvPr/>
        </p:nvSpPr>
        <p:spPr>
          <a:xfrm>
            <a:off x="3222434" y="2655867"/>
            <a:ext cx="4933967" cy="2278100"/>
          </a:xfrm>
          <a:custGeom>
            <a:avLst/>
            <a:gdLst/>
            <a:ahLst/>
            <a:cxnLst/>
            <a:rect l="l" t="t" r="r" b="b"/>
            <a:pathLst>
              <a:path w="148019" h="68343" extrusionOk="0">
                <a:moveTo>
                  <a:pt x="0" y="68343"/>
                </a:moveTo>
                <a:cubicBezTo>
                  <a:pt x="3246" y="64212"/>
                  <a:pt x="-5194" y="54947"/>
                  <a:pt x="19476" y="43556"/>
                </a:cubicBezTo>
                <a:cubicBezTo>
                  <a:pt x="44146" y="32166"/>
                  <a:pt x="126595" y="7259"/>
                  <a:pt x="148019" y="0"/>
                </a:cubicBezTo>
              </a:path>
            </a:pathLst>
          </a:custGeom>
          <a:noFill/>
          <a:ln w="9525" cap="flat" cmpd="sng">
            <a:solidFill>
              <a:srgbClr val="00B0F0"/>
            </a:solidFill>
            <a:prstDash val="solid"/>
            <a:round/>
            <a:headEnd type="none" w="med" len="med"/>
            <a:tailEnd type="none" w="med" len="med"/>
          </a:ln>
        </p:spPr>
        <p:txBody>
          <a:bodyPr/>
          <a:lstStyle/>
          <a:p>
            <a:endParaRPr lang="en-US" dirty="0"/>
          </a:p>
        </p:txBody>
      </p:sp>
      <p:sp>
        <p:nvSpPr>
          <p:cNvPr id="418" name="Google Shape;418;p51"/>
          <p:cNvSpPr/>
          <p:nvPr/>
        </p:nvSpPr>
        <p:spPr>
          <a:xfrm>
            <a:off x="3281467" y="3552933"/>
            <a:ext cx="2360733" cy="1392867"/>
          </a:xfrm>
          <a:custGeom>
            <a:avLst/>
            <a:gdLst/>
            <a:ahLst/>
            <a:cxnLst/>
            <a:rect l="l" t="t" r="r" b="b"/>
            <a:pathLst>
              <a:path w="70822" h="41786" extrusionOk="0">
                <a:moveTo>
                  <a:pt x="0" y="41786"/>
                </a:moveTo>
                <a:cubicBezTo>
                  <a:pt x="8558" y="40488"/>
                  <a:pt x="39542" y="40959"/>
                  <a:pt x="51346" y="33995"/>
                </a:cubicBezTo>
                <a:cubicBezTo>
                  <a:pt x="63150" y="27031"/>
                  <a:pt x="67576" y="5666"/>
                  <a:pt x="70822" y="0"/>
                </a:cubicBezTo>
              </a:path>
            </a:pathLst>
          </a:custGeom>
          <a:noFill/>
          <a:ln w="9525" cap="flat" cmpd="sng">
            <a:solidFill>
              <a:srgbClr val="00B0F0"/>
            </a:solidFill>
            <a:prstDash val="solid"/>
            <a:round/>
            <a:headEnd type="none" w="med" len="med"/>
            <a:tailEnd type="none" w="med" len="med"/>
          </a:ln>
        </p:spPr>
      </p:sp>
      <p:sp>
        <p:nvSpPr>
          <p:cNvPr id="419" name="Google Shape;419;p51"/>
          <p:cNvSpPr/>
          <p:nvPr/>
        </p:nvSpPr>
        <p:spPr>
          <a:xfrm>
            <a:off x="5642200" y="3333700"/>
            <a:ext cx="602000" cy="543200"/>
          </a:xfrm>
          <a:prstGeom prst="ellipse">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r>
              <a:rPr lang="en" sz="2400">
                <a:solidFill>
                  <a:schemeClr val="bg1"/>
                </a:solidFill>
                <a:latin typeface="Cambria"/>
                <a:ea typeface="Cambria"/>
                <a:cs typeface="Cambria"/>
                <a:sym typeface="Cambria"/>
              </a:rPr>
              <a:t>С</a:t>
            </a:r>
            <a:endParaRPr sz="2400">
              <a:solidFill>
                <a:schemeClr val="bg1"/>
              </a:solidFill>
              <a:latin typeface="Cambria"/>
              <a:ea typeface="Cambria"/>
              <a:cs typeface="Cambria"/>
              <a:sym typeface="Cambria"/>
            </a:endParaRPr>
          </a:p>
        </p:txBody>
      </p:sp>
      <p:sp>
        <p:nvSpPr>
          <p:cNvPr id="420" name="Google Shape;420;p51"/>
          <p:cNvSpPr/>
          <p:nvPr/>
        </p:nvSpPr>
        <p:spPr>
          <a:xfrm>
            <a:off x="3741800" y="3552933"/>
            <a:ext cx="602000" cy="2596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x</a:t>
            </a:r>
            <a:endParaRPr sz="2400">
              <a:solidFill>
                <a:schemeClr val="bg1"/>
              </a:solidFill>
              <a:latin typeface="Cambria"/>
              <a:ea typeface="Cambria"/>
              <a:cs typeface="Cambria"/>
              <a:sym typeface="Cambria"/>
            </a:endParaRPr>
          </a:p>
        </p:txBody>
      </p:sp>
      <p:sp>
        <p:nvSpPr>
          <p:cNvPr id="421" name="Google Shape;421;p51"/>
          <p:cNvSpPr/>
          <p:nvPr/>
        </p:nvSpPr>
        <p:spPr>
          <a:xfrm>
            <a:off x="5089967" y="4686200"/>
            <a:ext cx="602000" cy="2596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bg1"/>
                </a:solidFill>
                <a:latin typeface="Cambria"/>
                <a:ea typeface="Cambria"/>
                <a:cs typeface="Cambria"/>
                <a:sym typeface="Cambria"/>
              </a:rPr>
              <a:t>z</a:t>
            </a:r>
            <a:endParaRPr sz="2400" dirty="0">
              <a:solidFill>
                <a:schemeClr val="bg1"/>
              </a:solidFill>
              <a:latin typeface="Cambria"/>
              <a:ea typeface="Cambria"/>
              <a:cs typeface="Cambria"/>
              <a:sym typeface="Cambria"/>
            </a:endParaRPr>
          </a:p>
        </p:txBody>
      </p:sp>
      <p:sp>
        <p:nvSpPr>
          <p:cNvPr id="422" name="Google Shape;422;p51"/>
          <p:cNvSpPr/>
          <p:nvPr/>
        </p:nvSpPr>
        <p:spPr>
          <a:xfrm>
            <a:off x="6756833" y="2578300"/>
            <a:ext cx="602000" cy="2596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400">
                <a:solidFill>
                  <a:schemeClr val="bg1"/>
                </a:solidFill>
                <a:latin typeface="Cambria"/>
                <a:ea typeface="Cambria"/>
                <a:cs typeface="Cambria"/>
                <a:sym typeface="Cambria"/>
              </a:rPr>
              <a:t>y</a:t>
            </a:r>
            <a:endParaRPr sz="2400">
              <a:solidFill>
                <a:schemeClr val="bg1"/>
              </a:solidFill>
              <a:latin typeface="Cambria"/>
              <a:ea typeface="Cambria"/>
              <a:cs typeface="Cambria"/>
              <a:sym typeface="Cambria"/>
            </a:endParaRPr>
          </a:p>
        </p:txBody>
      </p:sp>
      <p:cxnSp>
        <p:nvCxnSpPr>
          <p:cNvPr id="423" name="Google Shape;423;p51"/>
          <p:cNvCxnSpPr/>
          <p:nvPr/>
        </p:nvCxnSpPr>
        <p:spPr>
          <a:xfrm rot="10800000" flipH="1">
            <a:off x="1841400" y="2101117"/>
            <a:ext cx="12000" cy="3387600"/>
          </a:xfrm>
          <a:prstGeom prst="straightConnector1">
            <a:avLst/>
          </a:prstGeom>
          <a:noFill/>
          <a:ln w="9525" cap="flat" cmpd="sng">
            <a:solidFill>
              <a:schemeClr val="dk2"/>
            </a:solidFill>
            <a:prstDash val="solid"/>
            <a:round/>
            <a:headEnd type="none" w="med" len="med"/>
            <a:tailEnd type="triangle" w="med" len="med"/>
          </a:ln>
        </p:spPr>
      </p:cxnSp>
      <p:cxnSp>
        <p:nvCxnSpPr>
          <p:cNvPr id="424" name="Google Shape;424;p51"/>
          <p:cNvCxnSpPr/>
          <p:nvPr/>
        </p:nvCxnSpPr>
        <p:spPr>
          <a:xfrm rot="10800000" flipH="1">
            <a:off x="1841400" y="5441367"/>
            <a:ext cx="7353600" cy="59200"/>
          </a:xfrm>
          <a:prstGeom prst="straightConnector1">
            <a:avLst/>
          </a:prstGeom>
          <a:noFill/>
          <a:ln w="9525" cap="flat" cmpd="sng">
            <a:solidFill>
              <a:schemeClr val="dk2"/>
            </a:solidFill>
            <a:prstDash val="solid"/>
            <a:round/>
            <a:headEnd type="none" w="med" len="med"/>
            <a:tailEnd type="triangle" w="med" len="med"/>
          </a:ln>
        </p:spPr>
      </p:cxnSp>
      <p:sp>
        <p:nvSpPr>
          <p:cNvPr id="425" name="Google Shape;425;p51"/>
          <p:cNvSpPr/>
          <p:nvPr/>
        </p:nvSpPr>
        <p:spPr>
          <a:xfrm>
            <a:off x="7186138" y="3461893"/>
            <a:ext cx="2994590" cy="1285467"/>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400" dirty="0">
                <a:solidFill>
                  <a:schemeClr val="bg1"/>
                </a:solidFill>
                <a:latin typeface="Cambria"/>
                <a:ea typeface="Cambria"/>
                <a:cs typeface="Cambria"/>
                <a:sym typeface="Cambria"/>
              </a:rPr>
              <a:t>Ако f(x)&lt;f(z), то f(x)+f(y)&lt;f(z)+f( y)</a:t>
            </a:r>
            <a:endParaRPr sz="2400" dirty="0">
              <a:solidFill>
                <a:schemeClr val="bg1"/>
              </a:solidFill>
              <a:latin typeface="Cambria"/>
              <a:ea typeface="Cambria"/>
              <a:cs typeface="Cambria"/>
              <a:sym typeface="Cambria"/>
            </a:endParaRPr>
          </a:p>
        </p:txBody>
      </p:sp>
      <p:sp>
        <p:nvSpPr>
          <p:cNvPr id="4" name="Google Shape;391;p49">
            <a:extLst>
              <a:ext uri="{FF2B5EF4-FFF2-40B4-BE49-F238E27FC236}">
                <a16:creationId xmlns:a16="http://schemas.microsoft.com/office/drawing/2014/main" id="{51442B39-F19E-67F0-1367-DA43ACB4D503}"/>
              </a:ext>
            </a:extLst>
          </p:cNvPr>
          <p:cNvSpPr txBox="1">
            <a:spLocks noGrp="1"/>
          </p:cNvSpPr>
          <p:nvPr>
            <p:ph type="title"/>
          </p:nvPr>
        </p:nvSpPr>
        <p:spPr>
          <a:xfrm>
            <a:off x="421409" y="441453"/>
            <a:ext cx="11360800" cy="763600"/>
          </a:xfrm>
          <a:prstGeom prst="rect">
            <a:avLst/>
          </a:prstGeom>
        </p:spPr>
        <p:txBody>
          <a:bodyPr spcFirstLastPara="1" vert="horz" wrap="square" lIns="108033" tIns="36000" rIns="108033" bIns="36000" rtlCol="0" anchor="ctr" anchorCtr="0">
            <a:noAutofit/>
          </a:bodyPr>
          <a:lstStyle/>
          <a:p>
            <a:r>
              <a:rPr lang="en" sz="4000" dirty="0">
                <a:latin typeface="Comfortaa" pitchFamily="2" charset="0"/>
                <a:ea typeface="Cambria"/>
                <a:cs typeface="Cambria"/>
                <a:sym typeface="Cambria"/>
              </a:rPr>
              <a:t>Двумерно динамично оптимиране [3/3]</a:t>
            </a:r>
            <a:endParaRPr sz="4000" dirty="0">
              <a:latin typeface="Comfortaa" pitchFamily="2" charset="0"/>
              <a:ea typeface="Cambria"/>
              <a:cs typeface="Cambria"/>
              <a:sym typeface="Cambria"/>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52"/>
          <p:cNvSpPr txBox="1">
            <a:spLocks noGrp="1"/>
          </p:cNvSpPr>
          <p:nvPr>
            <p:ph type="title"/>
          </p:nvPr>
        </p:nvSpPr>
        <p:spPr>
          <a:xfrm>
            <a:off x="913051" y="4953000"/>
            <a:ext cx="10366000" cy="820800"/>
          </a:xfrm>
          <a:prstGeom prst="rect">
            <a:avLst/>
          </a:prstGeom>
        </p:spPr>
        <p:txBody>
          <a:bodyPr spcFirstLastPara="1" vert="horz" wrap="square" lIns="36000" tIns="36000" rIns="36000" bIns="36000" rtlCol="0" anchor="b" anchorCtr="0">
            <a:noAutofit/>
          </a:bodyPr>
          <a:lstStyle/>
          <a:p>
            <a:pPr algn="ctr">
              <a:spcBef>
                <a:spcPts val="0"/>
              </a:spcBef>
            </a:pPr>
            <a:r>
              <a:rPr lang="en" sz="4000" dirty="0">
                <a:latin typeface="Comfortaa" pitchFamily="2" charset="0"/>
              </a:rPr>
              <a:t>Задача за пешеходеца</a:t>
            </a:r>
            <a:r>
              <a:rPr lang="en" dirty="0">
                <a:latin typeface="Comfortaa" pitchFamily="2" charset="0"/>
              </a:rPr>
              <a:t> </a:t>
            </a:r>
            <a:endParaRPr dirty="0">
              <a:latin typeface="Comfortaa" pitchFamily="2" charset="0"/>
            </a:endParaRPr>
          </a:p>
        </p:txBody>
      </p:sp>
      <p:sp>
        <p:nvSpPr>
          <p:cNvPr id="431" name="Google Shape;431;p52"/>
          <p:cNvSpPr txBox="1">
            <a:spLocks noGrp="1"/>
          </p:cNvSpPr>
          <p:nvPr>
            <p:ph type="body" idx="1"/>
          </p:nvPr>
        </p:nvSpPr>
        <p:spPr>
          <a:xfrm>
            <a:off x="913051" y="5754968"/>
            <a:ext cx="10366000" cy="719200"/>
          </a:xfrm>
          <a:prstGeom prst="rect">
            <a:avLst/>
          </a:prstGeom>
        </p:spPr>
        <p:txBody>
          <a:bodyPr spcFirstLastPara="1" vert="horz" wrap="square" lIns="36000" tIns="36000" rIns="36000" bIns="36000" rtlCol="0" anchor="t" anchorCtr="0">
            <a:noAutofit/>
          </a:bodyPr>
          <a:lstStyle/>
          <a:p>
            <a:pPr algn="ctr">
              <a:lnSpc>
                <a:spcPct val="105000"/>
              </a:lnSpc>
              <a:spcBef>
                <a:spcPts val="0"/>
              </a:spcBef>
            </a:pPr>
            <a:r>
              <a:rPr lang="en">
                <a:solidFill>
                  <a:schemeClr val="tx1"/>
                </a:solidFill>
                <a:latin typeface="Comfortaa" pitchFamily="2" charset="0"/>
              </a:rPr>
              <a:t>Динамично решение</a:t>
            </a:r>
            <a:endParaRPr>
              <a:solidFill>
                <a:schemeClr val="tx1"/>
              </a:solidFill>
              <a:latin typeface="Comfortaa" pitchFamily="2" charset="0"/>
            </a:endParaRPr>
          </a:p>
        </p:txBody>
      </p:sp>
      <p:pic>
        <p:nvPicPr>
          <p:cNvPr id="432" name="Google Shape;432;p52"/>
          <p:cNvPicPr preferRelativeResize="0"/>
          <p:nvPr/>
        </p:nvPicPr>
        <p:blipFill>
          <a:blip r:embed="rId3">
            <a:alphaModFix/>
          </a:blip>
          <a:stretch>
            <a:fillRect/>
          </a:stretch>
        </p:blipFill>
        <p:spPr>
          <a:xfrm>
            <a:off x="3985226" y="617036"/>
            <a:ext cx="3978368" cy="389677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3"/>
          <p:cNvSpPr txBox="1">
            <a:spLocks noGrp="1"/>
          </p:cNvSpPr>
          <p:nvPr>
            <p:ph type="title"/>
          </p:nvPr>
        </p:nvSpPr>
        <p:spPr>
          <a:xfrm>
            <a:off x="831200" y="593367"/>
            <a:ext cx="10332793"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Задача за пешеходеца [1/5]</a:t>
            </a:r>
            <a:endParaRPr dirty="0">
              <a:latin typeface="Comfortaa" pitchFamily="2" charset="0"/>
              <a:ea typeface="Cambria"/>
              <a:cs typeface="Cambria"/>
              <a:sym typeface="Cambria"/>
            </a:endParaRPr>
          </a:p>
        </p:txBody>
      </p:sp>
      <p:sp>
        <p:nvSpPr>
          <p:cNvPr id="438" name="Google Shape;438;p53"/>
          <p:cNvSpPr txBox="1">
            <a:spLocks noGrp="1"/>
          </p:cNvSpPr>
          <p:nvPr>
            <p:ph type="body" idx="1"/>
          </p:nvPr>
        </p:nvSpPr>
        <p:spPr>
          <a:xfrm>
            <a:off x="831200" y="2087490"/>
            <a:ext cx="10158225" cy="3897673"/>
          </a:xfrm>
          <a:prstGeom prst="rect">
            <a:avLst/>
          </a:prstGeom>
        </p:spPr>
        <p:txBody>
          <a:bodyPr spcFirstLastPara="1" vert="horz" wrap="square" lIns="108033" tIns="36000" rIns="108033" bIns="36000" rtlCol="0" anchor="t" anchorCtr="0">
            <a:noAutofit/>
          </a:bodyPr>
          <a:lstStyle/>
          <a:p>
            <a:pPr marL="0" indent="0">
              <a:buNone/>
            </a:pPr>
            <a:r>
              <a:rPr lang="en" dirty="0">
                <a:latin typeface="Comfortaa" pitchFamily="2" charset="0"/>
                <a:ea typeface="Cambria"/>
                <a:cs typeface="Cambria"/>
                <a:sym typeface="Cambria"/>
              </a:rPr>
              <a:t>Пешеходец трябва да започне движението си от т. А и да отиде до т. В, като спазва правилото, че от всяко кръстовище може да тръгне или на север или на изток. За преминаването на всяка отсечка от улица, заключена между две кръстовища, се заплаща определена такса. Какъв маршрут да се избере, така че общата платена сума да е минимална?</a:t>
            </a:r>
            <a:endParaRPr dirty="0">
              <a:latin typeface="Comfortaa" pitchFamily="2" charset="0"/>
              <a:ea typeface="Cambria"/>
              <a:cs typeface="Cambria"/>
              <a:sym typeface="Cambria"/>
            </a:endParaRPr>
          </a:p>
          <a:p>
            <a:pPr marL="16933" marR="16933" indent="0">
              <a:lnSpc>
                <a:spcPct val="115000"/>
              </a:lnSpc>
              <a:spcBef>
                <a:spcPts val="0"/>
              </a:spcBef>
              <a:buNone/>
            </a:pPr>
            <a:endParaRPr dirty="0">
              <a:latin typeface="Comfortaa" pitchFamily="2" charset="0"/>
              <a:ea typeface="Cambria"/>
              <a:cs typeface="Cambria"/>
              <a:sym typeface="Cambria"/>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4" name="Google Shape;444;p54"/>
          <p:cNvSpPr txBox="1">
            <a:spLocks noGrp="1"/>
          </p:cNvSpPr>
          <p:nvPr>
            <p:ph type="body" idx="1"/>
          </p:nvPr>
        </p:nvSpPr>
        <p:spPr>
          <a:xfrm>
            <a:off x="650800" y="1529833"/>
            <a:ext cx="10890400" cy="4734800"/>
          </a:xfrm>
          <a:prstGeom prst="rect">
            <a:avLst/>
          </a:prstGeom>
        </p:spPr>
        <p:txBody>
          <a:bodyPr spcFirstLastPara="1" vert="horz" wrap="square" lIns="108033" tIns="36000" rIns="108033" bIns="36000" rtlCol="0" anchor="t" anchorCtr="0">
            <a:noAutofit/>
          </a:bodyPr>
          <a:lstStyle/>
          <a:p>
            <a:pPr marR="16933" indent="-457189">
              <a:lnSpc>
                <a:spcPct val="115000"/>
              </a:lnSpc>
              <a:spcBef>
                <a:spcPts val="0"/>
              </a:spcBef>
              <a:buSzPts val="1800"/>
              <a:buFont typeface="Cambria"/>
              <a:buChar char="▪"/>
            </a:pPr>
            <a:r>
              <a:rPr lang="en" sz="2000" dirty="0">
                <a:latin typeface="Comfortaa" pitchFamily="2" charset="0"/>
                <a:ea typeface="Cambria"/>
                <a:cs typeface="Cambria"/>
                <a:sym typeface="Cambria"/>
              </a:rPr>
              <a:t>Фор­мулираме една фамилия от подзадачи</a:t>
            </a:r>
            <a:endParaRPr sz="2000" dirty="0">
              <a:latin typeface="Comfortaa" pitchFamily="2" charset="0"/>
              <a:ea typeface="Cambria"/>
              <a:cs typeface="Cambria"/>
              <a:sym typeface="Cambria"/>
            </a:endParaRPr>
          </a:p>
          <a:p>
            <a:pPr marR="16933" lvl="1" indent="-457189">
              <a:lnSpc>
                <a:spcPct val="115000"/>
              </a:lnSpc>
              <a:spcBef>
                <a:spcPts val="0"/>
              </a:spcBef>
              <a:buSzPts val="1800"/>
              <a:buFont typeface="Cambria"/>
              <a:buChar char="▪"/>
            </a:pPr>
            <a:r>
              <a:rPr lang="en" sz="2000" dirty="0">
                <a:latin typeface="Comfortaa" pitchFamily="2" charset="0"/>
                <a:ea typeface="Cambria"/>
                <a:cs typeface="Cambria"/>
                <a:sym typeface="Cambria"/>
              </a:rPr>
              <a:t>за всяко кръстовище (i, j) означаваме с v[i][j] оптималното решение на задачата за намиране на маршрут с минимална такса, тръгвайки от т. А и стигайки до кръстовището с координати (i, j). </a:t>
            </a:r>
            <a:endParaRPr sz="2000" dirty="0">
              <a:latin typeface="Comfortaa" pitchFamily="2" charset="0"/>
              <a:ea typeface="Cambria"/>
              <a:cs typeface="Cambria"/>
              <a:sym typeface="Cambria"/>
            </a:endParaRPr>
          </a:p>
          <a:p>
            <a:pPr marR="16933" lvl="1" indent="-457189">
              <a:lnSpc>
                <a:spcPct val="115000"/>
              </a:lnSpc>
              <a:spcBef>
                <a:spcPts val="0"/>
              </a:spcBef>
              <a:buSzPts val="1800"/>
              <a:buFont typeface="Cambria"/>
              <a:buChar char="▪"/>
            </a:pPr>
            <a:r>
              <a:rPr lang="en" sz="2000" dirty="0">
                <a:latin typeface="Comfortaa" pitchFamily="2" charset="0"/>
                <a:ea typeface="Cambria"/>
                <a:cs typeface="Cambria"/>
                <a:sym typeface="Cambria"/>
              </a:rPr>
              <a:t>v[0][0] = 0, тъй като цената за преминаване от т. А до същата точка е нула. </a:t>
            </a:r>
            <a:endParaRPr sz="2000" dirty="0">
              <a:latin typeface="Comfortaa" pitchFamily="2" charset="0"/>
              <a:ea typeface="Cambria"/>
              <a:cs typeface="Cambria"/>
              <a:sym typeface="Cambria"/>
            </a:endParaRPr>
          </a:p>
          <a:p>
            <a:pPr marR="16933" lvl="1" indent="-457189">
              <a:lnSpc>
                <a:spcPct val="115000"/>
              </a:lnSpc>
              <a:spcBef>
                <a:spcPts val="0"/>
              </a:spcBef>
              <a:buSzPts val="1800"/>
              <a:buFont typeface="Cambria"/>
              <a:buChar char="▪"/>
            </a:pPr>
            <a:r>
              <a:rPr lang="en" sz="2000" dirty="0">
                <a:latin typeface="Comfortaa" pitchFamily="2" charset="0"/>
                <a:ea typeface="Cambria"/>
                <a:cs typeface="Cambria"/>
                <a:sym typeface="Cambria"/>
              </a:rPr>
              <a:t>v[0][1] e равно на таксата за преминаване по отсечката от т. А до съседното й кръстовище с координати (0,1)</a:t>
            </a:r>
            <a:endParaRPr sz="2000" dirty="0">
              <a:latin typeface="Comfortaa" pitchFamily="2" charset="0"/>
              <a:ea typeface="Cambria"/>
              <a:cs typeface="Cambria"/>
              <a:sym typeface="Cambria"/>
            </a:endParaRPr>
          </a:p>
          <a:p>
            <a:pPr marR="16933" lvl="1" indent="-457189">
              <a:lnSpc>
                <a:spcPct val="115000"/>
              </a:lnSpc>
              <a:spcBef>
                <a:spcPts val="0"/>
              </a:spcBef>
              <a:buSzPts val="1800"/>
              <a:buFont typeface="Cambria"/>
              <a:buChar char="▪"/>
            </a:pPr>
            <a:r>
              <a:rPr lang="en" sz="2000" dirty="0">
                <a:latin typeface="Comfortaa" pitchFamily="2" charset="0"/>
                <a:ea typeface="Cambria"/>
                <a:cs typeface="Cambria"/>
                <a:sym typeface="Cambria"/>
              </a:rPr>
              <a:t>последователно прес­мятаме стойностите на v[i][j] чрез запълването на този масив по редове. Първо зареждаме стойности в v[0][0], v[0][1], ... , v[0][N], след това в v[l][0], v[1][1], ... , v[l][N] и т. н.). Получаваме v[N][N].</a:t>
            </a:r>
            <a:endParaRPr sz="2000" dirty="0">
              <a:latin typeface="Comfortaa" pitchFamily="2" charset="0"/>
              <a:ea typeface="Cambria"/>
              <a:cs typeface="Cambria"/>
              <a:sym typeface="Cambria"/>
            </a:endParaRPr>
          </a:p>
        </p:txBody>
      </p:sp>
      <p:sp>
        <p:nvSpPr>
          <p:cNvPr id="4" name="Google Shape;437;p53">
            <a:extLst>
              <a:ext uri="{FF2B5EF4-FFF2-40B4-BE49-F238E27FC236}">
                <a16:creationId xmlns:a16="http://schemas.microsoft.com/office/drawing/2014/main" id="{2FD176D9-B6AA-2C84-6184-17FEAC85274E}"/>
              </a:ext>
            </a:extLst>
          </p:cNvPr>
          <p:cNvSpPr txBox="1">
            <a:spLocks noGrp="1"/>
          </p:cNvSpPr>
          <p:nvPr>
            <p:ph type="title"/>
          </p:nvPr>
        </p:nvSpPr>
        <p:spPr>
          <a:xfrm>
            <a:off x="831200" y="593367"/>
            <a:ext cx="10332793"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Задача за пешеходеца [2/5]</a:t>
            </a:r>
            <a:endParaRPr dirty="0">
              <a:latin typeface="Comfortaa" pitchFamily="2" charset="0"/>
              <a:ea typeface="Cambria"/>
              <a:cs typeface="Cambria"/>
              <a:sym typeface="Cambria"/>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48"/>
        <p:cNvGrpSpPr/>
        <p:nvPr/>
      </p:nvGrpSpPr>
      <p:grpSpPr>
        <a:xfrm>
          <a:off x="0" y="0"/>
          <a:ext cx="0" cy="0"/>
          <a:chOff x="0" y="0"/>
          <a:chExt cx="0" cy="0"/>
        </a:xfrm>
      </p:grpSpPr>
      <p:sp>
        <p:nvSpPr>
          <p:cNvPr id="450" name="Google Shape;450;p55"/>
          <p:cNvSpPr txBox="1">
            <a:spLocks noGrp="1"/>
          </p:cNvSpPr>
          <p:nvPr>
            <p:ph type="body" idx="1"/>
          </p:nvPr>
        </p:nvSpPr>
        <p:spPr>
          <a:xfrm>
            <a:off x="580733" y="1329633"/>
            <a:ext cx="10890400" cy="4734800"/>
          </a:xfrm>
          <a:prstGeom prst="rect">
            <a:avLst/>
          </a:prstGeom>
        </p:spPr>
        <p:txBody>
          <a:bodyPr spcFirstLastPara="1" vert="horz" wrap="square" lIns="108033" tIns="36000" rIns="108033" bIns="36000" rtlCol="0" anchor="t" anchorCtr="0">
            <a:noAutofit/>
          </a:bodyPr>
          <a:lstStyle/>
          <a:p>
            <a:pPr marL="16933" marR="16933" indent="0" algn="just">
              <a:lnSpc>
                <a:spcPct val="115000"/>
              </a:lnSpc>
              <a:spcBef>
                <a:spcPts val="0"/>
              </a:spcBef>
              <a:buNone/>
            </a:pPr>
            <a:endParaRPr sz="2400">
              <a:latin typeface="Cambria"/>
              <a:ea typeface="Cambria"/>
              <a:cs typeface="Cambria"/>
              <a:sym typeface="Cambria"/>
            </a:endParaRPr>
          </a:p>
          <a:p>
            <a:pPr marL="0" marR="16933" indent="0" algn="just">
              <a:lnSpc>
                <a:spcPct val="115000"/>
              </a:lnSpc>
              <a:spcBef>
                <a:spcPts val="0"/>
              </a:spcBef>
              <a:buNone/>
            </a:pPr>
            <a:endParaRPr sz="2400">
              <a:latin typeface="Cambria"/>
              <a:ea typeface="Cambria"/>
              <a:cs typeface="Cambria"/>
              <a:sym typeface="Cambria"/>
            </a:endParaRPr>
          </a:p>
        </p:txBody>
      </p:sp>
      <p:cxnSp>
        <p:nvCxnSpPr>
          <p:cNvPr id="451" name="Google Shape;451;p55"/>
          <p:cNvCxnSpPr/>
          <p:nvPr/>
        </p:nvCxnSpPr>
        <p:spPr>
          <a:xfrm rot="10800000">
            <a:off x="1696446" y="2027233"/>
            <a:ext cx="11600" cy="4202000"/>
          </a:xfrm>
          <a:prstGeom prst="straightConnector1">
            <a:avLst/>
          </a:prstGeom>
          <a:noFill/>
          <a:ln w="9525" cap="flat" cmpd="sng">
            <a:solidFill>
              <a:schemeClr val="dk2"/>
            </a:solidFill>
            <a:prstDash val="solid"/>
            <a:round/>
            <a:headEnd type="none" w="med" len="med"/>
            <a:tailEnd type="triangle" w="med" len="med"/>
          </a:ln>
        </p:spPr>
      </p:cxnSp>
      <p:cxnSp>
        <p:nvCxnSpPr>
          <p:cNvPr id="452" name="Google Shape;452;p55"/>
          <p:cNvCxnSpPr/>
          <p:nvPr/>
        </p:nvCxnSpPr>
        <p:spPr>
          <a:xfrm rot="10800000" flipH="1">
            <a:off x="1696246" y="6134633"/>
            <a:ext cx="8676000" cy="130000"/>
          </a:xfrm>
          <a:prstGeom prst="straightConnector1">
            <a:avLst/>
          </a:prstGeom>
          <a:noFill/>
          <a:ln w="9525" cap="flat" cmpd="sng">
            <a:solidFill>
              <a:schemeClr val="dk2"/>
            </a:solidFill>
            <a:prstDash val="solid"/>
            <a:round/>
            <a:headEnd type="none" w="med" len="med"/>
            <a:tailEnd type="triangle" w="med" len="med"/>
          </a:ln>
        </p:spPr>
      </p:cxnSp>
      <p:cxnSp>
        <p:nvCxnSpPr>
          <p:cNvPr id="453" name="Google Shape;453;p55"/>
          <p:cNvCxnSpPr/>
          <p:nvPr/>
        </p:nvCxnSpPr>
        <p:spPr>
          <a:xfrm>
            <a:off x="4234080" y="2310366"/>
            <a:ext cx="35600" cy="3423200"/>
          </a:xfrm>
          <a:prstGeom prst="straightConnector1">
            <a:avLst/>
          </a:prstGeom>
          <a:noFill/>
          <a:ln w="9525" cap="flat" cmpd="sng">
            <a:solidFill>
              <a:schemeClr val="dk2"/>
            </a:solidFill>
            <a:prstDash val="solid"/>
            <a:round/>
            <a:headEnd type="none" w="med" len="med"/>
            <a:tailEnd type="none" w="med" len="med"/>
          </a:ln>
        </p:spPr>
      </p:cxnSp>
      <p:cxnSp>
        <p:nvCxnSpPr>
          <p:cNvPr id="454" name="Google Shape;454;p55"/>
          <p:cNvCxnSpPr/>
          <p:nvPr/>
        </p:nvCxnSpPr>
        <p:spPr>
          <a:xfrm>
            <a:off x="6110880" y="2310366"/>
            <a:ext cx="23600" cy="3376000"/>
          </a:xfrm>
          <a:prstGeom prst="straightConnector1">
            <a:avLst/>
          </a:prstGeom>
          <a:noFill/>
          <a:ln w="9525" cap="flat" cmpd="sng">
            <a:solidFill>
              <a:schemeClr val="dk2"/>
            </a:solidFill>
            <a:prstDash val="solid"/>
            <a:round/>
            <a:headEnd type="none" w="med" len="med"/>
            <a:tailEnd type="none" w="med" len="med"/>
          </a:ln>
        </p:spPr>
      </p:cxnSp>
      <p:cxnSp>
        <p:nvCxnSpPr>
          <p:cNvPr id="455" name="Google Shape;455;p55"/>
          <p:cNvCxnSpPr/>
          <p:nvPr/>
        </p:nvCxnSpPr>
        <p:spPr>
          <a:xfrm>
            <a:off x="7975880" y="2310366"/>
            <a:ext cx="70800" cy="3376000"/>
          </a:xfrm>
          <a:prstGeom prst="straightConnector1">
            <a:avLst/>
          </a:prstGeom>
          <a:noFill/>
          <a:ln w="9525" cap="flat" cmpd="sng">
            <a:solidFill>
              <a:schemeClr val="dk2"/>
            </a:solidFill>
            <a:prstDash val="solid"/>
            <a:round/>
            <a:headEnd type="none" w="med" len="med"/>
            <a:tailEnd type="none" w="med" len="med"/>
          </a:ln>
        </p:spPr>
      </p:cxnSp>
      <p:cxnSp>
        <p:nvCxnSpPr>
          <p:cNvPr id="456" name="Google Shape;456;p55"/>
          <p:cNvCxnSpPr/>
          <p:nvPr/>
        </p:nvCxnSpPr>
        <p:spPr>
          <a:xfrm rot="10800000" flipH="1">
            <a:off x="2723180" y="3844699"/>
            <a:ext cx="6551200" cy="35600"/>
          </a:xfrm>
          <a:prstGeom prst="straightConnector1">
            <a:avLst/>
          </a:prstGeom>
          <a:noFill/>
          <a:ln w="9525" cap="flat" cmpd="sng">
            <a:solidFill>
              <a:schemeClr val="dk2"/>
            </a:solidFill>
            <a:prstDash val="solid"/>
            <a:round/>
            <a:headEnd type="none" w="med" len="med"/>
            <a:tailEnd type="none" w="med" len="med"/>
          </a:ln>
        </p:spPr>
      </p:cxnSp>
      <p:sp>
        <p:nvSpPr>
          <p:cNvPr id="457" name="Google Shape;457;p55"/>
          <p:cNvSpPr/>
          <p:nvPr/>
        </p:nvSpPr>
        <p:spPr>
          <a:xfrm>
            <a:off x="9829080" y="3608799"/>
            <a:ext cx="684400"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И</a:t>
            </a:r>
            <a:endParaRPr sz="2000">
              <a:solidFill>
                <a:schemeClr val="bg1"/>
              </a:solidFill>
              <a:latin typeface="Cambria"/>
              <a:ea typeface="Cambria"/>
              <a:cs typeface="Cambria"/>
              <a:sym typeface="Cambria"/>
            </a:endParaRPr>
          </a:p>
        </p:txBody>
      </p:sp>
      <p:sp>
        <p:nvSpPr>
          <p:cNvPr id="458" name="Google Shape;458;p55"/>
          <p:cNvSpPr/>
          <p:nvPr/>
        </p:nvSpPr>
        <p:spPr>
          <a:xfrm>
            <a:off x="4815045" y="4102924"/>
            <a:ext cx="800101"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dirty="0">
                <a:solidFill>
                  <a:schemeClr val="bg1"/>
                </a:solidFill>
                <a:latin typeface="Cambria"/>
                <a:ea typeface="Cambria"/>
                <a:cs typeface="Cambria"/>
                <a:sym typeface="Cambria"/>
              </a:rPr>
              <a:t>|yx|</a:t>
            </a:r>
            <a:endParaRPr sz="2000" dirty="0">
              <a:solidFill>
                <a:schemeClr val="bg1"/>
              </a:solidFill>
              <a:latin typeface="Cambria"/>
              <a:ea typeface="Cambria"/>
              <a:cs typeface="Cambria"/>
              <a:sym typeface="Cambria"/>
            </a:endParaRPr>
          </a:p>
        </p:txBody>
      </p:sp>
      <p:sp>
        <p:nvSpPr>
          <p:cNvPr id="459" name="Google Shape;459;p55"/>
          <p:cNvSpPr/>
          <p:nvPr/>
        </p:nvSpPr>
        <p:spPr>
          <a:xfrm>
            <a:off x="3489746" y="5769536"/>
            <a:ext cx="684400"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A</a:t>
            </a:r>
            <a:endParaRPr sz="2000">
              <a:solidFill>
                <a:schemeClr val="bg1"/>
              </a:solidFill>
              <a:latin typeface="Cambria"/>
              <a:ea typeface="Cambria"/>
              <a:cs typeface="Cambria"/>
              <a:sym typeface="Cambria"/>
            </a:endParaRPr>
          </a:p>
        </p:txBody>
      </p:sp>
      <p:sp>
        <p:nvSpPr>
          <p:cNvPr id="460" name="Google Shape;460;p55"/>
          <p:cNvSpPr/>
          <p:nvPr/>
        </p:nvSpPr>
        <p:spPr>
          <a:xfrm>
            <a:off x="6331175" y="4982357"/>
            <a:ext cx="1122800"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z(i, j-1)</a:t>
            </a:r>
            <a:endParaRPr sz="2000">
              <a:solidFill>
                <a:schemeClr val="bg1"/>
              </a:solidFill>
              <a:latin typeface="Cambria"/>
              <a:ea typeface="Cambria"/>
              <a:cs typeface="Cambria"/>
              <a:sym typeface="Cambria"/>
            </a:endParaRPr>
          </a:p>
        </p:txBody>
      </p:sp>
      <p:sp>
        <p:nvSpPr>
          <p:cNvPr id="461" name="Google Shape;461;p55"/>
          <p:cNvSpPr/>
          <p:nvPr/>
        </p:nvSpPr>
        <p:spPr>
          <a:xfrm>
            <a:off x="4338680" y="3172933"/>
            <a:ext cx="1122800"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y(i-1, j)</a:t>
            </a:r>
            <a:endParaRPr sz="2000">
              <a:solidFill>
                <a:schemeClr val="bg1"/>
              </a:solidFill>
              <a:latin typeface="Cambria"/>
              <a:ea typeface="Cambria"/>
              <a:cs typeface="Cambria"/>
              <a:sym typeface="Cambria"/>
            </a:endParaRPr>
          </a:p>
        </p:txBody>
      </p:sp>
      <p:sp>
        <p:nvSpPr>
          <p:cNvPr id="462" name="Google Shape;462;p55"/>
          <p:cNvSpPr/>
          <p:nvPr/>
        </p:nvSpPr>
        <p:spPr>
          <a:xfrm>
            <a:off x="6196033" y="3140140"/>
            <a:ext cx="872400"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x(i, j)</a:t>
            </a:r>
            <a:endParaRPr sz="2000">
              <a:solidFill>
                <a:schemeClr val="bg1"/>
              </a:solidFill>
              <a:latin typeface="Cambria"/>
              <a:ea typeface="Cambria"/>
              <a:cs typeface="Cambria"/>
              <a:sym typeface="Cambria"/>
            </a:endParaRPr>
          </a:p>
        </p:txBody>
      </p:sp>
      <p:sp>
        <p:nvSpPr>
          <p:cNvPr id="463" name="Google Shape;463;p55"/>
          <p:cNvSpPr/>
          <p:nvPr/>
        </p:nvSpPr>
        <p:spPr>
          <a:xfrm>
            <a:off x="5692046" y="1558333"/>
            <a:ext cx="684400" cy="566400"/>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З</a:t>
            </a:r>
            <a:endParaRPr sz="2000">
              <a:solidFill>
                <a:schemeClr val="bg1"/>
              </a:solidFill>
              <a:latin typeface="Cambria"/>
              <a:ea typeface="Cambria"/>
              <a:cs typeface="Cambria"/>
              <a:sym typeface="Cambria"/>
            </a:endParaRPr>
          </a:p>
        </p:txBody>
      </p:sp>
      <p:sp>
        <p:nvSpPr>
          <p:cNvPr id="464" name="Google Shape;464;p55"/>
          <p:cNvSpPr/>
          <p:nvPr/>
        </p:nvSpPr>
        <p:spPr>
          <a:xfrm>
            <a:off x="6365440" y="4245158"/>
            <a:ext cx="784614" cy="460882"/>
          </a:xfrm>
          <a:prstGeom prst="roundRect">
            <a:avLst>
              <a:gd name="adj" fmla="val 16667"/>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|zx|</a:t>
            </a:r>
            <a:endParaRPr sz="2000">
              <a:solidFill>
                <a:schemeClr val="bg1"/>
              </a:solidFill>
              <a:latin typeface="Cambria"/>
              <a:ea typeface="Cambria"/>
              <a:cs typeface="Cambria"/>
              <a:sym typeface="Cambria"/>
            </a:endParaRPr>
          </a:p>
        </p:txBody>
      </p:sp>
      <p:cxnSp>
        <p:nvCxnSpPr>
          <p:cNvPr id="465" name="Google Shape;465;p55"/>
          <p:cNvCxnSpPr/>
          <p:nvPr/>
        </p:nvCxnSpPr>
        <p:spPr>
          <a:xfrm rot="10800000" flipH="1">
            <a:off x="4395729" y="4004532"/>
            <a:ext cx="1628800" cy="11600"/>
          </a:xfrm>
          <a:prstGeom prst="straightConnector1">
            <a:avLst/>
          </a:prstGeom>
          <a:noFill/>
          <a:ln w="9525" cap="flat" cmpd="sng">
            <a:solidFill>
              <a:srgbClr val="00B0F0"/>
            </a:solidFill>
            <a:prstDash val="solid"/>
            <a:round/>
            <a:headEnd type="none" w="med" len="med"/>
            <a:tailEnd type="triangle" w="med" len="med"/>
          </a:ln>
        </p:spPr>
      </p:cxnSp>
      <p:cxnSp>
        <p:nvCxnSpPr>
          <p:cNvPr id="466" name="Google Shape;466;p55"/>
          <p:cNvCxnSpPr>
            <a:cxnSpLocks/>
          </p:cNvCxnSpPr>
          <p:nvPr/>
        </p:nvCxnSpPr>
        <p:spPr>
          <a:xfrm flipH="1" flipV="1">
            <a:off x="6213329" y="4051666"/>
            <a:ext cx="27499" cy="1717870"/>
          </a:xfrm>
          <a:prstGeom prst="straightConnector1">
            <a:avLst/>
          </a:prstGeom>
          <a:noFill/>
          <a:ln w="9525" cap="flat" cmpd="sng">
            <a:solidFill>
              <a:srgbClr val="00B0F0"/>
            </a:solidFill>
            <a:prstDash val="solid"/>
            <a:round/>
            <a:headEnd type="none" w="med" len="med"/>
            <a:tailEnd type="triangle" w="med" len="med"/>
          </a:ln>
        </p:spPr>
      </p:cxnSp>
      <p:sp>
        <p:nvSpPr>
          <p:cNvPr id="467" name="Google Shape;467;p55"/>
          <p:cNvSpPr/>
          <p:nvPr/>
        </p:nvSpPr>
        <p:spPr>
          <a:xfrm>
            <a:off x="6040046" y="3774033"/>
            <a:ext cx="189600" cy="211600"/>
          </a:xfrm>
          <a:prstGeom prst="ellipse">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68" name="Google Shape;468;p55"/>
          <p:cNvCxnSpPr/>
          <p:nvPr/>
        </p:nvCxnSpPr>
        <p:spPr>
          <a:xfrm rot="10800000" flipH="1">
            <a:off x="2888446" y="5568033"/>
            <a:ext cx="6421200" cy="35600"/>
          </a:xfrm>
          <a:prstGeom prst="straightConnector1">
            <a:avLst/>
          </a:prstGeom>
          <a:noFill/>
          <a:ln w="9525" cap="flat" cmpd="sng">
            <a:solidFill>
              <a:schemeClr val="dk2"/>
            </a:solidFill>
            <a:prstDash val="solid"/>
            <a:round/>
            <a:headEnd type="none" w="med" len="med"/>
            <a:tailEnd type="none" w="med" len="med"/>
          </a:ln>
        </p:spPr>
      </p:cxnSp>
      <p:sp>
        <p:nvSpPr>
          <p:cNvPr id="469" name="Google Shape;469;p55"/>
          <p:cNvSpPr/>
          <p:nvPr/>
        </p:nvSpPr>
        <p:spPr>
          <a:xfrm>
            <a:off x="4174146" y="3756699"/>
            <a:ext cx="189600" cy="211600"/>
          </a:xfrm>
          <a:prstGeom prst="ellipse">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70" name="Google Shape;470;p55"/>
          <p:cNvSpPr/>
          <p:nvPr/>
        </p:nvSpPr>
        <p:spPr>
          <a:xfrm>
            <a:off x="6027980" y="5480033"/>
            <a:ext cx="189600" cy="211600"/>
          </a:xfrm>
          <a:prstGeom prst="ellipse">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endParaRPr sz="2400"/>
          </a:p>
        </p:txBody>
      </p:sp>
      <p:cxnSp>
        <p:nvCxnSpPr>
          <p:cNvPr id="471" name="Google Shape;471;p55"/>
          <p:cNvCxnSpPr/>
          <p:nvPr/>
        </p:nvCxnSpPr>
        <p:spPr>
          <a:xfrm rot="10800000" flipH="1">
            <a:off x="4349200" y="5816633"/>
            <a:ext cx="1746800" cy="11600"/>
          </a:xfrm>
          <a:prstGeom prst="straightConnector1">
            <a:avLst/>
          </a:prstGeom>
          <a:noFill/>
          <a:ln w="9525" cap="flat" cmpd="sng">
            <a:solidFill>
              <a:srgbClr val="00B0F0"/>
            </a:solidFill>
            <a:prstDash val="solid"/>
            <a:round/>
            <a:headEnd type="none" w="med" len="med"/>
            <a:tailEnd type="triangle" w="med" len="med"/>
          </a:ln>
        </p:spPr>
      </p:cxnSp>
      <p:cxnSp>
        <p:nvCxnSpPr>
          <p:cNvPr id="472" name="Google Shape;472;p55"/>
          <p:cNvCxnSpPr/>
          <p:nvPr/>
        </p:nvCxnSpPr>
        <p:spPr>
          <a:xfrm rot="10800000">
            <a:off x="4084102" y="4066852"/>
            <a:ext cx="23600" cy="1463600"/>
          </a:xfrm>
          <a:prstGeom prst="straightConnector1">
            <a:avLst/>
          </a:prstGeom>
          <a:noFill/>
          <a:ln w="9525" cap="flat" cmpd="sng">
            <a:solidFill>
              <a:srgbClr val="00B0F0"/>
            </a:solidFill>
            <a:prstDash val="solid"/>
            <a:round/>
            <a:headEnd type="none" w="med" len="med"/>
            <a:tailEnd type="triangle" w="med" len="med"/>
          </a:ln>
        </p:spPr>
      </p:cxnSp>
      <p:sp>
        <p:nvSpPr>
          <p:cNvPr id="473" name="Google Shape;473;p55"/>
          <p:cNvSpPr/>
          <p:nvPr/>
        </p:nvSpPr>
        <p:spPr>
          <a:xfrm>
            <a:off x="8448013" y="1841633"/>
            <a:ext cx="2195600" cy="917200"/>
          </a:xfrm>
          <a:prstGeom prst="cloudCallout">
            <a:avLst>
              <a:gd name="adj1" fmla="val -147844"/>
              <a:gd name="adj2" fmla="val 172271"/>
            </a:avLst>
          </a:prstGeom>
          <a:solidFill>
            <a:srgbClr val="00B0F0"/>
          </a:solidFill>
          <a:ln w="9525" cap="flat" cmpd="sng">
            <a:noFill/>
            <a:prstDash val="solid"/>
            <a:round/>
            <a:headEnd type="none" w="sm" len="sm"/>
            <a:tailEnd type="none" w="sm" len="sm"/>
          </a:ln>
        </p:spPr>
        <p:txBody>
          <a:bodyPr spcFirstLastPara="1" wrap="square" lIns="121900" tIns="121900" rIns="121900" bIns="121900" anchor="ctr" anchorCtr="0">
            <a:noAutofit/>
          </a:bodyPr>
          <a:lstStyle/>
          <a:p>
            <a:pPr algn="ctr"/>
            <a:r>
              <a:rPr lang="en" sz="2000">
                <a:solidFill>
                  <a:schemeClr val="bg1"/>
                </a:solidFill>
                <a:latin typeface="Cambria"/>
                <a:ea typeface="Cambria"/>
                <a:cs typeface="Cambria"/>
                <a:sym typeface="Cambria"/>
              </a:rPr>
              <a:t>|yx|?|zx|</a:t>
            </a:r>
            <a:endParaRPr sz="2000">
              <a:solidFill>
                <a:schemeClr val="bg1"/>
              </a:solidFill>
              <a:latin typeface="Cambria"/>
              <a:ea typeface="Cambria"/>
              <a:cs typeface="Cambria"/>
              <a:sym typeface="Cambria"/>
            </a:endParaRPr>
          </a:p>
        </p:txBody>
      </p:sp>
      <p:sp>
        <p:nvSpPr>
          <p:cNvPr id="4" name="Google Shape;437;p53">
            <a:extLst>
              <a:ext uri="{FF2B5EF4-FFF2-40B4-BE49-F238E27FC236}">
                <a16:creationId xmlns:a16="http://schemas.microsoft.com/office/drawing/2014/main" id="{D8763948-C08D-036A-26B0-5B07B34DDCA5}"/>
              </a:ext>
            </a:extLst>
          </p:cNvPr>
          <p:cNvSpPr txBox="1">
            <a:spLocks noGrp="1"/>
          </p:cNvSpPr>
          <p:nvPr>
            <p:ph type="title"/>
          </p:nvPr>
        </p:nvSpPr>
        <p:spPr>
          <a:xfrm>
            <a:off x="831200" y="593367"/>
            <a:ext cx="10332793"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Задача за пешеходеца [3/5]</a:t>
            </a:r>
            <a:endParaRPr dirty="0">
              <a:latin typeface="Comfortaa" pitchFamily="2" charset="0"/>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1390669" y="797903"/>
            <a:ext cx="10382232"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Методът </a:t>
            </a:r>
            <a:r>
              <a:rPr lang="bg-BG" dirty="0">
                <a:latin typeface="Comfortaa" pitchFamily="2" charset="0"/>
                <a:ea typeface="Cambria"/>
                <a:cs typeface="Cambria"/>
                <a:sym typeface="Cambria"/>
              </a:rPr>
              <a:t>"Р</a:t>
            </a:r>
            <a:r>
              <a:rPr lang="en" dirty="0">
                <a:latin typeface="Comfortaa" pitchFamily="2" charset="0"/>
                <a:ea typeface="Cambria"/>
                <a:cs typeface="Cambria"/>
                <a:sym typeface="Cambria"/>
              </a:rPr>
              <a:t>азделяй и владей</a:t>
            </a:r>
            <a:r>
              <a:rPr lang="bg-BG" dirty="0">
                <a:latin typeface="Comfortaa" pitchFamily="2" charset="0"/>
                <a:ea typeface="Cambria"/>
                <a:cs typeface="Cambria"/>
                <a:sym typeface="Cambria"/>
              </a:rPr>
              <a:t>"</a:t>
            </a:r>
            <a:endParaRPr dirty="0">
              <a:latin typeface="Comfortaa" pitchFamily="2" charset="0"/>
              <a:ea typeface="Cambria"/>
              <a:cs typeface="Cambria"/>
              <a:sym typeface="Cambria"/>
            </a:endParaRPr>
          </a:p>
        </p:txBody>
      </p:sp>
      <p:sp>
        <p:nvSpPr>
          <p:cNvPr id="124" name="Google Shape;124;p20"/>
          <p:cNvSpPr txBox="1">
            <a:spLocks noGrp="1"/>
          </p:cNvSpPr>
          <p:nvPr>
            <p:ph type="body" idx="1"/>
          </p:nvPr>
        </p:nvSpPr>
        <p:spPr>
          <a:xfrm>
            <a:off x="831200" y="1891564"/>
            <a:ext cx="10298521" cy="4064067"/>
          </a:xfrm>
          <a:prstGeom prst="rect">
            <a:avLst/>
          </a:prstGeom>
        </p:spPr>
        <p:txBody>
          <a:bodyPr spcFirstLastPara="1" vert="horz" wrap="square" lIns="108033" tIns="36000" rIns="108033" bIns="36000" rtlCol="0" anchor="t" anchorCtr="0">
            <a:noAutofit/>
          </a:bodyPr>
          <a:lstStyle/>
          <a:p>
            <a:pPr indent="-507987">
              <a:buSzPts val="2400"/>
              <a:buFont typeface="Arial" panose="020B0604020202020204" pitchFamily="34" charset="0"/>
              <a:buChar char="•"/>
            </a:pPr>
            <a:r>
              <a:rPr lang="en" sz="3200" dirty="0">
                <a:latin typeface="Comfortaa" pitchFamily="2" charset="0"/>
                <a:ea typeface="Cambria"/>
                <a:cs typeface="Cambria"/>
                <a:sym typeface="Cambria"/>
              </a:rPr>
              <a:t>Един от най-важните и най-широко приложим метод за проектиране на ефективни алгоритми </a:t>
            </a:r>
            <a:endParaRPr sz="3200" dirty="0">
              <a:latin typeface="Comfortaa" pitchFamily="2" charset="0"/>
              <a:ea typeface="Cambria"/>
              <a:cs typeface="Cambria"/>
              <a:sym typeface="Cambria"/>
            </a:endParaRPr>
          </a:p>
          <a:p>
            <a:pPr indent="-507987">
              <a:spcBef>
                <a:spcPts val="0"/>
              </a:spcBef>
              <a:buSzPts val="2400"/>
              <a:buFont typeface="Arial" panose="020B0604020202020204" pitchFamily="34" charset="0"/>
              <a:buChar char="•"/>
            </a:pPr>
            <a:r>
              <a:rPr lang="en" sz="3200" dirty="0">
                <a:latin typeface="Comfortaa" pitchFamily="2" charset="0"/>
                <a:ea typeface="Cambria"/>
                <a:cs typeface="Cambria"/>
                <a:sym typeface="Cambria"/>
              </a:rPr>
              <a:t>Метод на декомпозицията </a:t>
            </a:r>
            <a:endParaRPr sz="3200" dirty="0">
              <a:latin typeface="Comfortaa" pitchFamily="2" charset="0"/>
              <a:ea typeface="Cambria"/>
              <a:cs typeface="Cambria"/>
              <a:sym typeface="Cambria"/>
            </a:endParaRPr>
          </a:p>
          <a:p>
            <a:pPr indent="-507987">
              <a:spcBef>
                <a:spcPts val="0"/>
              </a:spcBef>
              <a:buSzPts val="2400"/>
              <a:buFont typeface="Arial" panose="020B0604020202020204" pitchFamily="34" charset="0"/>
              <a:buChar char="•"/>
            </a:pPr>
            <a:r>
              <a:rPr lang="en" sz="3200" dirty="0">
                <a:latin typeface="Comfortaa" pitchFamily="2" charset="0"/>
                <a:ea typeface="Cambria"/>
                <a:cs typeface="Cambria"/>
                <a:sym typeface="Cambria"/>
              </a:rPr>
              <a:t>Разделя дадена задача с размер N на по-малки задачи, </a:t>
            </a:r>
            <a:endParaRPr sz="3200" dirty="0">
              <a:latin typeface="Comfortaa" pitchFamily="2" charset="0"/>
              <a:ea typeface="Cambria"/>
              <a:cs typeface="Cambria"/>
              <a:sym typeface="Cambria"/>
            </a:endParaRPr>
          </a:p>
          <a:p>
            <a:pPr indent="-507987">
              <a:spcBef>
                <a:spcPts val="0"/>
              </a:spcBef>
              <a:buSzPts val="2400"/>
              <a:buFont typeface="Arial" panose="020B0604020202020204" pitchFamily="34" charset="0"/>
              <a:buChar char="•"/>
            </a:pPr>
            <a:r>
              <a:rPr lang="en" sz="3200" dirty="0">
                <a:latin typeface="Comfortaa" pitchFamily="2" charset="0"/>
                <a:ea typeface="Cambria"/>
                <a:cs typeface="Cambria"/>
                <a:sym typeface="Cambria"/>
              </a:rPr>
              <a:t>На основата на решенията на по-малките задачи се получава решението на първоначалната задача.</a:t>
            </a:r>
            <a:endParaRPr sz="3200" dirty="0">
              <a:latin typeface="Comfortaa" pitchFamily="2" charset="0"/>
              <a:ea typeface="Cambria"/>
              <a:cs typeface="Cambria"/>
              <a:sym typeface="Cambr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9" name="Google Shape;479;p56"/>
          <p:cNvSpPr txBox="1">
            <a:spLocks noGrp="1"/>
          </p:cNvSpPr>
          <p:nvPr>
            <p:ph type="body" idx="1"/>
          </p:nvPr>
        </p:nvSpPr>
        <p:spPr>
          <a:xfrm>
            <a:off x="721113" y="1855730"/>
            <a:ext cx="10639687" cy="4187622"/>
          </a:xfrm>
          <a:prstGeom prst="rect">
            <a:avLst/>
          </a:prstGeom>
        </p:spPr>
        <p:txBody>
          <a:bodyPr spcFirstLastPara="1" vert="horz" wrap="square" lIns="108033" tIns="36000" rIns="108033" bIns="36000" rtlCol="0" anchor="t" anchorCtr="0">
            <a:noAutofit/>
          </a:bodyPr>
          <a:lstStyle/>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a[i][j] - таксата за преминаване по вертикалната отсечка от кръстови­ще (i, j-1) до кръстовище (i, j), </a:t>
            </a:r>
            <a:endParaRPr sz="2400" dirty="0">
              <a:latin typeface="Comfortaa" pitchFamily="2" charset="0"/>
              <a:ea typeface="Cambria"/>
              <a:cs typeface="Cambria"/>
              <a:sym typeface="Cambria"/>
            </a:endParaRPr>
          </a:p>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с b[i][j] - таксата за преминаване по хоризонталната отсечка от (i-1 ,j) до (i, j). </a:t>
            </a:r>
            <a:endParaRPr sz="2400" dirty="0">
              <a:latin typeface="Comfortaa" pitchFamily="2" charset="0"/>
              <a:ea typeface="Cambria"/>
              <a:cs typeface="Cambria"/>
              <a:sym typeface="Cambria"/>
            </a:endParaRPr>
          </a:p>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v[i][j] = min{v[i][j-1]+a[i][j], v[i-1][j] + b[i][j]}</a:t>
            </a:r>
            <a:endParaRPr sz="2400" dirty="0">
              <a:latin typeface="Comfortaa" pitchFamily="2" charset="0"/>
              <a:ea typeface="Cambria"/>
              <a:cs typeface="Cambria"/>
              <a:sym typeface="Cambria"/>
            </a:endParaRPr>
          </a:p>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 v[i][0] = v[i-1][0] + b[i][0] - рекурентна зависимост за първия ред</a:t>
            </a:r>
            <a:endParaRPr sz="2400" dirty="0">
              <a:latin typeface="Comfortaa" pitchFamily="2" charset="0"/>
              <a:ea typeface="Cambria"/>
              <a:cs typeface="Cambria"/>
              <a:sym typeface="Cambria"/>
            </a:endParaRPr>
          </a:p>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 v[0][j] = v[0][j - 1] + а[0][j] - рекурентна  зависимост за първия стълб </a:t>
            </a:r>
            <a:endParaRPr sz="2400" dirty="0">
              <a:latin typeface="Comfortaa" pitchFamily="2" charset="0"/>
              <a:ea typeface="Cambria"/>
              <a:cs typeface="Cambria"/>
              <a:sym typeface="Cambria"/>
            </a:endParaRPr>
          </a:p>
        </p:txBody>
      </p:sp>
      <p:sp>
        <p:nvSpPr>
          <p:cNvPr id="4" name="Google Shape;437;p53">
            <a:extLst>
              <a:ext uri="{FF2B5EF4-FFF2-40B4-BE49-F238E27FC236}">
                <a16:creationId xmlns:a16="http://schemas.microsoft.com/office/drawing/2014/main" id="{4974BAC4-FC1F-3896-A19D-21A5321FBD40}"/>
              </a:ext>
            </a:extLst>
          </p:cNvPr>
          <p:cNvSpPr txBox="1">
            <a:spLocks noGrp="1"/>
          </p:cNvSpPr>
          <p:nvPr>
            <p:ph type="title"/>
          </p:nvPr>
        </p:nvSpPr>
        <p:spPr>
          <a:xfrm>
            <a:off x="831200" y="593367"/>
            <a:ext cx="10332793"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Задача за пешеходеца [4/5]</a:t>
            </a:r>
            <a:endParaRPr dirty="0">
              <a:latin typeface="Comfortaa" pitchFamily="2" charset="0"/>
              <a:ea typeface="Cambria"/>
              <a:cs typeface="Cambria"/>
              <a:sym typeface="Cambria"/>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3"/>
        <p:cNvGrpSpPr/>
        <p:nvPr/>
      </p:nvGrpSpPr>
      <p:grpSpPr>
        <a:xfrm>
          <a:off x="0" y="0"/>
          <a:ext cx="0" cy="0"/>
          <a:chOff x="0" y="0"/>
          <a:chExt cx="0" cy="0"/>
        </a:xfrm>
      </p:grpSpPr>
      <p:sp>
        <p:nvSpPr>
          <p:cNvPr id="485" name="Google Shape;485;p57"/>
          <p:cNvSpPr txBox="1">
            <a:spLocks noGrp="1"/>
          </p:cNvSpPr>
          <p:nvPr>
            <p:ph type="body" idx="1"/>
          </p:nvPr>
        </p:nvSpPr>
        <p:spPr>
          <a:xfrm>
            <a:off x="831200" y="1529833"/>
            <a:ext cx="10598800" cy="4734800"/>
          </a:xfrm>
          <a:prstGeom prst="rect">
            <a:avLst/>
          </a:prstGeom>
        </p:spPr>
        <p:txBody>
          <a:bodyPr spcFirstLastPara="1" vert="horz" wrap="square" lIns="108033" tIns="36000" rIns="108033" bIns="36000" rtlCol="0" anchor="t" anchorCtr="0">
            <a:noAutofit/>
          </a:bodyPr>
          <a:lstStyle/>
          <a:p>
            <a:pPr marL="16933" marR="16933" indent="0">
              <a:lnSpc>
                <a:spcPct val="115000"/>
              </a:lnSpc>
              <a:spcBef>
                <a:spcPts val="0"/>
              </a:spcBef>
              <a:buNone/>
            </a:pPr>
            <a:r>
              <a:rPr lang="en" sz="2400" dirty="0">
                <a:latin typeface="Comfortaa" pitchFamily="2" charset="0"/>
                <a:ea typeface="Cambria"/>
                <a:cs typeface="Cambria"/>
                <a:sym typeface="Cambria"/>
              </a:rPr>
              <a:t>За да получим самия маршрут:</a:t>
            </a:r>
            <a:endParaRPr sz="2400" dirty="0">
              <a:latin typeface="Comfortaa" pitchFamily="2" charset="0"/>
              <a:ea typeface="Cambria"/>
              <a:cs typeface="Cambria"/>
              <a:sym typeface="Cambria"/>
            </a:endParaRPr>
          </a:p>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при зареждането на всяка от стойностите на v[i][j] , запомняме откъде е получена тази стойност; по-точно - при кой от двата случая е бил достигнат ми­нимумът: дали при идване „отдолу“ или при идване „отляво“ върху кръстовището (i, j). </a:t>
            </a:r>
            <a:endParaRPr sz="2400" dirty="0">
              <a:latin typeface="Comfortaa" pitchFamily="2" charset="0"/>
              <a:ea typeface="Cambria"/>
              <a:cs typeface="Cambria"/>
              <a:sym typeface="Cambria"/>
            </a:endParaRPr>
          </a:p>
          <a:p>
            <a:pPr marR="16933" indent="-457189">
              <a:lnSpc>
                <a:spcPct val="115000"/>
              </a:lnSpc>
              <a:spcBef>
                <a:spcPts val="0"/>
              </a:spcBef>
              <a:buSzPts val="1800"/>
              <a:buFont typeface="Cambria"/>
              <a:buChar char="▪"/>
            </a:pPr>
            <a:r>
              <a:rPr lang="en" sz="2400" dirty="0">
                <a:latin typeface="Comfortaa" pitchFamily="2" charset="0"/>
                <a:ea typeface="Cambria"/>
                <a:cs typeface="Cambria"/>
                <a:sym typeface="Cambria"/>
              </a:rPr>
              <a:t>използваме допълнителен масив w[i][j], чиито елементи да зареждаме с 1, ако в точката (i,j) оптималният маршрут е дошъл „отляво“ и с 0, ако в същата точка оптималният маршрут е дошъл „отдолу“. Освен това за начална стойност присвояваме w[0] [0]=-1.</a:t>
            </a:r>
            <a:endParaRPr sz="2400" dirty="0">
              <a:latin typeface="Comfortaa" pitchFamily="2" charset="0"/>
              <a:ea typeface="Cambria"/>
              <a:cs typeface="Cambria"/>
              <a:sym typeface="Cambria"/>
            </a:endParaRPr>
          </a:p>
        </p:txBody>
      </p:sp>
      <p:sp>
        <p:nvSpPr>
          <p:cNvPr id="4" name="Google Shape;437;p53">
            <a:extLst>
              <a:ext uri="{FF2B5EF4-FFF2-40B4-BE49-F238E27FC236}">
                <a16:creationId xmlns:a16="http://schemas.microsoft.com/office/drawing/2014/main" id="{F465D3E8-F203-5CFC-C788-0D314132E1F2}"/>
              </a:ext>
            </a:extLst>
          </p:cNvPr>
          <p:cNvSpPr txBox="1">
            <a:spLocks noGrp="1"/>
          </p:cNvSpPr>
          <p:nvPr>
            <p:ph type="title"/>
          </p:nvPr>
        </p:nvSpPr>
        <p:spPr>
          <a:xfrm>
            <a:off x="831200" y="593367"/>
            <a:ext cx="10332793"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Задача за пешеходеца [5/5]</a:t>
            </a:r>
            <a:endParaRPr dirty="0">
              <a:latin typeface="Comfortaa" pitchFamily="2" charset="0"/>
              <a:ea typeface="Cambria"/>
              <a:cs typeface="Cambria"/>
              <a:sym typeface="Cambria"/>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58"/>
          <p:cNvSpPr txBox="1">
            <a:spLocks noGrp="1"/>
          </p:cNvSpPr>
          <p:nvPr>
            <p:ph type="title"/>
          </p:nvPr>
        </p:nvSpPr>
        <p:spPr>
          <a:xfrm>
            <a:off x="1432268" y="1110725"/>
            <a:ext cx="9390903"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Обобщение</a:t>
            </a:r>
            <a:endParaRPr dirty="0">
              <a:latin typeface="Comfortaa" pitchFamily="2" charset="0"/>
              <a:ea typeface="Cambria"/>
              <a:cs typeface="Cambria"/>
              <a:sym typeface="Cambria"/>
            </a:endParaRPr>
          </a:p>
        </p:txBody>
      </p:sp>
      <p:sp>
        <p:nvSpPr>
          <p:cNvPr id="491" name="Google Shape;491;p58"/>
          <p:cNvSpPr txBox="1">
            <a:spLocks noGrp="1"/>
          </p:cNvSpPr>
          <p:nvPr>
            <p:ph type="body" idx="1"/>
          </p:nvPr>
        </p:nvSpPr>
        <p:spPr>
          <a:xfrm>
            <a:off x="1432268" y="2303373"/>
            <a:ext cx="9773288" cy="2617762"/>
          </a:xfrm>
          <a:prstGeom prst="rect">
            <a:avLst/>
          </a:prstGeom>
        </p:spPr>
        <p:txBody>
          <a:bodyPr spcFirstLastPara="1" vert="horz" wrap="square" lIns="108033" tIns="36000" rIns="108033" bIns="36000" rtlCol="0" anchor="t" anchorCtr="0">
            <a:noAutofit/>
          </a:bodyPr>
          <a:lstStyle/>
          <a:p>
            <a:pPr indent="-507987">
              <a:buSzPts val="2400"/>
            </a:pPr>
            <a:r>
              <a:rPr lang="en" sz="3200" dirty="0">
                <a:latin typeface="Comfortaa" pitchFamily="2" charset="0"/>
              </a:rPr>
              <a:t>Динамичното оптимиране  </a:t>
            </a:r>
            <a:endParaRPr sz="3200" dirty="0">
              <a:latin typeface="Comfortaa" pitchFamily="2" charset="0"/>
            </a:endParaRPr>
          </a:p>
          <a:p>
            <a:pPr lvl="1" indent="-507987">
              <a:spcBef>
                <a:spcPts val="0"/>
              </a:spcBef>
              <a:buSzPts val="2400"/>
            </a:pPr>
            <a:r>
              <a:rPr lang="en" dirty="0">
                <a:latin typeface="Comfortaa" pitchFamily="2" charset="0"/>
              </a:rPr>
              <a:t>решава подзадачи, които се припокриват</a:t>
            </a:r>
            <a:endParaRPr dirty="0">
              <a:latin typeface="Comfortaa" pitchFamily="2" charset="0"/>
            </a:endParaRPr>
          </a:p>
          <a:p>
            <a:pPr lvl="1" indent="-507987">
              <a:spcBef>
                <a:spcPts val="0"/>
              </a:spcBef>
              <a:buSzPts val="2400"/>
            </a:pPr>
            <a:r>
              <a:rPr lang="en" dirty="0">
                <a:latin typeface="Comfortaa" pitchFamily="2" charset="0"/>
              </a:rPr>
              <a:t>избира  оптималните решения на  подзадачите</a:t>
            </a:r>
            <a:endParaRPr dirty="0">
              <a:latin typeface="Comfortaa" pitchFamily="2" charset="0"/>
            </a:endParaRPr>
          </a:p>
          <a:p>
            <a:pPr lvl="1" indent="-507987">
              <a:spcBef>
                <a:spcPts val="0"/>
              </a:spcBef>
              <a:buSzPts val="2400"/>
            </a:pPr>
            <a:r>
              <a:rPr lang="en" dirty="0">
                <a:latin typeface="Comfortaa" pitchFamily="2" charset="0"/>
              </a:rPr>
              <a:t>комбинира оптималните решения на подзадачите и получава оптимално общо решение</a:t>
            </a:r>
            <a:endParaRPr dirty="0">
              <a:latin typeface="Comfortaa" pitchFamily="2" charset="0"/>
            </a:endParaRPr>
          </a:p>
          <a:p>
            <a:pPr indent="0">
              <a:lnSpc>
                <a:spcPct val="105000"/>
              </a:lnSpc>
              <a:buNone/>
            </a:pPr>
            <a:endParaRPr sz="2400" dirty="0">
              <a:latin typeface="Comfortaa" pitchFamily="2"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descr="Icon&#10;&#10;Description automatically generated with medium confidence">
            <a:extLst>
              <a:ext uri="{FF2B5EF4-FFF2-40B4-BE49-F238E27FC236}">
                <a16:creationId xmlns:a16="http://schemas.microsoft.com/office/drawing/2014/main" id="{09547CF4-B25A-F864-DA65-5C7F1F83C48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352" y="83713"/>
            <a:ext cx="1575455" cy="1575458"/>
          </a:xfrm>
          <a:prstGeom prst="rect">
            <a:avLst/>
          </a:prstGeom>
          <a:extLst>
            <a:ext uri="{909E8E84-426E-40DD-AFC4-6F175D3DCCD1}">
              <a14:hiddenFill xmlns:a14="http://schemas.microsoft.com/office/drawing/2010/main">
                <a:solidFill>
                  <a:srgbClr val="FFFFFF"/>
                </a:solidFill>
              </a14:hiddenFill>
            </a:ext>
          </a:extLst>
        </p:spPr>
      </p:pic>
      <p:pic>
        <p:nvPicPr>
          <p:cNvPr id="7" name="Picture 4">
            <a:extLst>
              <a:ext uri="{FF2B5EF4-FFF2-40B4-BE49-F238E27FC236}">
                <a16:creationId xmlns:a16="http://schemas.microsoft.com/office/drawing/2014/main" id="{A303128A-0EF3-84BD-F9ED-2E6316CD08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04792" y="83713"/>
            <a:ext cx="1699472" cy="141469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F4EB993A-D432-5177-9922-4D00100F74D8}"/>
              </a:ext>
            </a:extLst>
          </p:cNvPr>
          <p:cNvSpPr txBox="1"/>
          <p:nvPr/>
        </p:nvSpPr>
        <p:spPr>
          <a:xfrm>
            <a:off x="1734047" y="365284"/>
            <a:ext cx="4729447" cy="923330"/>
          </a:xfrm>
          <a:prstGeom prst="rect">
            <a:avLst/>
          </a:prstGeom>
          <a:noFill/>
        </p:spPr>
        <p:txBody>
          <a:bodyPr wrap="square">
            <a:spAutoFit/>
          </a:bodyPr>
          <a:lstStyle/>
          <a:p>
            <a:pPr marL="0" marR="0">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Национална програма </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pP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Обучение за ИТ умения и кариера</a:t>
            </a:r>
            <a:r>
              <a:rPr lang="en-US" dirty="0">
                <a:solidFill>
                  <a:schemeClr val="tx1"/>
                </a:solidFill>
                <a:effectLst/>
                <a:latin typeface="Comfortaa" pitchFamily="2" charset="0"/>
                <a:ea typeface="Times New Roman" panose="02020603050405020304" pitchFamily="18" charset="0"/>
                <a:cs typeface="Calibri" panose="020F0502020204030204" pitchFamily="34" charset="0"/>
              </a:rPr>
              <a:t>"</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spcBef>
                <a:spcPts val="0"/>
              </a:spcBef>
              <a:spcAft>
                <a:spcPts val="0"/>
              </a:spcAft>
              <a:tabLst>
                <a:tab pos="2865755" algn="ctr"/>
                <a:tab pos="5731510" algn="r"/>
              </a:tabLst>
            </a:pPr>
            <a:r>
              <a:rPr lang="bg-BG" u="sng" dirty="0">
                <a:latin typeface="Comfortaa" pitchFamily="2" charset="0"/>
                <a:ea typeface="Times New Roman" panose="02020603050405020304" pitchFamily="18" charset="0"/>
                <a:cs typeface="Calibri" panose="020F0502020204030204" pitchFamily="34" charset="0"/>
              </a:rPr>
              <a:t>https://it-kariera.mon.bg</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p:txBody>
      </p:sp>
      <p:sp>
        <p:nvSpPr>
          <p:cNvPr id="9" name="TextBox 8">
            <a:extLst>
              <a:ext uri="{FF2B5EF4-FFF2-40B4-BE49-F238E27FC236}">
                <a16:creationId xmlns:a16="http://schemas.microsoft.com/office/drawing/2014/main" id="{B522BFFF-21D1-37C4-D08A-94EDDBB11DD9}"/>
              </a:ext>
            </a:extLst>
          </p:cNvPr>
          <p:cNvSpPr txBox="1"/>
          <p:nvPr/>
        </p:nvSpPr>
        <p:spPr>
          <a:xfrm>
            <a:off x="6373448" y="365284"/>
            <a:ext cx="4017104" cy="923330"/>
          </a:xfrm>
          <a:prstGeom prst="rect">
            <a:avLst/>
          </a:prstGeom>
          <a:noFill/>
        </p:spPr>
        <p:txBody>
          <a:bodyPr wrap="square">
            <a:spAutoFit/>
          </a:bodyPr>
          <a:lstStyle/>
          <a:p>
            <a:pPr marL="0" marR="0" algn="r">
              <a:spcBef>
                <a:spcPts val="0"/>
              </a:spcBef>
              <a:spcAft>
                <a:spcPts val="0"/>
              </a:spcAft>
            </a:pPr>
            <a:r>
              <a:rPr lang="bg-BG" dirty="0">
                <a:solidFill>
                  <a:schemeClr val="tx1"/>
                </a:solidFill>
                <a:effectLst/>
                <a:latin typeface="Comfortaa" pitchFamily="2" charset="0"/>
                <a:ea typeface="Times New Roman" panose="02020603050405020304" pitchFamily="18" charset="0"/>
                <a:cs typeface="Calibri" panose="020F0502020204030204" pitchFamily="34" charset="0"/>
              </a:rPr>
              <a:t>Министерството на образованието и науката</a:t>
            </a:r>
            <a:endParaRPr lang="bg-BG" dirty="0">
              <a:solidFill>
                <a:schemeClr val="tx1"/>
              </a:solidFill>
              <a:effectLst/>
              <a:latin typeface="Comfortaa" pitchFamily="2" charset="0"/>
              <a:ea typeface="Times New Roman" panose="02020603050405020304" pitchFamily="18" charset="0"/>
              <a:cs typeface="Arial" panose="020B0604020202020204" pitchFamily="34" charset="0"/>
            </a:endParaRPr>
          </a:p>
          <a:p>
            <a:pPr marL="0" marR="0" algn="r">
              <a:spcBef>
                <a:spcPts val="0"/>
              </a:spcBef>
              <a:spcAft>
                <a:spcPts val="0"/>
              </a:spcAft>
              <a:tabLst>
                <a:tab pos="2865755" algn="ctr"/>
                <a:tab pos="5731510" algn="r"/>
              </a:tabLst>
            </a:pPr>
            <a:r>
              <a:rPr lang="en-US" u="sng" dirty="0">
                <a:solidFill>
                  <a:schemeClr val="tx1"/>
                </a:solidFill>
                <a:effectLst/>
                <a:latin typeface="Comfortaa" pitchFamily="2" charset="0"/>
                <a:ea typeface="Times New Roman" panose="02020603050405020304" pitchFamily="18" charset="0"/>
                <a:cs typeface="Calibri" panose="020F0502020204030204" pitchFamily="34" charset="0"/>
                <a:hlinkClick r:id="rId4">
                  <a:extLst>
                    <a:ext uri="{A12FA001-AC4F-418D-AE19-62706E023703}">
                      <ahyp:hlinkClr xmlns:ahyp="http://schemas.microsoft.com/office/drawing/2018/hyperlinkcolor" val="tx"/>
                    </a:ext>
                  </a:extLst>
                </a:hlinkClick>
              </a:rPr>
              <a:t>https://www</a:t>
            </a:r>
            <a:r>
              <a:rPr lang="bg-BG" u="sng" dirty="0">
                <a:solidFill>
                  <a:schemeClr val="tx1"/>
                </a:solidFill>
                <a:effectLst/>
                <a:latin typeface="Comfortaa" pitchFamily="2" charset="0"/>
                <a:ea typeface="Times New Roman" panose="02020603050405020304" pitchFamily="18" charset="0"/>
                <a:cs typeface="Calibri" panose="020F0502020204030204" pitchFamily="34" charset="0"/>
              </a:rPr>
              <a:t>.</a:t>
            </a:r>
            <a:r>
              <a:rPr lang="en-US" u="sng" dirty="0">
                <a:solidFill>
                  <a:schemeClr val="tx1"/>
                </a:solidFill>
                <a:effectLst/>
                <a:latin typeface="Comfortaa" pitchFamily="2" charset="0"/>
                <a:ea typeface="Times New Roman" panose="02020603050405020304" pitchFamily="18" charset="0"/>
                <a:cs typeface="Calibri" panose="020F0502020204030204" pitchFamily="34" charset="0"/>
              </a:rPr>
              <a:t>mon.bg</a:t>
            </a:r>
            <a:endParaRPr lang="bg-BG" dirty="0">
              <a:latin typeface="Comfortaa" pitchFamily="2" charset="0"/>
            </a:endParaRPr>
          </a:p>
        </p:txBody>
      </p:sp>
      <p:pic>
        <p:nvPicPr>
          <p:cNvPr id="2" name="Logo CC-BY-NC-SA">
            <a:hlinkClick r:id="rId5"/>
            <a:extLst>
              <a:ext uri="{FF2B5EF4-FFF2-40B4-BE49-F238E27FC236}">
                <a16:creationId xmlns:a16="http://schemas.microsoft.com/office/drawing/2014/main" id="{39F87C09-7AAD-A59F-33F5-8BECE165CB0C}"/>
              </a:ext>
            </a:extLst>
          </p:cNvPr>
          <p:cNvPicPr>
            <a:picLocks noChangeAspect="1"/>
          </p:cNvPicPr>
          <p:nvPr/>
        </p:nvPicPr>
        <p:blipFill>
          <a:blip r:embed="rId6"/>
          <a:stretch>
            <a:fillRect/>
          </a:stretch>
        </p:blipFill>
        <p:spPr>
          <a:xfrm>
            <a:off x="4087447" y="2650021"/>
            <a:ext cx="4017104" cy="1440815"/>
          </a:xfrm>
          <a:prstGeom prst="rect">
            <a:avLst/>
          </a:prstGeom>
        </p:spPr>
      </p:pic>
      <p:sp>
        <p:nvSpPr>
          <p:cNvPr id="12" name="TextBox 11">
            <a:extLst>
              <a:ext uri="{FF2B5EF4-FFF2-40B4-BE49-F238E27FC236}">
                <a16:creationId xmlns:a16="http://schemas.microsoft.com/office/drawing/2014/main" id="{ADBEA407-2EEF-D82D-ADB6-D20902F79FA2}"/>
              </a:ext>
            </a:extLst>
          </p:cNvPr>
          <p:cNvSpPr txBox="1"/>
          <p:nvPr/>
        </p:nvSpPr>
        <p:spPr>
          <a:xfrm>
            <a:off x="262246" y="5452243"/>
            <a:ext cx="11667507" cy="1200329"/>
          </a:xfrm>
          <a:prstGeom prst="rect">
            <a:avLst/>
          </a:prstGeom>
          <a:noFill/>
        </p:spPr>
        <p:txBody>
          <a:bodyPr wrap="square">
            <a:spAutoFit/>
          </a:bodyPr>
          <a:lstStyle/>
          <a:p>
            <a:pPr algn="ctr"/>
            <a:r>
              <a:rPr lang="bg-BG" sz="1800" dirty="0">
                <a:latin typeface="Comfortaa" pitchFamily="2" charset="0"/>
              </a:rPr>
              <a:t>Документът е разработен за нуждите на Национална програма "Обучение за ИТ умения и кариера" на Министерството на образованието и науката (МОН)</a:t>
            </a:r>
            <a:r>
              <a:rPr lang="en-US" sz="1800" dirty="0">
                <a:latin typeface="Comfortaa" pitchFamily="2" charset="0"/>
              </a:rPr>
              <a:t> </a:t>
            </a:r>
            <a:r>
              <a:rPr lang="bg-BG" sz="1800" dirty="0">
                <a:latin typeface="Comfortaa" pitchFamily="2" charset="0"/>
              </a:rPr>
              <a:t>и се разпространява под свободен лиценз CC-BY-NC-SA (</a:t>
            </a:r>
            <a:r>
              <a:rPr lang="bg-BG" sz="1800" dirty="0" err="1">
                <a:latin typeface="Comfortaa" pitchFamily="2" charset="0"/>
              </a:rPr>
              <a:t>Creative</a:t>
            </a:r>
            <a:r>
              <a:rPr lang="bg-BG" sz="1800" dirty="0">
                <a:latin typeface="Comfortaa" pitchFamily="2" charset="0"/>
              </a:rPr>
              <a:t> </a:t>
            </a:r>
            <a:r>
              <a:rPr lang="bg-BG" sz="1800" dirty="0" err="1">
                <a:latin typeface="Comfortaa" pitchFamily="2" charset="0"/>
              </a:rPr>
              <a:t>Commons</a:t>
            </a:r>
            <a:r>
              <a:rPr lang="bg-BG" sz="1800" dirty="0">
                <a:latin typeface="Comfortaa" pitchFamily="2" charset="0"/>
              </a:rPr>
              <a:t> </a:t>
            </a:r>
            <a:r>
              <a:rPr lang="bg-BG" sz="1800" dirty="0" err="1">
                <a:latin typeface="Comfortaa" pitchFamily="2" charset="0"/>
              </a:rPr>
              <a:t>Attribution-Non-Commercial-Share-Alike</a:t>
            </a:r>
            <a:r>
              <a:rPr lang="bg-BG" sz="1800" dirty="0">
                <a:latin typeface="Comfortaa" pitchFamily="2" charset="0"/>
              </a:rPr>
              <a:t> 4.0 International).</a:t>
            </a:r>
            <a:endParaRPr lang="bg-BG" dirty="0"/>
          </a:p>
        </p:txBody>
      </p:sp>
    </p:spTree>
    <p:extLst>
      <p:ext uri="{BB962C8B-B14F-4D97-AF65-F5344CB8AC3E}">
        <p14:creationId xmlns:p14="http://schemas.microsoft.com/office/powerpoint/2010/main" val="1241344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1372111" y="930252"/>
            <a:ext cx="9660847" cy="763600"/>
          </a:xfrm>
          <a:prstGeom prst="rect">
            <a:avLst/>
          </a:prstGeom>
        </p:spPr>
        <p:txBody>
          <a:bodyPr spcFirstLastPara="1" vert="horz" wrap="square" lIns="108033" tIns="36000" rIns="108033" bIns="36000" rtlCol="0" anchor="ctr" anchorCtr="0">
            <a:noAutofit/>
          </a:bodyPr>
          <a:lstStyle/>
          <a:p>
            <a:pPr>
              <a:buClr>
                <a:schemeClr val="dk1"/>
              </a:buClr>
              <a:buSzPts val="1100"/>
            </a:pPr>
            <a:r>
              <a:rPr lang="en" dirty="0">
                <a:latin typeface="Comfortaa" pitchFamily="2" charset="0"/>
                <a:ea typeface="Cambria"/>
                <a:cs typeface="Cambria"/>
                <a:sym typeface="Cambria"/>
              </a:rPr>
              <a:t>Динамично оптимиране </a:t>
            </a:r>
            <a:endParaRPr dirty="0">
              <a:latin typeface="Comfortaa" pitchFamily="2" charset="0"/>
              <a:ea typeface="Cambria"/>
              <a:cs typeface="Cambria"/>
              <a:sym typeface="Cambria"/>
            </a:endParaRPr>
          </a:p>
        </p:txBody>
      </p:sp>
      <p:sp>
        <p:nvSpPr>
          <p:cNvPr id="130" name="Google Shape;130;p21"/>
          <p:cNvSpPr txBox="1">
            <a:spLocks noGrp="1"/>
          </p:cNvSpPr>
          <p:nvPr>
            <p:ph type="body" idx="1"/>
          </p:nvPr>
        </p:nvSpPr>
        <p:spPr>
          <a:xfrm>
            <a:off x="734437" y="1921644"/>
            <a:ext cx="10406805" cy="3895625"/>
          </a:xfrm>
          <a:prstGeom prst="rect">
            <a:avLst/>
          </a:prstGeom>
        </p:spPr>
        <p:txBody>
          <a:bodyPr spcFirstLastPara="1" vert="horz" wrap="square" lIns="108033" tIns="36000" rIns="108033" bIns="36000" rtlCol="0" anchor="t" anchorCtr="0">
            <a:noAutofit/>
          </a:bodyPr>
          <a:lstStyle/>
          <a:p>
            <a:pPr indent="-507987">
              <a:buSzPts val="2400"/>
              <a:buFont typeface="Cambria"/>
              <a:buChar char="▪"/>
            </a:pPr>
            <a:r>
              <a:rPr lang="en" dirty="0">
                <a:latin typeface="Comfortaa" pitchFamily="2" charset="0"/>
                <a:ea typeface="Cambria"/>
                <a:cs typeface="Cambria"/>
                <a:sym typeface="Cambria"/>
              </a:rPr>
              <a:t>Метод за решаване на задачи с припокриващи се подзадачи. </a:t>
            </a:r>
            <a:endParaRPr dirty="0">
              <a:latin typeface="Comfortaa" pitchFamily="2" charset="0"/>
              <a:ea typeface="Cambria"/>
              <a:cs typeface="Cambria"/>
              <a:sym typeface="Cambria"/>
            </a:endParaRPr>
          </a:p>
          <a:p>
            <a:pPr indent="-507987">
              <a:spcBef>
                <a:spcPts val="0"/>
              </a:spcBef>
              <a:buSzPts val="2400"/>
              <a:buFont typeface="Cambria"/>
              <a:buChar char="▪"/>
            </a:pPr>
            <a:r>
              <a:rPr lang="en" dirty="0">
                <a:latin typeface="Comfortaa" pitchFamily="2" charset="0"/>
                <a:ea typeface="Cambria"/>
                <a:cs typeface="Cambria"/>
                <a:sym typeface="Cambria"/>
              </a:rPr>
              <a:t>Изграждане на рекурентни връзки, свързващи решението на задачата с решенията на по-малки подзадачи от същия тип. </a:t>
            </a:r>
            <a:endParaRPr dirty="0">
              <a:latin typeface="Comfortaa" pitchFamily="2" charset="0"/>
              <a:ea typeface="Cambria"/>
              <a:cs typeface="Cambria"/>
              <a:sym typeface="Cambria"/>
            </a:endParaRPr>
          </a:p>
          <a:p>
            <a:pPr indent="-507987">
              <a:spcBef>
                <a:spcPts val="0"/>
              </a:spcBef>
              <a:buSzPts val="2400"/>
              <a:buFont typeface="Cambria"/>
              <a:buChar char="▪"/>
            </a:pPr>
            <a:r>
              <a:rPr lang="en" dirty="0">
                <a:latin typeface="Comfortaa" pitchFamily="2" charset="0"/>
                <a:ea typeface="Cambria"/>
                <a:cs typeface="Cambria"/>
                <a:sym typeface="Cambria"/>
              </a:rPr>
              <a:t>Решаване на всяка една от по-малките подзадачи само веднъж, записване на резултата в таблица, от която след това се получава решение на първоначалната задача. </a:t>
            </a:r>
            <a:endParaRPr dirty="0">
              <a:latin typeface="Comfortaa" pitchFamily="2" charset="0"/>
              <a:ea typeface="Cambria"/>
              <a:cs typeface="Cambria"/>
              <a:sym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913051" y="4953000"/>
            <a:ext cx="10366000" cy="820800"/>
          </a:xfrm>
          <a:prstGeom prst="rect">
            <a:avLst/>
          </a:prstGeom>
        </p:spPr>
        <p:txBody>
          <a:bodyPr spcFirstLastPara="1" vert="horz" wrap="square" lIns="36000" tIns="36000" rIns="36000" bIns="36000" rtlCol="0" anchor="b" anchorCtr="0">
            <a:noAutofit/>
          </a:bodyPr>
          <a:lstStyle/>
          <a:p>
            <a:pPr algn="ctr">
              <a:spcBef>
                <a:spcPts val="0"/>
              </a:spcBef>
            </a:pPr>
            <a:r>
              <a:rPr lang="en" dirty="0">
                <a:latin typeface="Comfortaa" pitchFamily="2" charset="0"/>
              </a:rPr>
              <a:t>Редица на Фибоначи</a:t>
            </a:r>
            <a:endParaRPr dirty="0">
              <a:latin typeface="Comfortaa" pitchFamily="2" charset="0"/>
            </a:endParaRPr>
          </a:p>
        </p:txBody>
      </p:sp>
      <p:sp>
        <p:nvSpPr>
          <p:cNvPr id="136" name="Google Shape;136;p22"/>
          <p:cNvSpPr txBox="1">
            <a:spLocks noGrp="1"/>
          </p:cNvSpPr>
          <p:nvPr>
            <p:ph type="body" idx="1"/>
          </p:nvPr>
        </p:nvSpPr>
        <p:spPr>
          <a:xfrm>
            <a:off x="913051" y="5754968"/>
            <a:ext cx="10366000" cy="719200"/>
          </a:xfrm>
          <a:prstGeom prst="rect">
            <a:avLst/>
          </a:prstGeom>
        </p:spPr>
        <p:txBody>
          <a:bodyPr spcFirstLastPara="1" vert="horz" wrap="square" lIns="36000" tIns="36000" rIns="36000" bIns="36000" rtlCol="0" anchor="t" anchorCtr="0">
            <a:noAutofit/>
          </a:bodyPr>
          <a:lstStyle/>
          <a:p>
            <a:pPr algn="ctr">
              <a:spcBef>
                <a:spcPts val="0"/>
              </a:spcBef>
            </a:pPr>
            <a:r>
              <a:rPr lang="en" dirty="0">
                <a:solidFill>
                  <a:schemeClr val="tx1"/>
                </a:solidFill>
                <a:latin typeface="Comfortaa" pitchFamily="2" charset="0"/>
              </a:rPr>
              <a:t>Динамично решение</a:t>
            </a:r>
            <a:endParaRPr dirty="0">
              <a:solidFill>
                <a:schemeClr val="tx1"/>
              </a:solidFill>
              <a:latin typeface="Comfortaa" pitchFamily="2" charset="0"/>
            </a:endParaRPr>
          </a:p>
        </p:txBody>
      </p:sp>
      <p:pic>
        <p:nvPicPr>
          <p:cNvPr id="137" name="Google Shape;137;p22"/>
          <p:cNvPicPr preferRelativeResize="0"/>
          <p:nvPr/>
        </p:nvPicPr>
        <p:blipFill>
          <a:blip r:embed="rId3">
            <a:alphaModFix/>
            <a:grayscl/>
          </a:blip>
          <a:stretch>
            <a:fillRect/>
          </a:stretch>
        </p:blipFill>
        <p:spPr>
          <a:xfrm>
            <a:off x="3101115" y="606415"/>
            <a:ext cx="6350000" cy="4000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3"/>
          <p:cNvSpPr txBox="1">
            <a:spLocks noGrp="1"/>
          </p:cNvSpPr>
          <p:nvPr>
            <p:ph type="title"/>
          </p:nvPr>
        </p:nvSpPr>
        <p:spPr>
          <a:xfrm>
            <a:off x="770532" y="497043"/>
            <a:ext cx="10942211" cy="821892"/>
          </a:xfrm>
          <a:prstGeom prst="rect">
            <a:avLst/>
          </a:prstGeom>
        </p:spPr>
        <p:txBody>
          <a:bodyPr spcFirstLastPara="1" vert="horz" wrap="square" lIns="108033" tIns="36000" rIns="108033" bIns="36000" rtlCol="0" anchor="ctr" anchorCtr="0">
            <a:noAutofit/>
          </a:bodyPr>
          <a:lstStyle/>
          <a:p>
            <a:r>
              <a:rPr lang="en" sz="3200" dirty="0">
                <a:latin typeface="Comfortaa" pitchFamily="2" charset="0"/>
                <a:ea typeface="Cambria"/>
                <a:cs typeface="Cambria"/>
                <a:sym typeface="Cambria"/>
              </a:rPr>
              <a:t>Защо динамичното решение е по-добро? [1/2]</a:t>
            </a:r>
            <a:endParaRPr sz="3200" dirty="0">
              <a:latin typeface="Comfortaa" pitchFamily="2" charset="0"/>
              <a:ea typeface="Cambria"/>
              <a:cs typeface="Cambria"/>
              <a:sym typeface="Cambria"/>
            </a:endParaRPr>
          </a:p>
        </p:txBody>
      </p:sp>
      <p:sp>
        <p:nvSpPr>
          <p:cNvPr id="143" name="Google Shape;143;p23"/>
          <p:cNvSpPr txBox="1">
            <a:spLocks noGrp="1"/>
          </p:cNvSpPr>
          <p:nvPr>
            <p:ph type="body" idx="1"/>
          </p:nvPr>
        </p:nvSpPr>
        <p:spPr>
          <a:xfrm>
            <a:off x="952172" y="1299028"/>
            <a:ext cx="8829502" cy="1396059"/>
          </a:xfrm>
          <a:prstGeom prst="rect">
            <a:avLst/>
          </a:prstGeom>
        </p:spPr>
        <p:txBody>
          <a:bodyPr spcFirstLastPara="1" vert="horz" wrap="square" lIns="108033" tIns="36000" rIns="108033" bIns="36000" rtlCol="0" anchor="t" anchorCtr="0">
            <a:noAutofit/>
          </a:bodyPr>
          <a:lstStyle/>
          <a:p>
            <a:pPr indent="-457189">
              <a:lnSpc>
                <a:spcPct val="115000"/>
              </a:lnSpc>
              <a:spcBef>
                <a:spcPts val="0"/>
              </a:spcBef>
              <a:buSzPts val="1800"/>
              <a:buFont typeface="Arial" panose="020B0604020202020204" pitchFamily="34" charset="0"/>
              <a:buChar char="•"/>
            </a:pPr>
            <a:r>
              <a:rPr lang="en" sz="2000" dirty="0">
                <a:latin typeface="Comfortaa" pitchFamily="2" charset="0"/>
                <a:ea typeface="Cambria"/>
                <a:cs typeface="Cambria"/>
                <a:sym typeface="Cambria"/>
              </a:rPr>
              <a:t>Рекурсивното решение за големи стойности на N е твърде нерационално</a:t>
            </a:r>
            <a:endParaRPr sz="2000" dirty="0">
              <a:latin typeface="Comfortaa" pitchFamily="2" charset="0"/>
              <a:ea typeface="Cambria"/>
              <a:cs typeface="Cambria"/>
              <a:sym typeface="Cambria"/>
            </a:endParaRPr>
          </a:p>
          <a:p>
            <a:pPr indent="-457189">
              <a:lnSpc>
                <a:spcPct val="115000"/>
              </a:lnSpc>
              <a:spcBef>
                <a:spcPts val="0"/>
              </a:spcBef>
              <a:buSzPts val="1800"/>
              <a:buFont typeface="Arial" panose="020B0604020202020204" pitchFamily="34" charset="0"/>
              <a:buChar char="•"/>
            </a:pPr>
            <a:r>
              <a:rPr lang="en" sz="2000" dirty="0">
                <a:latin typeface="Comfortaa" pitchFamily="2" charset="0"/>
                <a:ea typeface="Cambria"/>
                <a:cs typeface="Cambria"/>
                <a:sym typeface="Cambria"/>
              </a:rPr>
              <a:t>Налага се твърде много пъти да се пресмятат някои от стойностите на редицата </a:t>
            </a:r>
            <a:endParaRPr sz="2000" dirty="0">
              <a:latin typeface="Comfortaa" pitchFamily="2" charset="0"/>
              <a:ea typeface="Cambria"/>
              <a:cs typeface="Cambria"/>
              <a:sym typeface="Cambria"/>
            </a:endParaRPr>
          </a:p>
        </p:txBody>
      </p:sp>
      <p:sp>
        <p:nvSpPr>
          <p:cNvPr id="144" name="Google Shape;144;p23"/>
          <p:cNvSpPr txBox="1"/>
          <p:nvPr/>
        </p:nvSpPr>
        <p:spPr>
          <a:xfrm>
            <a:off x="1004596" y="2999314"/>
            <a:ext cx="3423600" cy="11636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solidFill>
                  <a:srgbClr val="FFFFFF"/>
                </a:solidFill>
                <a:latin typeface="Cambria"/>
                <a:ea typeface="Cambria"/>
                <a:cs typeface="Cambria"/>
                <a:sym typeface="Cambria"/>
              </a:rPr>
              <a:t>void Fib(N) {</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if (N==1 || N==2) return 1;</a:t>
            </a:r>
            <a:endParaRPr sz="1600">
              <a:solidFill>
                <a:srgbClr val="FFFFFF"/>
              </a:solidFill>
              <a:latin typeface="Cambria"/>
              <a:ea typeface="Cambria"/>
              <a:cs typeface="Cambria"/>
              <a:sym typeface="Cambria"/>
            </a:endParaRPr>
          </a:p>
          <a:p>
            <a:pPr indent="609585"/>
            <a:r>
              <a:rPr lang="en" sz="1600">
                <a:solidFill>
                  <a:srgbClr val="FFFFFF"/>
                </a:solidFill>
                <a:latin typeface="Cambria"/>
                <a:ea typeface="Cambria"/>
                <a:cs typeface="Cambria"/>
                <a:sym typeface="Cambria"/>
              </a:rPr>
              <a:t>else return fib(N-1)+fib(N-2)</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a:t>
            </a:r>
            <a:endParaRPr sz="1600">
              <a:solidFill>
                <a:srgbClr val="FFFFFF"/>
              </a:solidFill>
              <a:latin typeface="Cambria"/>
              <a:ea typeface="Cambria"/>
              <a:cs typeface="Cambria"/>
              <a:sym typeface="Cambria"/>
            </a:endParaRPr>
          </a:p>
        </p:txBody>
      </p:sp>
      <p:sp>
        <p:nvSpPr>
          <p:cNvPr id="145" name="Google Shape;145;p23"/>
          <p:cNvSpPr txBox="1"/>
          <p:nvPr/>
        </p:nvSpPr>
        <p:spPr>
          <a:xfrm>
            <a:off x="5020396" y="2999314"/>
            <a:ext cx="3423600" cy="11636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solidFill>
                  <a:srgbClr val="FFFFFF"/>
                </a:solidFill>
                <a:latin typeface="Cambria"/>
                <a:ea typeface="Cambria"/>
                <a:cs typeface="Cambria"/>
                <a:sym typeface="Cambria"/>
              </a:rPr>
              <a:t>void Fib(N-1) {</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if (N==1 || N==2) return 1;</a:t>
            </a:r>
            <a:endParaRPr sz="1600">
              <a:solidFill>
                <a:srgbClr val="FFFFFF"/>
              </a:solidFill>
              <a:latin typeface="Cambria"/>
              <a:ea typeface="Cambria"/>
              <a:cs typeface="Cambria"/>
              <a:sym typeface="Cambria"/>
            </a:endParaRPr>
          </a:p>
          <a:p>
            <a:pPr indent="609585"/>
            <a:r>
              <a:rPr lang="en" sz="1600">
                <a:solidFill>
                  <a:srgbClr val="FFFFFF"/>
                </a:solidFill>
                <a:latin typeface="Cambria"/>
                <a:ea typeface="Cambria"/>
                <a:cs typeface="Cambria"/>
                <a:sym typeface="Cambria"/>
              </a:rPr>
              <a:t>else return fib(N-2)+fib(N-3)</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a:t>
            </a:r>
            <a:endParaRPr sz="1600">
              <a:solidFill>
                <a:srgbClr val="FFFFFF"/>
              </a:solidFill>
              <a:latin typeface="Cambria"/>
              <a:ea typeface="Cambria"/>
              <a:cs typeface="Cambria"/>
              <a:sym typeface="Cambria"/>
            </a:endParaRPr>
          </a:p>
        </p:txBody>
      </p:sp>
      <p:sp>
        <p:nvSpPr>
          <p:cNvPr id="146" name="Google Shape;146;p23"/>
          <p:cNvSpPr txBox="1"/>
          <p:nvPr/>
        </p:nvSpPr>
        <p:spPr>
          <a:xfrm>
            <a:off x="5020396" y="4833948"/>
            <a:ext cx="3423600" cy="11636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1600">
                <a:solidFill>
                  <a:srgbClr val="FFFFFF"/>
                </a:solidFill>
                <a:latin typeface="Cambria"/>
                <a:ea typeface="Cambria"/>
                <a:cs typeface="Cambria"/>
                <a:sym typeface="Cambria"/>
              </a:rPr>
              <a:t>void Fib(N-2) {</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if (N==1 || N==2) return 1;</a:t>
            </a:r>
            <a:endParaRPr sz="1600">
              <a:solidFill>
                <a:srgbClr val="FFFFFF"/>
              </a:solidFill>
              <a:latin typeface="Cambria"/>
              <a:ea typeface="Cambria"/>
              <a:cs typeface="Cambria"/>
              <a:sym typeface="Cambria"/>
            </a:endParaRPr>
          </a:p>
          <a:p>
            <a:pPr indent="609585"/>
            <a:r>
              <a:rPr lang="en" sz="1600">
                <a:solidFill>
                  <a:srgbClr val="FFFFFF"/>
                </a:solidFill>
                <a:latin typeface="Cambria"/>
                <a:ea typeface="Cambria"/>
                <a:cs typeface="Cambria"/>
                <a:sym typeface="Cambria"/>
              </a:rPr>
              <a:t>else return fib(N-3)+fib(N-4)</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a:t>
            </a:r>
            <a:endParaRPr sz="1600">
              <a:solidFill>
                <a:srgbClr val="FFFFFF"/>
              </a:solidFill>
              <a:latin typeface="Cambria"/>
              <a:ea typeface="Cambria"/>
              <a:cs typeface="Cambria"/>
              <a:sym typeface="Cambria"/>
            </a:endParaRPr>
          </a:p>
          <a:p>
            <a:r>
              <a:rPr lang="en" sz="1600">
                <a:solidFill>
                  <a:srgbClr val="FFFFFF"/>
                </a:solidFill>
                <a:latin typeface="Cambria"/>
                <a:ea typeface="Cambria"/>
                <a:cs typeface="Cambria"/>
                <a:sym typeface="Cambria"/>
              </a:rPr>
              <a:t>	</a:t>
            </a:r>
            <a:endParaRPr sz="1600">
              <a:solidFill>
                <a:srgbClr val="FFFFFF"/>
              </a:solidFill>
              <a:latin typeface="Cambria"/>
              <a:ea typeface="Cambria"/>
              <a:cs typeface="Cambria"/>
              <a:sym typeface="Cambria"/>
            </a:endParaRPr>
          </a:p>
        </p:txBody>
      </p:sp>
      <p:sp>
        <p:nvSpPr>
          <p:cNvPr id="147" name="Google Shape;147;p23"/>
          <p:cNvSpPr txBox="1"/>
          <p:nvPr/>
        </p:nvSpPr>
        <p:spPr>
          <a:xfrm>
            <a:off x="9294329" y="2883681"/>
            <a:ext cx="1430105" cy="5820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2400">
                <a:solidFill>
                  <a:srgbClr val="FFFFFF"/>
                </a:solidFill>
                <a:latin typeface="Cambria"/>
                <a:ea typeface="Cambria"/>
                <a:cs typeface="Cambria"/>
                <a:sym typeface="Cambria"/>
              </a:rPr>
              <a:t>...	</a:t>
            </a:r>
            <a:endParaRPr sz="2400">
              <a:solidFill>
                <a:srgbClr val="FFFFFF"/>
              </a:solidFill>
              <a:latin typeface="Cambria"/>
              <a:ea typeface="Cambria"/>
              <a:cs typeface="Cambria"/>
              <a:sym typeface="Cambria"/>
            </a:endParaRPr>
          </a:p>
        </p:txBody>
      </p:sp>
      <p:cxnSp>
        <p:nvCxnSpPr>
          <p:cNvPr id="148" name="Google Shape;148;p23"/>
          <p:cNvCxnSpPr>
            <a:stCxn id="144" idx="3"/>
            <a:endCxn id="145" idx="1"/>
          </p:cNvCxnSpPr>
          <p:nvPr/>
        </p:nvCxnSpPr>
        <p:spPr>
          <a:xfrm>
            <a:off x="4428196" y="3581114"/>
            <a:ext cx="592400" cy="0"/>
          </a:xfrm>
          <a:prstGeom prst="straightConnector1">
            <a:avLst/>
          </a:prstGeom>
          <a:noFill/>
          <a:ln w="9525" cap="flat" cmpd="sng">
            <a:solidFill>
              <a:srgbClr val="00B0F0"/>
            </a:solidFill>
            <a:prstDash val="solid"/>
            <a:round/>
            <a:headEnd type="none" w="med" len="med"/>
            <a:tailEnd type="triangle" w="med" len="med"/>
          </a:ln>
        </p:spPr>
      </p:cxnSp>
      <p:cxnSp>
        <p:nvCxnSpPr>
          <p:cNvPr id="149" name="Google Shape;149;p23"/>
          <p:cNvCxnSpPr>
            <a:stCxn id="144" idx="3"/>
            <a:endCxn id="146" idx="1"/>
          </p:cNvCxnSpPr>
          <p:nvPr/>
        </p:nvCxnSpPr>
        <p:spPr>
          <a:xfrm>
            <a:off x="4428196" y="3581114"/>
            <a:ext cx="592400" cy="1834800"/>
          </a:xfrm>
          <a:prstGeom prst="straightConnector1">
            <a:avLst/>
          </a:prstGeom>
          <a:noFill/>
          <a:ln w="9525" cap="flat" cmpd="sng">
            <a:solidFill>
              <a:srgbClr val="00B0F0"/>
            </a:solidFill>
            <a:prstDash val="solid"/>
            <a:round/>
            <a:headEnd type="none" w="med" len="med"/>
            <a:tailEnd type="triangle" w="med" len="med"/>
          </a:ln>
        </p:spPr>
      </p:cxnSp>
      <p:cxnSp>
        <p:nvCxnSpPr>
          <p:cNvPr id="150" name="Google Shape;150;p23"/>
          <p:cNvCxnSpPr>
            <a:cxnSpLocks/>
            <a:stCxn id="145" idx="3"/>
            <a:endCxn id="147" idx="1"/>
          </p:cNvCxnSpPr>
          <p:nvPr/>
        </p:nvCxnSpPr>
        <p:spPr>
          <a:xfrm flipV="1">
            <a:off x="8443996" y="3174681"/>
            <a:ext cx="850333" cy="406433"/>
          </a:xfrm>
          <a:prstGeom prst="straightConnector1">
            <a:avLst/>
          </a:prstGeom>
          <a:noFill/>
          <a:ln w="9525" cap="flat" cmpd="sng">
            <a:solidFill>
              <a:srgbClr val="00B0F0"/>
            </a:solidFill>
            <a:prstDash val="solid"/>
            <a:round/>
            <a:headEnd type="none" w="med" len="med"/>
            <a:tailEnd type="triangle" w="med" len="med"/>
          </a:ln>
        </p:spPr>
      </p:cxnSp>
      <p:sp>
        <p:nvSpPr>
          <p:cNvPr id="151" name="Google Shape;151;p23"/>
          <p:cNvSpPr txBox="1"/>
          <p:nvPr/>
        </p:nvSpPr>
        <p:spPr>
          <a:xfrm>
            <a:off x="9294329" y="3712548"/>
            <a:ext cx="1430105" cy="5180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2400">
                <a:solidFill>
                  <a:srgbClr val="FFFFFF"/>
                </a:solidFill>
                <a:latin typeface="Cambria"/>
                <a:ea typeface="Cambria"/>
                <a:cs typeface="Cambria"/>
                <a:sym typeface="Cambria"/>
              </a:rPr>
              <a:t>...	</a:t>
            </a:r>
            <a:endParaRPr sz="2400">
              <a:solidFill>
                <a:srgbClr val="FFFFFF"/>
              </a:solidFill>
              <a:latin typeface="Cambria"/>
              <a:ea typeface="Cambria"/>
              <a:cs typeface="Cambria"/>
              <a:sym typeface="Cambria"/>
            </a:endParaRPr>
          </a:p>
        </p:txBody>
      </p:sp>
      <p:sp>
        <p:nvSpPr>
          <p:cNvPr id="152" name="Google Shape;152;p23"/>
          <p:cNvSpPr txBox="1"/>
          <p:nvPr/>
        </p:nvSpPr>
        <p:spPr>
          <a:xfrm>
            <a:off x="9294329" y="4833948"/>
            <a:ext cx="1430105" cy="5820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2400">
                <a:solidFill>
                  <a:srgbClr val="FFFFFF"/>
                </a:solidFill>
                <a:latin typeface="Cambria"/>
                <a:ea typeface="Cambria"/>
                <a:cs typeface="Cambria"/>
                <a:sym typeface="Cambria"/>
              </a:rPr>
              <a:t>...	</a:t>
            </a:r>
            <a:endParaRPr sz="2400">
              <a:solidFill>
                <a:srgbClr val="FFFFFF"/>
              </a:solidFill>
              <a:latin typeface="Cambria"/>
              <a:ea typeface="Cambria"/>
              <a:cs typeface="Cambria"/>
              <a:sym typeface="Cambria"/>
            </a:endParaRPr>
          </a:p>
        </p:txBody>
      </p:sp>
      <p:sp>
        <p:nvSpPr>
          <p:cNvPr id="153" name="Google Shape;153;p23"/>
          <p:cNvSpPr txBox="1"/>
          <p:nvPr/>
        </p:nvSpPr>
        <p:spPr>
          <a:xfrm>
            <a:off x="9294329" y="5733114"/>
            <a:ext cx="1430105" cy="582000"/>
          </a:xfrm>
          <a:prstGeom prst="rect">
            <a:avLst/>
          </a:prstGeom>
          <a:solidFill>
            <a:srgbClr val="00B0F0"/>
          </a:solidFill>
          <a:ln>
            <a:solidFill>
              <a:srgbClr val="00B0F0"/>
            </a:solidFill>
          </a:ln>
        </p:spPr>
        <p:txBody>
          <a:bodyPr spcFirstLastPara="1" wrap="square" lIns="121900" tIns="121900" rIns="121900" bIns="121900" anchor="t" anchorCtr="0">
            <a:noAutofit/>
          </a:bodyPr>
          <a:lstStyle/>
          <a:p>
            <a:r>
              <a:rPr lang="en" sz="2400">
                <a:solidFill>
                  <a:srgbClr val="FFFFFF"/>
                </a:solidFill>
                <a:latin typeface="Cambria"/>
                <a:ea typeface="Cambria"/>
                <a:cs typeface="Cambria"/>
                <a:sym typeface="Cambria"/>
              </a:rPr>
              <a:t>...	</a:t>
            </a:r>
            <a:endParaRPr sz="2400">
              <a:solidFill>
                <a:srgbClr val="FFFFFF"/>
              </a:solidFill>
              <a:latin typeface="Cambria"/>
              <a:ea typeface="Cambria"/>
              <a:cs typeface="Cambria"/>
              <a:sym typeface="Cambria"/>
            </a:endParaRPr>
          </a:p>
        </p:txBody>
      </p:sp>
      <p:cxnSp>
        <p:nvCxnSpPr>
          <p:cNvPr id="154" name="Google Shape;154;p23"/>
          <p:cNvCxnSpPr>
            <a:cxnSpLocks/>
            <a:stCxn id="145" idx="3"/>
            <a:endCxn id="151" idx="1"/>
          </p:cNvCxnSpPr>
          <p:nvPr/>
        </p:nvCxnSpPr>
        <p:spPr>
          <a:xfrm>
            <a:off x="8443996" y="3581114"/>
            <a:ext cx="850333" cy="390434"/>
          </a:xfrm>
          <a:prstGeom prst="straightConnector1">
            <a:avLst/>
          </a:prstGeom>
          <a:noFill/>
          <a:ln w="9525" cap="flat" cmpd="sng">
            <a:solidFill>
              <a:srgbClr val="00B0F0"/>
            </a:solidFill>
            <a:prstDash val="solid"/>
            <a:round/>
            <a:headEnd type="none" w="med" len="med"/>
            <a:tailEnd type="triangle" w="med" len="med"/>
          </a:ln>
        </p:spPr>
      </p:cxnSp>
      <p:cxnSp>
        <p:nvCxnSpPr>
          <p:cNvPr id="155" name="Google Shape;155;p23"/>
          <p:cNvCxnSpPr>
            <a:cxnSpLocks/>
            <a:stCxn id="146" idx="3"/>
            <a:endCxn id="152" idx="1"/>
          </p:cNvCxnSpPr>
          <p:nvPr/>
        </p:nvCxnSpPr>
        <p:spPr>
          <a:xfrm flipV="1">
            <a:off x="8443996" y="5124948"/>
            <a:ext cx="850333" cy="290800"/>
          </a:xfrm>
          <a:prstGeom prst="straightConnector1">
            <a:avLst/>
          </a:prstGeom>
          <a:noFill/>
          <a:ln w="9525" cap="flat" cmpd="sng">
            <a:solidFill>
              <a:srgbClr val="00B0F0"/>
            </a:solidFill>
            <a:prstDash val="solid"/>
            <a:round/>
            <a:headEnd type="none" w="med" len="med"/>
            <a:tailEnd type="triangle" w="med" len="med"/>
          </a:ln>
        </p:spPr>
      </p:cxnSp>
      <p:cxnSp>
        <p:nvCxnSpPr>
          <p:cNvPr id="156" name="Google Shape;156;p23"/>
          <p:cNvCxnSpPr>
            <a:cxnSpLocks/>
            <a:stCxn id="146" idx="3"/>
            <a:endCxn id="153" idx="1"/>
          </p:cNvCxnSpPr>
          <p:nvPr/>
        </p:nvCxnSpPr>
        <p:spPr>
          <a:xfrm>
            <a:off x="8443996" y="5415748"/>
            <a:ext cx="850333" cy="608366"/>
          </a:xfrm>
          <a:prstGeom prst="straightConnector1">
            <a:avLst/>
          </a:prstGeom>
          <a:noFill/>
          <a:ln w="9525" cap="flat" cmpd="sng">
            <a:solidFill>
              <a:srgbClr val="00B0F0"/>
            </a:solidFill>
            <a:prstDash val="solid"/>
            <a:round/>
            <a:headEnd type="none" w="med" len="med"/>
            <a:tailEnd type="triangl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2" name="Google Shape;162;p24"/>
          <p:cNvSpPr txBox="1">
            <a:spLocks noGrp="1"/>
          </p:cNvSpPr>
          <p:nvPr>
            <p:ph type="body" idx="1"/>
          </p:nvPr>
        </p:nvSpPr>
        <p:spPr>
          <a:xfrm>
            <a:off x="415600" y="1682967"/>
            <a:ext cx="11360800" cy="4408800"/>
          </a:xfrm>
          <a:prstGeom prst="rect">
            <a:avLst/>
          </a:prstGeom>
        </p:spPr>
        <p:txBody>
          <a:bodyPr spcFirstLastPara="1" vert="horz" wrap="square" lIns="108033" tIns="36000" rIns="108033" bIns="36000" rtlCol="0" anchor="t" anchorCtr="0">
            <a:noAutofit/>
          </a:bodyPr>
          <a:lstStyle/>
          <a:p>
            <a:pPr indent="-457189">
              <a:lnSpc>
                <a:spcPct val="115000"/>
              </a:lnSpc>
              <a:spcBef>
                <a:spcPts val="0"/>
              </a:spcBef>
              <a:buSzPts val="1800"/>
              <a:buFont typeface="Arial" panose="020B0604020202020204" pitchFamily="34" charset="0"/>
              <a:buChar char="•"/>
            </a:pPr>
            <a:r>
              <a:rPr lang="en" sz="2400" dirty="0">
                <a:latin typeface="Comfortaa" pitchFamily="2" charset="0"/>
                <a:ea typeface="Cambria"/>
                <a:cs typeface="Cambria"/>
                <a:sym typeface="Cambria"/>
              </a:rPr>
              <a:t>Динамичното решение използва вече пресметнатите стойности за по-малки стойности на търсения аргумент, без да се пресмята наново. </a:t>
            </a:r>
            <a:endParaRPr sz="2400" dirty="0">
              <a:latin typeface="Comfortaa" pitchFamily="2" charset="0"/>
              <a:ea typeface="Cambria"/>
              <a:cs typeface="Cambria"/>
              <a:sym typeface="Cambria"/>
            </a:endParaRPr>
          </a:p>
          <a:p>
            <a:pPr indent="-457189">
              <a:lnSpc>
                <a:spcPct val="115000"/>
              </a:lnSpc>
              <a:spcBef>
                <a:spcPts val="0"/>
              </a:spcBef>
              <a:buSzPts val="1800"/>
              <a:buFont typeface="Arial" panose="020B0604020202020204" pitchFamily="34" charset="0"/>
              <a:buChar char="•"/>
            </a:pPr>
            <a:r>
              <a:rPr lang="en" sz="2400" dirty="0">
                <a:latin typeface="Comfortaa" pitchFamily="2" charset="0"/>
                <a:ea typeface="Cambria"/>
                <a:cs typeface="Cambria"/>
                <a:sym typeface="Cambria"/>
              </a:rPr>
              <a:t>Използват се рекурсивни формули, но стойностите се вземат от някаква структура от данни, в която са били попълнени в момента на пресмятането си. </a:t>
            </a:r>
            <a:endParaRPr sz="2400" dirty="0">
              <a:latin typeface="Comfortaa" pitchFamily="2" charset="0"/>
              <a:ea typeface="Cambria"/>
              <a:cs typeface="Cambria"/>
              <a:sym typeface="Cambria"/>
            </a:endParaRPr>
          </a:p>
          <a:p>
            <a:pPr indent="-457189">
              <a:lnSpc>
                <a:spcPct val="115000"/>
              </a:lnSpc>
              <a:spcBef>
                <a:spcPts val="0"/>
              </a:spcBef>
              <a:buSzPts val="1800"/>
              <a:buFont typeface="Arial" panose="020B0604020202020204" pitchFamily="34" charset="0"/>
              <a:buChar char="•"/>
            </a:pPr>
            <a:r>
              <a:rPr lang="en" sz="2400" dirty="0">
                <a:latin typeface="Comfortaa" pitchFamily="2" charset="0"/>
                <a:ea typeface="Cambria"/>
                <a:cs typeface="Cambria"/>
                <a:sym typeface="Cambria"/>
              </a:rPr>
              <a:t>Сложността на такива задачи е линейна, с изключение на задачите, които изискват поддържането на матрица за запазване на стойности, за които сложността е квадратна. </a:t>
            </a:r>
            <a:endParaRPr sz="2400" dirty="0">
              <a:latin typeface="Comfortaa" pitchFamily="2" charset="0"/>
              <a:ea typeface="Cambria"/>
              <a:cs typeface="Cambria"/>
              <a:sym typeface="Cambria"/>
            </a:endParaRPr>
          </a:p>
        </p:txBody>
      </p:sp>
      <p:sp>
        <p:nvSpPr>
          <p:cNvPr id="4" name="Google Shape;142;p23">
            <a:extLst>
              <a:ext uri="{FF2B5EF4-FFF2-40B4-BE49-F238E27FC236}">
                <a16:creationId xmlns:a16="http://schemas.microsoft.com/office/drawing/2014/main" id="{A9EDA77F-995A-FEB1-31B8-2477F4E2DD14}"/>
              </a:ext>
            </a:extLst>
          </p:cNvPr>
          <p:cNvSpPr txBox="1">
            <a:spLocks/>
          </p:cNvSpPr>
          <p:nvPr/>
        </p:nvSpPr>
        <p:spPr>
          <a:xfrm>
            <a:off x="770532" y="497043"/>
            <a:ext cx="10942211" cy="821892"/>
          </a:xfrm>
          <a:prstGeom prst="rect">
            <a:avLst/>
          </a:prstGeom>
        </p:spPr>
        <p:txBody>
          <a:bodyPr spcFirstLastPara="1" vert="horz" wrap="square" lIns="108033" tIns="36000" rIns="108033" bIns="36000" rtlCol="0" anchor="ctr" anchorCtr="0">
            <a:noAutofit/>
          </a:bodyPr>
          <a:lstStyle>
            <a:lvl1pPr lvl="0" algn="l" defTabSz="914400" rtl="0" eaLnBrk="1" latinLnBrk="0" hangingPunct="1">
              <a:lnSpc>
                <a:spcPct val="90000"/>
              </a:lnSpc>
              <a:spcBef>
                <a:spcPts val="0"/>
              </a:spcBef>
              <a:spcAft>
                <a:spcPts val="0"/>
              </a:spcAft>
              <a:buSzPts val="3000"/>
              <a:buNone/>
              <a:defRPr sz="4400" kern="1200">
                <a:solidFill>
                  <a:schemeClr val="tx1"/>
                </a:solidFill>
                <a:latin typeface="+mj-lt"/>
                <a:ea typeface="+mj-ea"/>
                <a:cs typeface="+mj-cs"/>
              </a:defRPr>
            </a:lvl1pPr>
            <a:lvl2pPr lvl="1" rtl="0">
              <a:spcBef>
                <a:spcPts val="0"/>
              </a:spcBef>
              <a:spcAft>
                <a:spcPts val="0"/>
              </a:spcAft>
              <a:buSzPts val="1100"/>
              <a:buNone/>
              <a:defRPr/>
            </a:lvl2pPr>
            <a:lvl3pPr lvl="2" rtl="0">
              <a:spcBef>
                <a:spcPts val="0"/>
              </a:spcBef>
              <a:spcAft>
                <a:spcPts val="0"/>
              </a:spcAft>
              <a:buSzPts val="1100"/>
              <a:buNone/>
              <a:defRPr/>
            </a:lvl3pPr>
            <a:lvl4pPr lvl="3" rtl="0">
              <a:spcBef>
                <a:spcPts val="0"/>
              </a:spcBef>
              <a:spcAft>
                <a:spcPts val="0"/>
              </a:spcAft>
              <a:buSzPts val="1100"/>
              <a:buNone/>
              <a:defRPr/>
            </a:lvl4pPr>
            <a:lvl5pPr lvl="4" rtl="0">
              <a:spcBef>
                <a:spcPts val="0"/>
              </a:spcBef>
              <a:spcAft>
                <a:spcPts val="0"/>
              </a:spcAft>
              <a:buSzPts val="1100"/>
              <a:buNone/>
              <a:defRPr/>
            </a:lvl5pPr>
            <a:lvl6pPr lvl="5" rtl="0">
              <a:spcBef>
                <a:spcPts val="0"/>
              </a:spcBef>
              <a:spcAft>
                <a:spcPts val="0"/>
              </a:spcAft>
              <a:buSzPts val="1100"/>
              <a:buNone/>
              <a:defRPr/>
            </a:lvl6pPr>
            <a:lvl7pPr lvl="6" rtl="0">
              <a:spcBef>
                <a:spcPts val="0"/>
              </a:spcBef>
              <a:spcAft>
                <a:spcPts val="0"/>
              </a:spcAft>
              <a:buSzPts val="1100"/>
              <a:buNone/>
              <a:defRPr/>
            </a:lvl7pPr>
            <a:lvl8pPr lvl="7" rtl="0">
              <a:spcBef>
                <a:spcPts val="0"/>
              </a:spcBef>
              <a:spcAft>
                <a:spcPts val="0"/>
              </a:spcAft>
              <a:buSzPts val="1100"/>
              <a:buNone/>
              <a:defRPr/>
            </a:lvl8pPr>
            <a:lvl9pPr lvl="8" rtl="0">
              <a:spcBef>
                <a:spcPts val="0"/>
              </a:spcBef>
              <a:spcAft>
                <a:spcPts val="0"/>
              </a:spcAft>
              <a:buSzPts val="1100"/>
              <a:buNone/>
              <a:defRPr/>
            </a:lvl9pPr>
          </a:lstStyle>
          <a:p>
            <a:r>
              <a:rPr lang="ru-RU" sz="3200" dirty="0">
                <a:latin typeface="Comfortaa" pitchFamily="2" charset="0"/>
                <a:ea typeface="Cambria"/>
                <a:cs typeface="Cambria"/>
                <a:sym typeface="Cambria"/>
              </a:rPr>
              <a:t>Защо динамичното решение е по-добро? [</a:t>
            </a:r>
            <a:r>
              <a:rPr lang="en-US" sz="3200" dirty="0">
                <a:latin typeface="Comfortaa" pitchFamily="2" charset="0"/>
                <a:ea typeface="Cambria"/>
                <a:cs typeface="Cambria"/>
                <a:sym typeface="Cambria"/>
              </a:rPr>
              <a:t>2</a:t>
            </a:r>
            <a:r>
              <a:rPr lang="ru-RU" sz="3200" dirty="0">
                <a:latin typeface="Comfortaa" pitchFamily="2" charset="0"/>
                <a:ea typeface="Cambria"/>
                <a:cs typeface="Cambria"/>
                <a:sym typeface="Cambria"/>
              </a:rPr>
              <a:t>/2]</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5"/>
          <p:cNvSpPr txBox="1">
            <a:spLocks noGrp="1"/>
          </p:cNvSpPr>
          <p:nvPr>
            <p:ph type="title"/>
          </p:nvPr>
        </p:nvSpPr>
        <p:spPr>
          <a:xfrm>
            <a:off x="746469" y="388221"/>
            <a:ext cx="10112031" cy="763600"/>
          </a:xfrm>
          <a:prstGeom prst="rect">
            <a:avLst/>
          </a:prstGeom>
        </p:spPr>
        <p:txBody>
          <a:bodyPr spcFirstLastPara="1" vert="horz" wrap="square" lIns="108033" tIns="36000" rIns="108033" bIns="36000" rtlCol="0" anchor="ctr" anchorCtr="0">
            <a:noAutofit/>
          </a:bodyPr>
          <a:lstStyle/>
          <a:p>
            <a:r>
              <a:rPr lang="en" dirty="0">
                <a:latin typeface="Comfortaa" pitchFamily="2" charset="0"/>
                <a:ea typeface="Cambria"/>
                <a:cs typeface="Cambria"/>
                <a:sym typeface="Cambria"/>
              </a:rPr>
              <a:t>Редица на Фибоначи [1/7]</a:t>
            </a:r>
            <a:endParaRPr dirty="0">
              <a:latin typeface="Comfortaa" pitchFamily="2" charset="0"/>
              <a:ea typeface="Cambria"/>
              <a:cs typeface="Cambria"/>
              <a:sym typeface="Cambria"/>
            </a:endParaRPr>
          </a:p>
        </p:txBody>
      </p:sp>
      <p:sp>
        <p:nvSpPr>
          <p:cNvPr id="168" name="Google Shape;168;p25"/>
          <p:cNvSpPr txBox="1">
            <a:spLocks noGrp="1"/>
          </p:cNvSpPr>
          <p:nvPr>
            <p:ph type="body" idx="1"/>
          </p:nvPr>
        </p:nvSpPr>
        <p:spPr>
          <a:xfrm>
            <a:off x="794594" y="1410301"/>
            <a:ext cx="10015779" cy="4677678"/>
          </a:xfrm>
          <a:prstGeom prst="rect">
            <a:avLst/>
          </a:prstGeom>
        </p:spPr>
        <p:txBody>
          <a:bodyPr spcFirstLastPara="1" vert="horz" wrap="square" lIns="108033" tIns="36000" rIns="108033" bIns="36000" rtlCol="0" anchor="t" anchorCtr="0">
            <a:noAutofit/>
          </a:bodyPr>
          <a:lstStyle/>
          <a:p>
            <a:pPr marL="0" indent="0">
              <a:buNone/>
            </a:pPr>
            <a:r>
              <a:rPr lang="en" sz="2400" dirty="0">
                <a:latin typeface="Comfortaa" pitchFamily="2" charset="0"/>
                <a:ea typeface="Cambria"/>
                <a:cs typeface="Cambria"/>
                <a:sym typeface="Cambria"/>
              </a:rPr>
              <a:t>Да се напише програма, която извежда редицата на Фибоначи. На стандартния вход се въвежда едно цяло число </a:t>
            </a:r>
            <a:r>
              <a:rPr lang="en" sz="2400" i="1" dirty="0">
                <a:latin typeface="Comfortaa" pitchFamily="2" charset="0"/>
                <a:ea typeface="Cambria"/>
                <a:cs typeface="Cambria"/>
                <a:sym typeface="Cambria"/>
              </a:rPr>
              <a:t>n</a:t>
            </a:r>
            <a:r>
              <a:rPr lang="en" sz="2400" dirty="0">
                <a:latin typeface="Comfortaa" pitchFamily="2" charset="0"/>
                <a:ea typeface="Cambria"/>
                <a:cs typeface="Cambria"/>
                <a:sym typeface="Cambria"/>
              </a:rPr>
              <a:t> – до кой елемент да се отпечата редицата. На стандартния изход – редицата от числа, разделени с един интервал.</a:t>
            </a:r>
          </a:p>
          <a:p>
            <a:pPr marL="0" indent="0">
              <a:buNone/>
            </a:pPr>
            <a:endParaRPr sz="2400" dirty="0">
              <a:latin typeface="Comfortaa" pitchFamily="2" charset="0"/>
              <a:ea typeface="Cambria"/>
              <a:cs typeface="Cambria"/>
              <a:sym typeface="Cambria"/>
            </a:endParaRPr>
          </a:p>
          <a:p>
            <a:pPr marL="0" indent="0">
              <a:buNone/>
            </a:pPr>
            <a:r>
              <a:rPr lang="en" sz="2000" dirty="0">
                <a:latin typeface="Comfortaa" pitchFamily="2" charset="0"/>
                <a:ea typeface="Cambria"/>
                <a:cs typeface="Cambria"/>
                <a:sym typeface="Cambria"/>
              </a:rPr>
              <a:t>Примерен вход: </a:t>
            </a:r>
          </a:p>
          <a:p>
            <a:pPr marL="0" indent="0">
              <a:buNone/>
            </a:pPr>
            <a:r>
              <a:rPr lang="en" sz="2000" dirty="0">
                <a:latin typeface="Comfortaa" pitchFamily="2" charset="0"/>
                <a:ea typeface="Cambria"/>
                <a:cs typeface="Cambria"/>
                <a:sym typeface="Cambria"/>
              </a:rPr>
              <a:t>24</a:t>
            </a:r>
          </a:p>
          <a:p>
            <a:pPr marL="0" indent="0">
              <a:buNone/>
            </a:pPr>
            <a:endParaRPr sz="2000" dirty="0">
              <a:latin typeface="Comfortaa" pitchFamily="2" charset="0"/>
              <a:ea typeface="Cambria"/>
              <a:cs typeface="Cambria"/>
              <a:sym typeface="Cambria"/>
            </a:endParaRPr>
          </a:p>
          <a:p>
            <a:pPr marL="0" indent="0">
              <a:buNone/>
            </a:pPr>
            <a:r>
              <a:rPr lang="en" sz="2000" dirty="0">
                <a:latin typeface="Comfortaa" pitchFamily="2" charset="0"/>
                <a:ea typeface="Cambria"/>
                <a:cs typeface="Cambria"/>
                <a:sym typeface="Cambria"/>
              </a:rPr>
              <a:t>Примерен изход: </a:t>
            </a:r>
          </a:p>
          <a:p>
            <a:pPr marL="0" indent="0">
              <a:buNone/>
            </a:pPr>
            <a:r>
              <a:rPr lang="en" sz="2000" dirty="0">
                <a:latin typeface="Comfortaa" pitchFamily="2" charset="0"/>
                <a:ea typeface="Cambria"/>
                <a:cs typeface="Cambria"/>
                <a:sym typeface="Cambria"/>
              </a:rPr>
              <a:t>1 1 2 3 5 8 13 21 34 55 89 144 233 377 610 987 1597 2584 4181 6765 10946 17711 28657 46368</a:t>
            </a:r>
            <a:endParaRPr sz="2000" dirty="0">
              <a:latin typeface="Comfortaa" pitchFamily="2" charset="0"/>
              <a:ea typeface="Cambria"/>
              <a:cs typeface="Cambria"/>
              <a:sym typeface="Cambria"/>
            </a:endParaRPr>
          </a:p>
          <a:p>
            <a:pPr marL="0" indent="0" algn="just">
              <a:buNone/>
            </a:pPr>
            <a:endParaRPr sz="2400" dirty="0">
              <a:latin typeface="Comfortaa" pitchFamily="2" charset="0"/>
              <a:ea typeface="Cambria"/>
              <a:cs typeface="Cambria"/>
              <a:sym typeface="Cambria"/>
            </a:endParaRPr>
          </a:p>
          <a:p>
            <a:pPr marL="0" indent="0" algn="just">
              <a:buNone/>
            </a:pPr>
            <a:endParaRPr sz="2400" dirty="0">
              <a:latin typeface="Comfortaa" pitchFamily="2" charset="0"/>
              <a:ea typeface="Cambria"/>
              <a:cs typeface="Cambria"/>
              <a:sym typeface="Cambria"/>
            </a:endParaRPr>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125</TotalTime>
  <Words>2754</Words>
  <Application>Microsoft Office PowerPoint</Application>
  <PresentationFormat>Widescreen</PresentationFormat>
  <Paragraphs>366</Paragraphs>
  <Slides>43</Slides>
  <Notes>41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43</vt:i4>
      </vt:variant>
    </vt:vector>
  </HeadingPairs>
  <TitlesOfParts>
    <vt:vector size="50" baseType="lpstr">
      <vt:lpstr>Arial</vt:lpstr>
      <vt:lpstr>Calibri</vt:lpstr>
      <vt:lpstr>Calibri Light</vt:lpstr>
      <vt:lpstr>Cambria</vt:lpstr>
      <vt:lpstr>Comfortaa</vt:lpstr>
      <vt:lpstr>Times New Roman</vt:lpstr>
      <vt:lpstr>Office Theme</vt:lpstr>
      <vt:lpstr>Динамично оптимиране</vt:lpstr>
      <vt:lpstr>Съдържание</vt:lpstr>
      <vt:lpstr>Методът "Разделяй и владей".  Динамично оптимиране</vt:lpstr>
      <vt:lpstr>Методът "Разделяй и владей"</vt:lpstr>
      <vt:lpstr>Динамично оптимиране </vt:lpstr>
      <vt:lpstr>Редица на Фибоначи</vt:lpstr>
      <vt:lpstr>Защо динамичното решение е по-добро? [1/2]</vt:lpstr>
      <vt:lpstr>PowerPoint Presentation</vt:lpstr>
      <vt:lpstr>Редица на Фибоначи [1/7]</vt:lpstr>
      <vt:lpstr>Редица на Фибоначи [2/7]</vt:lpstr>
      <vt:lpstr>Редица на Фибоначи [3/7]</vt:lpstr>
      <vt:lpstr>Редица на Фибоначи [4/7]</vt:lpstr>
      <vt:lpstr>Редица на Фибоначи [5/7]</vt:lpstr>
      <vt:lpstr>Редица на Фибоначи [6/7]</vt:lpstr>
      <vt:lpstr>Редица на Фибоначи [7/7]</vt:lpstr>
      <vt:lpstr>Задача за раницата</vt:lpstr>
      <vt:lpstr>Задача за раницата [1/5]</vt:lpstr>
      <vt:lpstr>Задача за раницата [2/5]</vt:lpstr>
      <vt:lpstr>Задача за раницата [3/5]</vt:lpstr>
      <vt:lpstr>Задача за раницата [4/5]</vt:lpstr>
      <vt:lpstr>Задача за раницата [5/5]</vt:lpstr>
      <vt:lpstr>Упражнения </vt:lpstr>
      <vt:lpstr>Редици от 0 и 1 [1/6]</vt:lpstr>
      <vt:lpstr>Редици от 0 и 1 [2/6]</vt:lpstr>
      <vt:lpstr>Редици от 0 и 1 [3/6]</vt:lpstr>
      <vt:lpstr>Редици от 0 и 1 [4/6]</vt:lpstr>
      <vt:lpstr>Редици от 0 и 1 [5/6]</vt:lpstr>
      <vt:lpstr>Редици от 0 и 1 [6/6]</vt:lpstr>
      <vt:lpstr>Задача 4=1 [1/3]</vt:lpstr>
      <vt:lpstr>Задача 4=1 [2/3]</vt:lpstr>
      <vt:lpstr>Задача 4=1 [3/3]</vt:lpstr>
      <vt:lpstr>Двумерно  динамично оптимиране </vt:lpstr>
      <vt:lpstr>Двумерно динамично оптимиране [1/3]</vt:lpstr>
      <vt:lpstr>Двумерно динамично оптимиране [2/3]</vt:lpstr>
      <vt:lpstr>Двумерно динамично оптимиране [3/3]</vt:lpstr>
      <vt:lpstr>Задача за пешеходеца </vt:lpstr>
      <vt:lpstr>Задача за пешеходеца [1/5]</vt:lpstr>
      <vt:lpstr>Задача за пешеходеца [2/5]</vt:lpstr>
      <vt:lpstr>Задача за пешеходеца [3/5]</vt:lpstr>
      <vt:lpstr>Задача за пешеходеца [4/5]</vt:lpstr>
      <vt:lpstr>Задача за пешеходеца [5/5]</vt:lpstr>
      <vt:lpstr>Обобщение</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Димитър Минчев</dc:creator>
  <cp:lastModifiedBy>БСУ</cp:lastModifiedBy>
  <cp:revision>10</cp:revision>
  <dcterms:created xsi:type="dcterms:W3CDTF">2022-08-09T09:25:46Z</dcterms:created>
  <dcterms:modified xsi:type="dcterms:W3CDTF">2023-03-02T08:18:10Z</dcterms:modified>
</cp:coreProperties>
</file>