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7"/>
  </p:notesMasterIdLst>
  <p:sldIdLst>
    <p:sldId id="258" r:id="rId2"/>
    <p:sldId id="571" r:id="rId3"/>
    <p:sldId id="573" r:id="rId4"/>
    <p:sldId id="259" r:id="rId5"/>
    <p:sldId id="260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574" r:id="rId21"/>
    <p:sldId id="575" r:id="rId22"/>
    <p:sldId id="576" r:id="rId23"/>
    <p:sldId id="577" r:id="rId24"/>
    <p:sldId id="578" r:id="rId25"/>
    <p:sldId id="579" r:id="rId26"/>
    <p:sldId id="580" r:id="rId27"/>
    <p:sldId id="581" r:id="rId28"/>
    <p:sldId id="582" r:id="rId29"/>
    <p:sldId id="583" r:id="rId30"/>
    <p:sldId id="584" r:id="rId31"/>
    <p:sldId id="585" r:id="rId32"/>
    <p:sldId id="586" r:id="rId33"/>
    <p:sldId id="587" r:id="rId34"/>
    <p:sldId id="588" r:id="rId35"/>
    <p:sldId id="589" r:id="rId36"/>
    <p:sldId id="590" r:id="rId37"/>
    <p:sldId id="293" r:id="rId38"/>
    <p:sldId id="294" r:id="rId39"/>
    <p:sldId id="295" r:id="rId40"/>
    <p:sldId id="296" r:id="rId41"/>
    <p:sldId id="591" r:id="rId42"/>
    <p:sldId id="592" r:id="rId43"/>
    <p:sldId id="593" r:id="rId44"/>
    <p:sldId id="594" r:id="rId45"/>
    <p:sldId id="595" r:id="rId46"/>
    <p:sldId id="596" r:id="rId47"/>
    <p:sldId id="597" r:id="rId48"/>
    <p:sldId id="598" r:id="rId49"/>
    <p:sldId id="599" r:id="rId50"/>
    <p:sldId id="600" r:id="rId51"/>
    <p:sldId id="601" r:id="rId52"/>
    <p:sldId id="602" r:id="rId53"/>
    <p:sldId id="603" r:id="rId54"/>
    <p:sldId id="604" r:id="rId55"/>
    <p:sldId id="605" r:id="rId56"/>
    <p:sldId id="606" r:id="rId57"/>
    <p:sldId id="607" r:id="rId58"/>
    <p:sldId id="608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7" r:id="rId71"/>
    <p:sldId id="328" r:id="rId72"/>
    <p:sldId id="329" r:id="rId73"/>
    <p:sldId id="330" r:id="rId74"/>
    <p:sldId id="326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572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Дървовидни структури от данни" id="{0B0C01F3-1F60-4ADB-AC1E-9589654EAEF3}">
          <p14:sldIdLst>
            <p14:sldId id="573"/>
            <p14:sldId id="259"/>
            <p14:sldId id="260"/>
            <p14:sldId id="262"/>
            <p14:sldId id="263"/>
            <p14:sldId id="264"/>
          </p14:sldIdLst>
        </p14:section>
        <p14:section name="Двоични дървета" id="{46BEA50C-F173-4E18-9F7C-A89DB27B6F75}">
          <p14:sldIdLst>
            <p14:sldId id="266"/>
            <p14:sldId id="265"/>
            <p14:sldId id="267"/>
            <p14:sldId id="268"/>
            <p14:sldId id="269"/>
            <p14:sldId id="270"/>
            <p14:sldId id="271"/>
          </p14:sldIdLst>
        </p14:section>
        <p14:section name="Обхождане на дървовидни структури" id="{DD3ECBB9-BAED-4963-93D7-FA39FA922C8B}">
          <p14:sldIdLst>
            <p14:sldId id="272"/>
            <p14:sldId id="273"/>
          </p14:sldIdLst>
        </p14:section>
        <p14:section name="Обхождане в дълбочина" id="{3BEEFFF0-C775-4874-ACA8-59E5304A6E68}">
          <p14:sldIdLst>
            <p14:sldId id="274"/>
            <p14:sldId id="275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293"/>
            <p14:sldId id="294"/>
          </p14:sldIdLst>
        </p14:section>
        <p14:section name="Обхождане в ширина" id="{33D2B0BA-DA5A-4AAF-B598-70F1928456F8}">
          <p14:sldIdLst>
            <p14:sldId id="295"/>
            <p14:sldId id="296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  <p14:sldId id="607"/>
            <p14:sldId id="608"/>
          </p14:sldIdLst>
        </p14:section>
        <p14:section name="Двоични дървета за търсене" id="{A7C5792D-6AFF-4B32-A223-D806A937D35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7"/>
            <p14:sldId id="328"/>
            <p14:sldId id="329"/>
            <p14:sldId id="330"/>
          </p14:sldIdLst>
        </p14:section>
        <p14:section name="Балансирани дървета" id="{CFD0F93A-589B-443D-B71E-EEEFCAE537CD}">
          <p14:sldIdLst>
            <p14:sldId id="326"/>
            <p14:sldId id="331"/>
            <p14:sldId id="332"/>
          </p14:sldIdLst>
        </p14:section>
        <p14:section name="Б-Дървета" id="{2B9D41F1-646C-422E-BD48-AF20B6F5A1C1}">
          <p14:sldIdLst>
            <p14:sldId id="333"/>
            <p14:sldId id="334"/>
            <p14:sldId id="335"/>
            <p14:sldId id="336"/>
          </p14:sldIdLst>
        </p14:section>
        <p14:section name="Червено-черни дървета" id="{0B2E0C18-C80F-47FD-B92F-0934B1E53C80}">
          <p14:sldIdLst>
            <p14:sldId id="337"/>
            <p14:sldId id="338"/>
            <p14:sldId id="339"/>
          </p14:sldIdLst>
        </p14:section>
        <p14:section name="Заключение" id="{9315BEE7-605C-4839-996A-A4EEA70921D9}">
          <p14:sldIdLst>
            <p14:sldId id="340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1B7BE-1C98-4403-A937-6928A489311E}" v="186" dt="2023-03-02T11:50:54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5B31B7BE-1C98-4403-A937-6928A489311E}"/>
    <pc:docChg chg="undo redo custSel addSld delSld modSld sldOrd addSection modSection">
      <pc:chgData name="БСУ" userId="bdbaa275-9249-41b1-8d15-242f632c67bf" providerId="ADAL" clId="{5B31B7BE-1C98-4403-A937-6928A489311E}" dt="2023-03-02T11:51:32.707" v="2009" actId="404"/>
      <pc:docMkLst>
        <pc:docMk/>
      </pc:docMkLst>
      <pc:sldChg chg="modSp mod">
        <pc:chgData name="БСУ" userId="bdbaa275-9249-41b1-8d15-242f632c67bf" providerId="ADAL" clId="{5B31B7BE-1C98-4403-A937-6928A489311E}" dt="2023-03-02T09:13:31.013" v="5" actId="27636"/>
        <pc:sldMkLst>
          <pc:docMk/>
          <pc:sldMk cId="2386959723" sldId="258"/>
        </pc:sldMkLst>
        <pc:spChg chg="mod">
          <ac:chgData name="БСУ" userId="bdbaa275-9249-41b1-8d15-242f632c67bf" providerId="ADAL" clId="{5B31B7BE-1C98-4403-A937-6928A489311E}" dt="2023-03-02T09:13:31.013" v="5" actId="27636"/>
          <ac:spMkLst>
            <pc:docMk/>
            <pc:sldMk cId="2386959723" sldId="258"/>
            <ac:spMk id="4" creationId="{31A11B2B-6DC7-2642-A5E2-7E3177B71883}"/>
          </ac:spMkLst>
        </pc:spChg>
      </pc:sldChg>
      <pc:sldChg chg="modSp add mod">
        <pc:chgData name="БСУ" userId="bdbaa275-9249-41b1-8d15-242f632c67bf" providerId="ADAL" clId="{5B31B7BE-1C98-4403-A937-6928A489311E}" dt="2023-03-02T09:26:01.848" v="158" actId="1582"/>
        <pc:sldMkLst>
          <pc:docMk/>
          <pc:sldMk cId="0" sldId="259"/>
        </pc:sldMkLst>
        <pc:spChg chg="mod">
          <ac:chgData name="БСУ" userId="bdbaa275-9249-41b1-8d15-242f632c67bf" providerId="ADAL" clId="{5B31B7BE-1C98-4403-A937-6928A489311E}" dt="2023-03-02T09:22:53.361" v="112" actId="1076"/>
          <ac:spMkLst>
            <pc:docMk/>
            <pc:sldMk cId="0" sldId="259"/>
            <ac:spMk id="16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3:09.100" v="118" actId="1076"/>
          <ac:spMkLst>
            <pc:docMk/>
            <pc:sldMk cId="0" sldId="259"/>
            <ac:spMk id="16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00.579" v="23" actId="207"/>
          <ac:spMkLst>
            <pc:docMk/>
            <pc:sldMk cId="0" sldId="259"/>
            <ac:spMk id="17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00.579" v="23" actId="207"/>
          <ac:spMkLst>
            <pc:docMk/>
            <pc:sldMk cId="0" sldId="259"/>
            <ac:spMk id="17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00.579" v="23" actId="207"/>
          <ac:spMkLst>
            <pc:docMk/>
            <pc:sldMk cId="0" sldId="259"/>
            <ac:spMk id="17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00.579" v="23" actId="207"/>
          <ac:spMkLst>
            <pc:docMk/>
            <pc:sldMk cId="0" sldId="259"/>
            <ac:spMk id="17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00.579" v="23" actId="207"/>
          <ac:spMkLst>
            <pc:docMk/>
            <pc:sldMk cId="0" sldId="259"/>
            <ac:spMk id="17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00.579" v="23" actId="207"/>
          <ac:spMkLst>
            <pc:docMk/>
            <pc:sldMk cId="0" sldId="259"/>
            <ac:spMk id="17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00.579" v="23" actId="207"/>
          <ac:spMkLst>
            <pc:docMk/>
            <pc:sldMk cId="0" sldId="259"/>
            <ac:spMk id="18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21.453" v="29" actId="207"/>
          <ac:spMkLst>
            <pc:docMk/>
            <pc:sldMk cId="0" sldId="259"/>
            <ac:spMk id="18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21.453" v="29" actId="207"/>
          <ac:spMkLst>
            <pc:docMk/>
            <pc:sldMk cId="0" sldId="259"/>
            <ac:spMk id="18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21.453" v="29" actId="207"/>
          <ac:spMkLst>
            <pc:docMk/>
            <pc:sldMk cId="0" sldId="259"/>
            <ac:spMk id="18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21.453" v="29" actId="207"/>
          <ac:spMkLst>
            <pc:docMk/>
            <pc:sldMk cId="0" sldId="259"/>
            <ac:spMk id="18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21.453" v="29" actId="207"/>
          <ac:spMkLst>
            <pc:docMk/>
            <pc:sldMk cId="0" sldId="259"/>
            <ac:spMk id="18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21.453" v="29" actId="207"/>
          <ac:spMkLst>
            <pc:docMk/>
            <pc:sldMk cId="0" sldId="259"/>
            <ac:spMk id="19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6:21.453" v="29" actId="207"/>
          <ac:spMkLst>
            <pc:docMk/>
            <pc:sldMk cId="0" sldId="259"/>
            <ac:spMk id="19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3:29.270" v="121" actId="1076"/>
          <ac:spMkLst>
            <pc:docMk/>
            <pc:sldMk cId="0" sldId="259"/>
            <ac:spMk id="19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3:29.270" v="121" actId="1076"/>
          <ac:spMkLst>
            <pc:docMk/>
            <pc:sldMk cId="0" sldId="259"/>
            <ac:spMk id="196" creationId="{00000000-0000-0000-0000-000000000000}"/>
          </ac:spMkLst>
        </pc:spChg>
        <pc:grpChg chg="mod">
          <ac:chgData name="БСУ" userId="bdbaa275-9249-41b1-8d15-242f632c67bf" providerId="ADAL" clId="{5B31B7BE-1C98-4403-A937-6928A489311E}" dt="2023-03-02T09:23:29.270" v="121" actId="1076"/>
          <ac:grpSpMkLst>
            <pc:docMk/>
            <pc:sldMk cId="0" sldId="259"/>
            <ac:grpSpMk id="167" creationId="{00000000-0000-0000-0000-000000000000}"/>
          </ac:grpSpMkLst>
        </pc:grpChg>
        <pc:grpChg chg="mod">
          <ac:chgData name="БСУ" userId="bdbaa275-9249-41b1-8d15-242f632c67bf" providerId="ADAL" clId="{5B31B7BE-1C98-4403-A937-6928A489311E}" dt="2023-03-02T09:23:29.270" v="121" actId="1076"/>
          <ac:grpSpMkLst>
            <pc:docMk/>
            <pc:sldMk cId="0" sldId="259"/>
            <ac:grpSpMk id="181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09:15:56.741" v="22" actId="208"/>
          <ac:cxnSpMkLst>
            <pc:docMk/>
            <pc:sldMk cId="0" sldId="259"/>
            <ac:cxnSpMk id="16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5:56.741" v="22" actId="208"/>
          <ac:cxnSpMkLst>
            <pc:docMk/>
            <pc:sldMk cId="0" sldId="259"/>
            <ac:cxnSpMk id="16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5:56.741" v="22" actId="208"/>
          <ac:cxnSpMkLst>
            <pc:docMk/>
            <pc:sldMk cId="0" sldId="259"/>
            <ac:cxnSpMk id="17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5:56.741" v="22" actId="208"/>
          <ac:cxnSpMkLst>
            <pc:docMk/>
            <pc:sldMk cId="0" sldId="259"/>
            <ac:cxnSpMk id="17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5:56.741" v="22" actId="208"/>
          <ac:cxnSpMkLst>
            <pc:docMk/>
            <pc:sldMk cId="0" sldId="259"/>
            <ac:cxnSpMk id="17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5:53.749" v="157" actId="1582"/>
          <ac:cxnSpMkLst>
            <pc:docMk/>
            <pc:sldMk cId="0" sldId="259"/>
            <ac:cxnSpMk id="17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6:20.698" v="28" actId="208"/>
          <ac:cxnSpMkLst>
            <pc:docMk/>
            <pc:sldMk cId="0" sldId="259"/>
            <ac:cxnSpMk id="18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6:20.698" v="28" actId="208"/>
          <ac:cxnSpMkLst>
            <pc:docMk/>
            <pc:sldMk cId="0" sldId="259"/>
            <ac:cxnSpMk id="18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6:20.698" v="28" actId="208"/>
          <ac:cxnSpMkLst>
            <pc:docMk/>
            <pc:sldMk cId="0" sldId="259"/>
            <ac:cxnSpMk id="18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6:20.698" v="28" actId="208"/>
          <ac:cxnSpMkLst>
            <pc:docMk/>
            <pc:sldMk cId="0" sldId="259"/>
            <ac:cxnSpMk id="19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6:20.698" v="28" actId="208"/>
          <ac:cxnSpMkLst>
            <pc:docMk/>
            <pc:sldMk cId="0" sldId="259"/>
            <ac:cxnSpMk id="19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6:01.848" v="158" actId="1582"/>
          <ac:cxnSpMkLst>
            <pc:docMk/>
            <pc:sldMk cId="0" sldId="259"/>
            <ac:cxnSpMk id="194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09:23:46.191" v="123" actId="1076"/>
        <pc:sldMkLst>
          <pc:docMk/>
          <pc:sldMk cId="0" sldId="260"/>
        </pc:sldMkLst>
        <pc:spChg chg="add del mod">
          <ac:chgData name="БСУ" userId="bdbaa275-9249-41b1-8d15-242f632c67bf" providerId="ADAL" clId="{5B31B7BE-1C98-4403-A937-6928A489311E}" dt="2023-03-02T09:22:59.364" v="114" actId="478"/>
          <ac:spMkLst>
            <pc:docMk/>
            <pc:sldMk cId="0" sldId="260"/>
            <ac:spMk id="4" creationId="{0D4C4D1F-2BF1-E1EC-76F7-97C145043DEB}"/>
          </ac:spMkLst>
        </pc:spChg>
        <pc:spChg chg="add mod">
          <ac:chgData name="БСУ" userId="bdbaa275-9249-41b1-8d15-242f632c67bf" providerId="ADAL" clId="{5B31B7BE-1C98-4403-A937-6928A489311E}" dt="2023-03-02T09:23:02.085" v="116" actId="20577"/>
          <ac:spMkLst>
            <pc:docMk/>
            <pc:sldMk cId="0" sldId="260"/>
            <ac:spMk id="5" creationId="{8A304008-AE70-9307-2FB6-683EF9736241}"/>
          </ac:spMkLst>
        </pc:spChg>
        <pc:spChg chg="del mod">
          <ac:chgData name="БСУ" userId="bdbaa275-9249-41b1-8d15-242f632c67bf" providerId="ADAL" clId="{5B31B7BE-1C98-4403-A937-6928A489311E}" dt="2023-03-02T09:22:57.986" v="113" actId="478"/>
          <ac:spMkLst>
            <pc:docMk/>
            <pc:sldMk cId="0" sldId="260"/>
            <ac:spMk id="20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3:04.872" v="117" actId="1076"/>
          <ac:spMkLst>
            <pc:docMk/>
            <pc:sldMk cId="0" sldId="260"/>
            <ac:spMk id="20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7:39.506" v="42" actId="208"/>
          <ac:spMkLst>
            <pc:docMk/>
            <pc:sldMk cId="0" sldId="260"/>
            <ac:spMk id="20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7:39.506" v="42" actId="208"/>
          <ac:spMkLst>
            <pc:docMk/>
            <pc:sldMk cId="0" sldId="260"/>
            <ac:spMk id="20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7:39.506" v="42" actId="208"/>
          <ac:spMkLst>
            <pc:docMk/>
            <pc:sldMk cId="0" sldId="260"/>
            <ac:spMk id="20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7:39.506" v="42" actId="208"/>
          <ac:spMkLst>
            <pc:docMk/>
            <pc:sldMk cId="0" sldId="260"/>
            <ac:spMk id="20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7:39.506" v="42" actId="208"/>
          <ac:spMkLst>
            <pc:docMk/>
            <pc:sldMk cId="0" sldId="260"/>
            <ac:spMk id="20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7:39.506" v="42" actId="208"/>
          <ac:spMkLst>
            <pc:docMk/>
            <pc:sldMk cId="0" sldId="260"/>
            <ac:spMk id="209" creationId="{00000000-0000-0000-0000-000000000000}"/>
          </ac:spMkLst>
        </pc:spChg>
        <pc:spChg chg="mod ord">
          <ac:chgData name="БСУ" userId="bdbaa275-9249-41b1-8d15-242f632c67bf" providerId="ADAL" clId="{5B31B7BE-1C98-4403-A937-6928A489311E}" dt="2023-03-02T09:18:44.137" v="52" actId="1076"/>
          <ac:spMkLst>
            <pc:docMk/>
            <pc:sldMk cId="0" sldId="260"/>
            <ac:spMk id="218" creationId="{00000000-0000-0000-0000-000000000000}"/>
          </ac:spMkLst>
        </pc:spChg>
        <pc:spChg chg="mod ord">
          <ac:chgData name="БСУ" userId="bdbaa275-9249-41b1-8d15-242f632c67bf" providerId="ADAL" clId="{5B31B7BE-1C98-4403-A937-6928A489311E}" dt="2023-03-02T09:18:46.732" v="53" actId="1076"/>
          <ac:spMkLst>
            <pc:docMk/>
            <pc:sldMk cId="0" sldId="260"/>
            <ac:spMk id="21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11.353" v="62" actId="20577"/>
          <ac:spMkLst>
            <pc:docMk/>
            <pc:sldMk cId="0" sldId="260"/>
            <ac:spMk id="220" creationId="{00000000-0000-0000-0000-000000000000}"/>
          </ac:spMkLst>
        </pc:spChg>
        <pc:spChg chg="mod ord">
          <ac:chgData name="БСУ" userId="bdbaa275-9249-41b1-8d15-242f632c67bf" providerId="ADAL" clId="{5B31B7BE-1C98-4403-A937-6928A489311E}" dt="2023-03-02T09:18:59.149" v="56" actId="1076"/>
          <ac:spMkLst>
            <pc:docMk/>
            <pc:sldMk cId="0" sldId="260"/>
            <ac:spMk id="221" creationId="{00000000-0000-0000-0000-000000000000}"/>
          </ac:spMkLst>
        </pc:spChg>
        <pc:spChg chg="mod ord">
          <ac:chgData name="БСУ" userId="bdbaa275-9249-41b1-8d15-242f632c67bf" providerId="ADAL" clId="{5B31B7BE-1C98-4403-A937-6928A489311E}" dt="2023-03-02T09:17:51.879" v="43" actId="167"/>
          <ac:spMkLst>
            <pc:docMk/>
            <pc:sldMk cId="0" sldId="260"/>
            <ac:spMk id="222" creationId="{00000000-0000-0000-0000-000000000000}"/>
          </ac:spMkLst>
        </pc:spChg>
        <pc:spChg chg="mod ord">
          <ac:chgData name="БСУ" userId="bdbaa275-9249-41b1-8d15-242f632c67bf" providerId="ADAL" clId="{5B31B7BE-1C98-4403-A937-6928A489311E}" dt="2023-03-02T09:17:51.879" v="43" actId="167"/>
          <ac:spMkLst>
            <pc:docMk/>
            <pc:sldMk cId="0" sldId="260"/>
            <ac:spMk id="223" creationId="{00000000-0000-0000-0000-000000000000}"/>
          </ac:spMkLst>
        </pc:spChg>
        <pc:spChg chg="mod ord">
          <ac:chgData name="БСУ" userId="bdbaa275-9249-41b1-8d15-242f632c67bf" providerId="ADAL" clId="{5B31B7BE-1C98-4403-A937-6928A489311E}" dt="2023-03-02T09:19:21.634" v="67" actId="1076"/>
          <ac:spMkLst>
            <pc:docMk/>
            <pc:sldMk cId="0" sldId="260"/>
            <ac:spMk id="22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54.245" v="72" actId="207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54.245" v="72" actId="207"/>
          <ac:spMkLst>
            <pc:docMk/>
            <pc:sldMk cId="0" sldId="260"/>
            <ac:spMk id="22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54.245" v="72" actId="207"/>
          <ac:spMkLst>
            <pc:docMk/>
            <pc:sldMk cId="0" sldId="260"/>
            <ac:spMk id="2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54.245" v="72" actId="207"/>
          <ac:spMkLst>
            <pc:docMk/>
            <pc:sldMk cId="0" sldId="260"/>
            <ac:spMk id="2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54.245" v="72" actId="207"/>
          <ac:spMkLst>
            <pc:docMk/>
            <pc:sldMk cId="0" sldId="260"/>
            <ac:spMk id="23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54.245" v="72" actId="207"/>
          <ac:spMkLst>
            <pc:docMk/>
            <pc:sldMk cId="0" sldId="260"/>
            <ac:spMk id="23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54.245" v="72" actId="207"/>
          <ac:spMkLst>
            <pc:docMk/>
            <pc:sldMk cId="0" sldId="260"/>
            <ac:spMk id="23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54.245" v="72" actId="207"/>
          <ac:spMkLst>
            <pc:docMk/>
            <pc:sldMk cId="0" sldId="260"/>
            <ac:spMk id="24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19:54.245" v="72" actId="207"/>
          <ac:spMkLst>
            <pc:docMk/>
            <pc:sldMk cId="0" sldId="260"/>
            <ac:spMk id="24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3:46.191" v="123" actId="1076"/>
          <ac:spMkLst>
            <pc:docMk/>
            <pc:sldMk cId="0" sldId="260"/>
            <ac:spMk id="25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3:46.191" v="123" actId="1076"/>
          <ac:spMkLst>
            <pc:docMk/>
            <pc:sldMk cId="0" sldId="260"/>
            <ac:spMk id="252" creationId="{00000000-0000-0000-0000-000000000000}"/>
          </ac:spMkLst>
        </pc:spChg>
        <pc:grpChg chg="mod">
          <ac:chgData name="БСУ" userId="bdbaa275-9249-41b1-8d15-242f632c67bf" providerId="ADAL" clId="{5B31B7BE-1C98-4403-A937-6928A489311E}" dt="2023-03-02T09:23:46.191" v="123" actId="1076"/>
          <ac:grpSpMkLst>
            <pc:docMk/>
            <pc:sldMk cId="0" sldId="260"/>
            <ac:grpSpMk id="203" creationId="{00000000-0000-0000-0000-000000000000}"/>
          </ac:grpSpMkLst>
        </pc:grpChg>
        <pc:grpChg chg="mod">
          <ac:chgData name="БСУ" userId="bdbaa275-9249-41b1-8d15-242f632c67bf" providerId="ADAL" clId="{5B31B7BE-1C98-4403-A937-6928A489311E}" dt="2023-03-02T09:23:46.191" v="123" actId="1076"/>
          <ac:grpSpMkLst>
            <pc:docMk/>
            <pc:sldMk cId="0" sldId="260"/>
            <ac:grpSpMk id="225" creationId="{00000000-0000-0000-0000-000000000000}"/>
          </ac:grpSpMkLst>
        </pc:grpChg>
        <pc:cxnChg chg="mod ord">
          <ac:chgData name="БСУ" userId="bdbaa275-9249-41b1-8d15-242f632c67bf" providerId="ADAL" clId="{5B31B7BE-1C98-4403-A937-6928A489311E}" dt="2023-03-02T09:18:23.696" v="47" actId="167"/>
          <ac:cxnSpMkLst>
            <pc:docMk/>
            <pc:sldMk cId="0" sldId="260"/>
            <ac:cxnSpMk id="21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8:14.408" v="46" actId="14861"/>
          <ac:cxnSpMkLst>
            <pc:docMk/>
            <pc:sldMk cId="0" sldId="260"/>
            <ac:cxnSpMk id="21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8:14.408" v="46" actId="14861"/>
          <ac:cxnSpMkLst>
            <pc:docMk/>
            <pc:sldMk cId="0" sldId="260"/>
            <ac:cxnSpMk id="21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8:14.408" v="46" actId="14861"/>
          <ac:cxnSpMkLst>
            <pc:docMk/>
            <pc:sldMk cId="0" sldId="260"/>
            <ac:cxnSpMk id="21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8:14.408" v="46" actId="14861"/>
          <ac:cxnSpMkLst>
            <pc:docMk/>
            <pc:sldMk cId="0" sldId="260"/>
            <ac:cxnSpMk id="21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8:14.408" v="46" actId="14861"/>
          <ac:cxnSpMkLst>
            <pc:docMk/>
            <pc:sldMk cId="0" sldId="260"/>
            <ac:cxnSpMk id="21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8:14.408" v="46" actId="14861"/>
          <ac:cxnSpMkLst>
            <pc:docMk/>
            <pc:sldMk cId="0" sldId="260"/>
            <ac:cxnSpMk id="21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3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3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3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3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3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3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3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4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0:40.711" v="79" actId="1582"/>
          <ac:cxnSpMkLst>
            <pc:docMk/>
            <pc:sldMk cId="0" sldId="260"/>
            <ac:cxnSpMk id="241" creationId="{00000000-0000-0000-0000-000000000000}"/>
          </ac:cxnSpMkLst>
        </pc:cxnChg>
        <pc:cxnChg chg="del mod">
          <ac:chgData name="БСУ" userId="bdbaa275-9249-41b1-8d15-242f632c67bf" providerId="ADAL" clId="{5B31B7BE-1C98-4403-A937-6928A489311E}" dt="2023-03-02T09:20:09.509" v="76" actId="478"/>
          <ac:cxnSpMkLst>
            <pc:docMk/>
            <pc:sldMk cId="0" sldId="260"/>
            <ac:cxnSpMk id="243" creationId="{00000000-0000-0000-0000-000000000000}"/>
          </ac:cxnSpMkLst>
        </pc:cxnChg>
        <pc:cxnChg chg="del mod">
          <ac:chgData name="БСУ" userId="bdbaa275-9249-41b1-8d15-242f632c67bf" providerId="ADAL" clId="{5B31B7BE-1C98-4403-A937-6928A489311E}" dt="2023-03-02T09:20:06.921" v="75" actId="478"/>
          <ac:cxnSpMkLst>
            <pc:docMk/>
            <pc:sldMk cId="0" sldId="260"/>
            <ac:cxnSpMk id="24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4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4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4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19:54.245" v="72" actId="207"/>
          <ac:cxnSpMkLst>
            <pc:docMk/>
            <pc:sldMk cId="0" sldId="260"/>
            <ac:cxnSpMk id="250" creationId="{00000000-0000-0000-0000-000000000000}"/>
          </ac:cxnSpMkLst>
        </pc:cxnChg>
      </pc:sldChg>
      <pc:sldChg chg="addSp delSp modSp add del mod">
        <pc:chgData name="БСУ" userId="bdbaa275-9249-41b1-8d15-242f632c67bf" providerId="ADAL" clId="{5B31B7BE-1C98-4403-A937-6928A489311E}" dt="2023-03-02T09:43:28.783" v="400" actId="47"/>
        <pc:sldMkLst>
          <pc:docMk/>
          <pc:sldMk cId="0" sldId="261"/>
        </pc:sldMkLst>
        <pc:spChg chg="add del mod">
          <ac:chgData name="БСУ" userId="bdbaa275-9249-41b1-8d15-242f632c67bf" providerId="ADAL" clId="{5B31B7BE-1C98-4403-A937-6928A489311E}" dt="2023-03-02T09:26:57.759" v="168" actId="478"/>
          <ac:spMkLst>
            <pc:docMk/>
            <pc:sldMk cId="0" sldId="261"/>
            <ac:spMk id="6" creationId="{5C8A5D86-247B-81B3-B721-C6E5CD5EA27F}"/>
          </ac:spMkLst>
        </pc:spChg>
        <pc:spChg chg="add mod">
          <ac:chgData name="БСУ" userId="bdbaa275-9249-41b1-8d15-242f632c67bf" providerId="ADAL" clId="{5B31B7BE-1C98-4403-A937-6928A489311E}" dt="2023-03-02T09:26:58.750" v="169"/>
          <ac:spMkLst>
            <pc:docMk/>
            <pc:sldMk cId="0" sldId="261"/>
            <ac:spMk id="7" creationId="{D8EDE6C6-D216-2E4A-E18E-BD3B162DC191}"/>
          </ac:spMkLst>
        </pc:spChg>
        <pc:spChg chg="add mod">
          <ac:chgData name="БСУ" userId="bdbaa275-9249-41b1-8d15-242f632c67bf" providerId="ADAL" clId="{5B31B7BE-1C98-4403-A937-6928A489311E}" dt="2023-03-02T09:27:21.263" v="174" actId="1076"/>
          <ac:spMkLst>
            <pc:docMk/>
            <pc:sldMk cId="0" sldId="261"/>
            <ac:spMk id="8" creationId="{A4AD9845-EE6D-A4A4-A486-3D35AF7FB1CA}"/>
          </ac:spMkLst>
        </pc:spChg>
        <pc:spChg chg="mod">
          <ac:chgData name="БСУ" userId="bdbaa275-9249-41b1-8d15-242f632c67bf" providerId="ADAL" clId="{5B31B7BE-1C98-4403-A937-6928A489311E}" dt="2023-03-02T09:26:58.750" v="169"/>
          <ac:spMkLst>
            <pc:docMk/>
            <pc:sldMk cId="0" sldId="261"/>
            <ac:spMk id="16" creationId="{3D78933E-310A-5893-B483-BE8FF139ECAA}"/>
          </ac:spMkLst>
        </pc:spChg>
        <pc:spChg chg="mod">
          <ac:chgData name="БСУ" userId="bdbaa275-9249-41b1-8d15-242f632c67bf" providerId="ADAL" clId="{5B31B7BE-1C98-4403-A937-6928A489311E}" dt="2023-03-02T09:26:58.750" v="169"/>
          <ac:spMkLst>
            <pc:docMk/>
            <pc:sldMk cId="0" sldId="261"/>
            <ac:spMk id="17" creationId="{F6268590-6E57-7FD7-75B2-B6A1CC6C7A70}"/>
          </ac:spMkLst>
        </pc:spChg>
        <pc:spChg chg="mod">
          <ac:chgData name="БСУ" userId="bdbaa275-9249-41b1-8d15-242f632c67bf" providerId="ADAL" clId="{5B31B7BE-1C98-4403-A937-6928A489311E}" dt="2023-03-02T09:26:58.750" v="169"/>
          <ac:spMkLst>
            <pc:docMk/>
            <pc:sldMk cId="0" sldId="261"/>
            <ac:spMk id="18" creationId="{384B1E85-81C5-3510-3CCB-9B2409D37B86}"/>
          </ac:spMkLst>
        </pc:spChg>
        <pc:spChg chg="mod">
          <ac:chgData name="БСУ" userId="bdbaa275-9249-41b1-8d15-242f632c67bf" providerId="ADAL" clId="{5B31B7BE-1C98-4403-A937-6928A489311E}" dt="2023-03-02T09:26:58.750" v="169"/>
          <ac:spMkLst>
            <pc:docMk/>
            <pc:sldMk cId="0" sldId="261"/>
            <ac:spMk id="19" creationId="{0421D88A-8DC6-66F9-9D17-061040B4553D}"/>
          </ac:spMkLst>
        </pc:spChg>
        <pc:spChg chg="mod">
          <ac:chgData name="БСУ" userId="bdbaa275-9249-41b1-8d15-242f632c67bf" providerId="ADAL" clId="{5B31B7BE-1C98-4403-A937-6928A489311E}" dt="2023-03-02T09:26:58.750" v="169"/>
          <ac:spMkLst>
            <pc:docMk/>
            <pc:sldMk cId="0" sldId="261"/>
            <ac:spMk id="20" creationId="{62510D5F-6D92-B019-DF29-EB2F22BDBA61}"/>
          </ac:spMkLst>
        </pc:spChg>
        <pc:spChg chg="mod">
          <ac:chgData name="БСУ" userId="bdbaa275-9249-41b1-8d15-242f632c67bf" providerId="ADAL" clId="{5B31B7BE-1C98-4403-A937-6928A489311E}" dt="2023-03-02T09:26:58.750" v="169"/>
          <ac:spMkLst>
            <pc:docMk/>
            <pc:sldMk cId="0" sldId="261"/>
            <ac:spMk id="21" creationId="{52F0054E-FE2B-7580-3C4E-CA57E3943719}"/>
          </ac:spMkLst>
        </pc:spChg>
        <pc:spChg chg="mod">
          <ac:chgData name="БСУ" userId="bdbaa275-9249-41b1-8d15-242f632c67bf" providerId="ADAL" clId="{5B31B7BE-1C98-4403-A937-6928A489311E}" dt="2023-03-02T09:26:58.750" v="169"/>
          <ac:spMkLst>
            <pc:docMk/>
            <pc:sldMk cId="0" sldId="261"/>
            <ac:spMk id="22" creationId="{75F2B25F-5CBC-BC6F-E795-60798A6482B8}"/>
          </ac:spMkLst>
        </pc:spChg>
        <pc:spChg chg="add del mod">
          <ac:chgData name="БСУ" userId="bdbaa275-9249-41b1-8d15-242f632c67bf" providerId="ADAL" clId="{5B31B7BE-1C98-4403-A937-6928A489311E}" dt="2023-03-02T09:27:18.770" v="173" actId="478"/>
          <ac:spMkLst>
            <pc:docMk/>
            <pc:sldMk cId="0" sldId="261"/>
            <ac:spMk id="24" creationId="{78D63C12-5782-8334-40CB-FEF1E0E10632}"/>
          </ac:spMkLst>
        </pc:spChg>
        <pc:spChg chg="mod">
          <ac:chgData name="БСУ" userId="bdbaa275-9249-41b1-8d15-242f632c67bf" providerId="ADAL" clId="{5B31B7BE-1C98-4403-A937-6928A489311E}" dt="2023-03-02T09:43:14.696" v="398"/>
          <ac:spMkLst>
            <pc:docMk/>
            <pc:sldMk cId="0" sldId="261"/>
            <ac:spMk id="32" creationId="{E5A2A219-4386-9B92-64E8-57DC4AECCFE1}"/>
          </ac:spMkLst>
        </pc:spChg>
        <pc:spChg chg="mod">
          <ac:chgData name="БСУ" userId="bdbaa275-9249-41b1-8d15-242f632c67bf" providerId="ADAL" clId="{5B31B7BE-1C98-4403-A937-6928A489311E}" dt="2023-03-02T09:43:14.696" v="398"/>
          <ac:spMkLst>
            <pc:docMk/>
            <pc:sldMk cId="0" sldId="261"/>
            <ac:spMk id="33" creationId="{1EAB3A68-A881-F5EF-D669-2EF77431F0FB}"/>
          </ac:spMkLst>
        </pc:spChg>
        <pc:spChg chg="mod">
          <ac:chgData name="БСУ" userId="bdbaa275-9249-41b1-8d15-242f632c67bf" providerId="ADAL" clId="{5B31B7BE-1C98-4403-A937-6928A489311E}" dt="2023-03-02T09:43:14.696" v="398"/>
          <ac:spMkLst>
            <pc:docMk/>
            <pc:sldMk cId="0" sldId="261"/>
            <ac:spMk id="34" creationId="{6EE1B728-F962-2B29-3B6B-2EA6BA213A5D}"/>
          </ac:spMkLst>
        </pc:spChg>
        <pc:spChg chg="mod">
          <ac:chgData name="БСУ" userId="bdbaa275-9249-41b1-8d15-242f632c67bf" providerId="ADAL" clId="{5B31B7BE-1C98-4403-A937-6928A489311E}" dt="2023-03-02T09:43:14.696" v="398"/>
          <ac:spMkLst>
            <pc:docMk/>
            <pc:sldMk cId="0" sldId="261"/>
            <ac:spMk id="35" creationId="{BFD48FEE-9748-5AAC-8B73-261232A5D643}"/>
          </ac:spMkLst>
        </pc:spChg>
        <pc:spChg chg="mod">
          <ac:chgData name="БСУ" userId="bdbaa275-9249-41b1-8d15-242f632c67bf" providerId="ADAL" clId="{5B31B7BE-1C98-4403-A937-6928A489311E}" dt="2023-03-02T09:43:14.696" v="398"/>
          <ac:spMkLst>
            <pc:docMk/>
            <pc:sldMk cId="0" sldId="261"/>
            <ac:spMk id="36" creationId="{16CA0030-BF18-F8F5-9D81-4DCF109C8FD5}"/>
          </ac:spMkLst>
        </pc:spChg>
        <pc:spChg chg="mod">
          <ac:chgData name="БСУ" userId="bdbaa275-9249-41b1-8d15-242f632c67bf" providerId="ADAL" clId="{5B31B7BE-1C98-4403-A937-6928A489311E}" dt="2023-03-02T09:43:14.696" v="398"/>
          <ac:spMkLst>
            <pc:docMk/>
            <pc:sldMk cId="0" sldId="261"/>
            <ac:spMk id="37" creationId="{BB1FEC35-D1FB-A1A7-F7E9-CA49124F032D}"/>
          </ac:spMkLst>
        </pc:spChg>
        <pc:spChg chg="mod">
          <ac:chgData name="БСУ" userId="bdbaa275-9249-41b1-8d15-242f632c67bf" providerId="ADAL" clId="{5B31B7BE-1C98-4403-A937-6928A489311E}" dt="2023-03-02T09:43:14.696" v="398"/>
          <ac:spMkLst>
            <pc:docMk/>
            <pc:sldMk cId="0" sldId="261"/>
            <ac:spMk id="38" creationId="{BBA5C351-684F-F252-D954-6430980CC248}"/>
          </ac:spMkLst>
        </pc:spChg>
        <pc:spChg chg="del mod">
          <ac:chgData name="БСУ" userId="bdbaa275-9249-41b1-8d15-242f632c67bf" providerId="ADAL" clId="{5B31B7BE-1C98-4403-A937-6928A489311E}" dt="2023-03-02T09:26:55.748" v="167" actId="478"/>
          <ac:spMkLst>
            <pc:docMk/>
            <pc:sldMk cId="0" sldId="261"/>
            <ac:spMk id="257" creationId="{00000000-0000-0000-0000-000000000000}"/>
          </ac:spMkLst>
        </pc:spChg>
        <pc:spChg chg="del mod">
          <ac:chgData name="БСУ" userId="bdbaa275-9249-41b1-8d15-242f632c67bf" providerId="ADAL" clId="{5B31B7BE-1C98-4403-A937-6928A489311E}" dt="2023-03-02T09:27:12.275" v="172" actId="478"/>
          <ac:spMkLst>
            <pc:docMk/>
            <pc:sldMk cId="0" sldId="261"/>
            <ac:spMk id="25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4:15.113" v="129" actId="207"/>
          <ac:spMkLst>
            <pc:docMk/>
            <pc:sldMk cId="0" sldId="261"/>
            <ac:spMk id="26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4:15.113" v="129" actId="207"/>
          <ac:spMkLst>
            <pc:docMk/>
            <pc:sldMk cId="0" sldId="261"/>
            <ac:spMk id="26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4:15.113" v="129" actId="207"/>
          <ac:spMkLst>
            <pc:docMk/>
            <pc:sldMk cId="0" sldId="261"/>
            <ac:spMk id="26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4:15.113" v="129" actId="207"/>
          <ac:spMkLst>
            <pc:docMk/>
            <pc:sldMk cId="0" sldId="261"/>
            <ac:spMk id="267" creationId="{00000000-0000-0000-0000-000000000000}"/>
          </ac:spMkLst>
        </pc:spChg>
        <pc:grpChg chg="add del mod">
          <ac:chgData name="БСУ" userId="bdbaa275-9249-41b1-8d15-242f632c67bf" providerId="ADAL" clId="{5B31B7BE-1C98-4403-A937-6928A489311E}" dt="2023-03-02T09:43:13.705" v="397" actId="478"/>
          <ac:grpSpMkLst>
            <pc:docMk/>
            <pc:sldMk cId="0" sldId="261"/>
            <ac:grpSpMk id="9" creationId="{93EF7AA2-C178-125D-A79D-A0E82B378156}"/>
          </ac:grpSpMkLst>
        </pc:grpChg>
        <pc:grpChg chg="add mod">
          <ac:chgData name="БСУ" userId="bdbaa275-9249-41b1-8d15-242f632c67bf" providerId="ADAL" clId="{5B31B7BE-1C98-4403-A937-6928A489311E}" dt="2023-03-02T09:43:14.696" v="398"/>
          <ac:grpSpMkLst>
            <pc:docMk/>
            <pc:sldMk cId="0" sldId="261"/>
            <ac:grpSpMk id="25" creationId="{08F0A447-D4BF-E1EA-673F-791B65F327C4}"/>
          </ac:grpSpMkLst>
        </pc:grpChg>
        <pc:grpChg chg="del mod">
          <ac:chgData name="БСУ" userId="bdbaa275-9249-41b1-8d15-242f632c67bf" providerId="ADAL" clId="{5B31B7BE-1C98-4403-A937-6928A489311E}" dt="2023-03-02T09:26:55.748" v="167" actId="478"/>
          <ac:grpSpMkLst>
            <pc:docMk/>
            <pc:sldMk cId="0" sldId="261"/>
            <ac:grpSpMk id="260" creationId="{00000000-0000-0000-0000-000000000000}"/>
          </ac:grpSpMkLst>
        </pc:grpChg>
        <pc:picChg chg="del">
          <ac:chgData name="БСУ" userId="bdbaa275-9249-41b1-8d15-242f632c67bf" providerId="ADAL" clId="{5B31B7BE-1C98-4403-A937-6928A489311E}" dt="2023-03-02T09:24:29.095" v="130" actId="478"/>
          <ac:picMkLst>
            <pc:docMk/>
            <pc:sldMk cId="0" sldId="261"/>
            <ac:picMk id="259" creationId="{00000000-0000-0000-0000-000000000000}"/>
          </ac:picMkLst>
        </pc:picChg>
        <pc:cxnChg chg="mod">
          <ac:chgData name="БСУ" userId="bdbaa275-9249-41b1-8d15-242f632c67bf" providerId="ADAL" clId="{5B31B7BE-1C98-4403-A937-6928A489311E}" dt="2023-03-02T09:26:58.750" v="169"/>
          <ac:cxnSpMkLst>
            <pc:docMk/>
            <pc:sldMk cId="0" sldId="261"/>
            <ac:cxnSpMk id="10" creationId="{54AB5473-5C39-E633-8D86-5189630E3D2D}"/>
          </ac:cxnSpMkLst>
        </pc:cxnChg>
        <pc:cxnChg chg="mod">
          <ac:chgData name="БСУ" userId="bdbaa275-9249-41b1-8d15-242f632c67bf" providerId="ADAL" clId="{5B31B7BE-1C98-4403-A937-6928A489311E}" dt="2023-03-02T09:26:58.750" v="169"/>
          <ac:cxnSpMkLst>
            <pc:docMk/>
            <pc:sldMk cId="0" sldId="261"/>
            <ac:cxnSpMk id="11" creationId="{CE23FBF1-7194-007C-D7D1-0CDFE7B89501}"/>
          </ac:cxnSpMkLst>
        </pc:cxnChg>
        <pc:cxnChg chg="mod">
          <ac:chgData name="БСУ" userId="bdbaa275-9249-41b1-8d15-242f632c67bf" providerId="ADAL" clId="{5B31B7BE-1C98-4403-A937-6928A489311E}" dt="2023-03-02T09:26:58.750" v="169"/>
          <ac:cxnSpMkLst>
            <pc:docMk/>
            <pc:sldMk cId="0" sldId="261"/>
            <ac:cxnSpMk id="12" creationId="{C55038B2-7985-12F5-E7E8-EC09BC59E70E}"/>
          </ac:cxnSpMkLst>
        </pc:cxnChg>
        <pc:cxnChg chg="mod">
          <ac:chgData name="БСУ" userId="bdbaa275-9249-41b1-8d15-242f632c67bf" providerId="ADAL" clId="{5B31B7BE-1C98-4403-A937-6928A489311E}" dt="2023-03-02T09:26:58.750" v="169"/>
          <ac:cxnSpMkLst>
            <pc:docMk/>
            <pc:sldMk cId="0" sldId="261"/>
            <ac:cxnSpMk id="13" creationId="{F4393DD1-D8C8-3432-55AE-5129065FBCA2}"/>
          </ac:cxnSpMkLst>
        </pc:cxnChg>
        <pc:cxnChg chg="mod">
          <ac:chgData name="БСУ" userId="bdbaa275-9249-41b1-8d15-242f632c67bf" providerId="ADAL" clId="{5B31B7BE-1C98-4403-A937-6928A489311E}" dt="2023-03-02T09:26:58.750" v="169"/>
          <ac:cxnSpMkLst>
            <pc:docMk/>
            <pc:sldMk cId="0" sldId="261"/>
            <ac:cxnSpMk id="14" creationId="{97500679-1D43-568F-8F32-21E5B31CB0E9}"/>
          </ac:cxnSpMkLst>
        </pc:cxnChg>
        <pc:cxnChg chg="mod">
          <ac:chgData name="БСУ" userId="bdbaa275-9249-41b1-8d15-242f632c67bf" providerId="ADAL" clId="{5B31B7BE-1C98-4403-A937-6928A489311E}" dt="2023-03-02T09:26:58.750" v="169"/>
          <ac:cxnSpMkLst>
            <pc:docMk/>
            <pc:sldMk cId="0" sldId="261"/>
            <ac:cxnSpMk id="15" creationId="{9697EBA5-7481-5A9F-4E8F-1F894FE6904D}"/>
          </ac:cxnSpMkLst>
        </pc:cxnChg>
        <pc:cxnChg chg="mod">
          <ac:chgData name="БСУ" userId="bdbaa275-9249-41b1-8d15-242f632c67bf" providerId="ADAL" clId="{5B31B7BE-1C98-4403-A937-6928A489311E}" dt="2023-03-02T09:43:14.696" v="398"/>
          <ac:cxnSpMkLst>
            <pc:docMk/>
            <pc:sldMk cId="0" sldId="261"/>
            <ac:cxnSpMk id="26" creationId="{91CD23F1-9F03-7643-6838-ABE40278CFA5}"/>
          </ac:cxnSpMkLst>
        </pc:cxnChg>
        <pc:cxnChg chg="mod">
          <ac:chgData name="БСУ" userId="bdbaa275-9249-41b1-8d15-242f632c67bf" providerId="ADAL" clId="{5B31B7BE-1C98-4403-A937-6928A489311E}" dt="2023-03-02T09:43:14.696" v="398"/>
          <ac:cxnSpMkLst>
            <pc:docMk/>
            <pc:sldMk cId="0" sldId="261"/>
            <ac:cxnSpMk id="27" creationId="{C5D0B09C-E513-4854-BDED-801B973E383A}"/>
          </ac:cxnSpMkLst>
        </pc:cxnChg>
        <pc:cxnChg chg="mod">
          <ac:chgData name="БСУ" userId="bdbaa275-9249-41b1-8d15-242f632c67bf" providerId="ADAL" clId="{5B31B7BE-1C98-4403-A937-6928A489311E}" dt="2023-03-02T09:43:14.696" v="398"/>
          <ac:cxnSpMkLst>
            <pc:docMk/>
            <pc:sldMk cId="0" sldId="261"/>
            <ac:cxnSpMk id="28" creationId="{DF464968-B49D-D8B6-1AB3-BF063E1C8720}"/>
          </ac:cxnSpMkLst>
        </pc:cxnChg>
        <pc:cxnChg chg="mod">
          <ac:chgData name="БСУ" userId="bdbaa275-9249-41b1-8d15-242f632c67bf" providerId="ADAL" clId="{5B31B7BE-1C98-4403-A937-6928A489311E}" dt="2023-03-02T09:43:14.696" v="398"/>
          <ac:cxnSpMkLst>
            <pc:docMk/>
            <pc:sldMk cId="0" sldId="261"/>
            <ac:cxnSpMk id="29" creationId="{C949BBBD-7B50-334D-5B91-A3E71F24B8D9}"/>
          </ac:cxnSpMkLst>
        </pc:cxnChg>
        <pc:cxnChg chg="mod">
          <ac:chgData name="БСУ" userId="bdbaa275-9249-41b1-8d15-242f632c67bf" providerId="ADAL" clId="{5B31B7BE-1C98-4403-A937-6928A489311E}" dt="2023-03-02T09:43:14.696" v="398"/>
          <ac:cxnSpMkLst>
            <pc:docMk/>
            <pc:sldMk cId="0" sldId="261"/>
            <ac:cxnSpMk id="30" creationId="{C0FE0D4E-3154-D493-C778-F052E743188A}"/>
          </ac:cxnSpMkLst>
        </pc:cxnChg>
        <pc:cxnChg chg="mod">
          <ac:chgData name="БСУ" userId="bdbaa275-9249-41b1-8d15-242f632c67bf" providerId="ADAL" clId="{5B31B7BE-1C98-4403-A937-6928A489311E}" dt="2023-03-02T09:43:14.696" v="398"/>
          <ac:cxnSpMkLst>
            <pc:docMk/>
            <pc:sldMk cId="0" sldId="261"/>
            <ac:cxnSpMk id="31" creationId="{5A5F4605-97CA-2F88-0378-72C50B240B94}"/>
          </ac:cxnSpMkLst>
        </pc:cxnChg>
        <pc:cxnChg chg="mod">
          <ac:chgData name="БСУ" userId="bdbaa275-9249-41b1-8d15-242f632c67bf" providerId="ADAL" clId="{5B31B7BE-1C98-4403-A937-6928A489311E}" dt="2023-03-02T09:26:55.748" v="167" actId="478"/>
          <ac:cxnSpMkLst>
            <pc:docMk/>
            <pc:sldMk cId="0" sldId="261"/>
            <ac:cxnSpMk id="26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6:55.748" v="167" actId="478"/>
          <ac:cxnSpMkLst>
            <pc:docMk/>
            <pc:sldMk cId="0" sldId="261"/>
            <ac:cxnSpMk id="26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6:55.748" v="167" actId="478"/>
          <ac:cxnSpMkLst>
            <pc:docMk/>
            <pc:sldMk cId="0" sldId="261"/>
            <ac:cxnSpMk id="266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09:31:24.168" v="248" actId="14100"/>
        <pc:sldMkLst>
          <pc:docMk/>
          <pc:sldMk cId="0" sldId="262"/>
        </pc:sldMkLst>
        <pc:spChg chg="mod">
          <ac:chgData name="БСУ" userId="bdbaa275-9249-41b1-8d15-242f632c67bf" providerId="ADAL" clId="{5B31B7BE-1C98-4403-A937-6928A489311E}" dt="2023-03-02T09:29:40.479" v="201" actId="14100"/>
          <ac:spMkLst>
            <pc:docMk/>
            <pc:sldMk cId="0" sldId="262"/>
            <ac:spMk id="27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1:24.168" v="248" actId="14100"/>
          <ac:spMkLst>
            <pc:docMk/>
            <pc:sldMk cId="0" sldId="262"/>
            <ac:spMk id="27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9:33.834" v="199" actId="1076"/>
          <ac:spMkLst>
            <pc:docMk/>
            <pc:sldMk cId="0" sldId="262"/>
            <ac:spMk id="27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9:33.834" v="199" actId="1076"/>
          <ac:spMkLst>
            <pc:docMk/>
            <pc:sldMk cId="0" sldId="262"/>
            <ac:spMk id="27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9:33.834" v="199" actId="1076"/>
          <ac:spMkLst>
            <pc:docMk/>
            <pc:sldMk cId="0" sldId="262"/>
            <ac:spMk id="27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9:33.834" v="199" actId="1076"/>
          <ac:spMkLst>
            <pc:docMk/>
            <pc:sldMk cId="0" sldId="262"/>
            <ac:spMk id="27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9:33.834" v="199" actId="1076"/>
          <ac:spMkLst>
            <pc:docMk/>
            <pc:sldMk cId="0" sldId="262"/>
            <ac:spMk id="27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9:33.834" v="199" actId="1076"/>
          <ac:spMkLst>
            <pc:docMk/>
            <pc:sldMk cId="0" sldId="262"/>
            <ac:spMk id="27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29:33.834" v="199" actId="1076"/>
          <ac:spMkLst>
            <pc:docMk/>
            <pc:sldMk cId="0" sldId="262"/>
            <ac:spMk id="280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09:29:33.834" v="199" actId="1076"/>
          <ac:cxnSpMkLst>
            <pc:docMk/>
            <pc:sldMk cId="0" sldId="262"/>
            <ac:cxnSpMk id="28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9:33.834" v="199" actId="1076"/>
          <ac:cxnSpMkLst>
            <pc:docMk/>
            <pc:sldMk cId="0" sldId="262"/>
            <ac:cxnSpMk id="28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9:33.834" v="199" actId="1076"/>
          <ac:cxnSpMkLst>
            <pc:docMk/>
            <pc:sldMk cId="0" sldId="262"/>
            <ac:cxnSpMk id="28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9:33.834" v="199" actId="1076"/>
          <ac:cxnSpMkLst>
            <pc:docMk/>
            <pc:sldMk cId="0" sldId="262"/>
            <ac:cxnSpMk id="28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9:33.834" v="199" actId="1076"/>
          <ac:cxnSpMkLst>
            <pc:docMk/>
            <pc:sldMk cId="0" sldId="262"/>
            <ac:cxnSpMk id="28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29:33.834" v="199" actId="1076"/>
          <ac:cxnSpMkLst>
            <pc:docMk/>
            <pc:sldMk cId="0" sldId="262"/>
            <ac:cxnSpMk id="286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09:31:02.319" v="240" actId="14100"/>
        <pc:sldMkLst>
          <pc:docMk/>
          <pc:sldMk cId="0" sldId="263"/>
        </pc:sldMkLst>
        <pc:spChg chg="add mod">
          <ac:chgData name="БСУ" userId="bdbaa275-9249-41b1-8d15-242f632c67bf" providerId="ADAL" clId="{5B31B7BE-1C98-4403-A937-6928A489311E}" dt="2023-03-02T09:30:21.605" v="225"/>
          <ac:spMkLst>
            <pc:docMk/>
            <pc:sldMk cId="0" sldId="263"/>
            <ac:spMk id="2" creationId="{39F6C0CD-EF5B-E8C2-581D-BA0A0B64535B}"/>
          </ac:spMkLst>
        </pc:spChg>
        <pc:spChg chg="add mod">
          <ac:chgData name="БСУ" userId="bdbaa275-9249-41b1-8d15-242f632c67bf" providerId="ADAL" clId="{5B31B7BE-1C98-4403-A937-6928A489311E}" dt="2023-03-02T09:30:21.605" v="225"/>
          <ac:spMkLst>
            <pc:docMk/>
            <pc:sldMk cId="0" sldId="263"/>
            <ac:spMk id="3" creationId="{88155961-21A3-7D3E-060D-D8589C111CA8}"/>
          </ac:spMkLst>
        </pc:spChg>
        <pc:spChg chg="add mod">
          <ac:chgData name="БСУ" userId="bdbaa275-9249-41b1-8d15-242f632c67bf" providerId="ADAL" clId="{5B31B7BE-1C98-4403-A937-6928A489311E}" dt="2023-03-02T09:30:21.605" v="225"/>
          <ac:spMkLst>
            <pc:docMk/>
            <pc:sldMk cId="0" sldId="263"/>
            <ac:spMk id="4" creationId="{F4A5884C-3E93-F2E2-83BC-E5E2712422C8}"/>
          </ac:spMkLst>
        </pc:spChg>
        <pc:spChg chg="add mod">
          <ac:chgData name="БСУ" userId="bdbaa275-9249-41b1-8d15-242f632c67bf" providerId="ADAL" clId="{5B31B7BE-1C98-4403-A937-6928A489311E}" dt="2023-03-02T09:30:21.605" v="225"/>
          <ac:spMkLst>
            <pc:docMk/>
            <pc:sldMk cId="0" sldId="263"/>
            <ac:spMk id="5" creationId="{31C63338-C064-C6A7-6374-D0FFE6A7D73C}"/>
          </ac:spMkLst>
        </pc:spChg>
        <pc:spChg chg="add mod">
          <ac:chgData name="БСУ" userId="bdbaa275-9249-41b1-8d15-242f632c67bf" providerId="ADAL" clId="{5B31B7BE-1C98-4403-A937-6928A489311E}" dt="2023-03-02T09:30:21.605" v="225"/>
          <ac:spMkLst>
            <pc:docMk/>
            <pc:sldMk cId="0" sldId="263"/>
            <ac:spMk id="6" creationId="{7428E29B-A690-36D2-61DD-A45E1E2868FA}"/>
          </ac:spMkLst>
        </pc:spChg>
        <pc:spChg chg="add mod">
          <ac:chgData name="БСУ" userId="bdbaa275-9249-41b1-8d15-242f632c67bf" providerId="ADAL" clId="{5B31B7BE-1C98-4403-A937-6928A489311E}" dt="2023-03-02T09:30:21.605" v="225"/>
          <ac:spMkLst>
            <pc:docMk/>
            <pc:sldMk cId="0" sldId="263"/>
            <ac:spMk id="7" creationId="{E715BC94-98D9-99B0-591B-1A116391B218}"/>
          </ac:spMkLst>
        </pc:spChg>
        <pc:spChg chg="add mod">
          <ac:chgData name="БСУ" userId="bdbaa275-9249-41b1-8d15-242f632c67bf" providerId="ADAL" clId="{5B31B7BE-1C98-4403-A937-6928A489311E}" dt="2023-03-02T09:30:21.605" v="225"/>
          <ac:spMkLst>
            <pc:docMk/>
            <pc:sldMk cId="0" sldId="263"/>
            <ac:spMk id="8" creationId="{6BD4C377-039E-E4B1-B78B-FB2A1B616CD1}"/>
          </ac:spMkLst>
        </pc:spChg>
        <pc:spChg chg="mod">
          <ac:chgData name="БСУ" userId="bdbaa275-9249-41b1-8d15-242f632c67bf" providerId="ADAL" clId="{5B31B7BE-1C98-4403-A937-6928A489311E}" dt="2023-03-02T09:30:58.911" v="239" actId="14100"/>
          <ac:spMkLst>
            <pc:docMk/>
            <pc:sldMk cId="0" sldId="263"/>
            <ac:spMk id="29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1:02.319" v="240" actId="14100"/>
          <ac:spMkLst>
            <pc:docMk/>
            <pc:sldMk cId="0" sldId="263"/>
            <ac:spMk id="292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09:30:20.725" v="224" actId="478"/>
          <ac:spMkLst>
            <pc:docMk/>
            <pc:sldMk cId="0" sldId="263"/>
            <ac:spMk id="293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09:30:20.725" v="224" actId="478"/>
          <ac:spMkLst>
            <pc:docMk/>
            <pc:sldMk cId="0" sldId="263"/>
            <ac:spMk id="294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09:30:20.725" v="224" actId="478"/>
          <ac:spMkLst>
            <pc:docMk/>
            <pc:sldMk cId="0" sldId="263"/>
            <ac:spMk id="295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09:30:20.725" v="224" actId="478"/>
          <ac:spMkLst>
            <pc:docMk/>
            <pc:sldMk cId="0" sldId="263"/>
            <ac:spMk id="296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09:30:20.725" v="224" actId="478"/>
          <ac:spMkLst>
            <pc:docMk/>
            <pc:sldMk cId="0" sldId="263"/>
            <ac:spMk id="297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09:30:20.725" v="224" actId="478"/>
          <ac:spMkLst>
            <pc:docMk/>
            <pc:sldMk cId="0" sldId="263"/>
            <ac:spMk id="298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09:30:20.725" v="224" actId="478"/>
          <ac:spMkLst>
            <pc:docMk/>
            <pc:sldMk cId="0" sldId="263"/>
            <ac:spMk id="299" creationId="{00000000-0000-0000-0000-000000000000}"/>
          </ac:spMkLst>
        </pc:spChg>
        <pc:cxnChg chg="add mod">
          <ac:chgData name="БСУ" userId="bdbaa275-9249-41b1-8d15-242f632c67bf" providerId="ADAL" clId="{5B31B7BE-1C98-4403-A937-6928A489311E}" dt="2023-03-02T09:30:21.605" v="225"/>
          <ac:cxnSpMkLst>
            <pc:docMk/>
            <pc:sldMk cId="0" sldId="263"/>
            <ac:cxnSpMk id="9" creationId="{AD9963D3-28EE-3F4F-921D-A9C8DA955A41}"/>
          </ac:cxnSpMkLst>
        </pc:cxnChg>
        <pc:cxnChg chg="add mod">
          <ac:chgData name="БСУ" userId="bdbaa275-9249-41b1-8d15-242f632c67bf" providerId="ADAL" clId="{5B31B7BE-1C98-4403-A937-6928A489311E}" dt="2023-03-02T09:30:21.605" v="225"/>
          <ac:cxnSpMkLst>
            <pc:docMk/>
            <pc:sldMk cId="0" sldId="263"/>
            <ac:cxnSpMk id="10" creationId="{179B7E7A-B3D5-2D74-B640-721A0DDAFEE0}"/>
          </ac:cxnSpMkLst>
        </pc:cxnChg>
        <pc:cxnChg chg="add mod">
          <ac:chgData name="БСУ" userId="bdbaa275-9249-41b1-8d15-242f632c67bf" providerId="ADAL" clId="{5B31B7BE-1C98-4403-A937-6928A489311E}" dt="2023-03-02T09:30:21.605" v="225"/>
          <ac:cxnSpMkLst>
            <pc:docMk/>
            <pc:sldMk cId="0" sldId="263"/>
            <ac:cxnSpMk id="11" creationId="{826520B1-476A-78C2-DE8C-4ED600F96BB5}"/>
          </ac:cxnSpMkLst>
        </pc:cxnChg>
        <pc:cxnChg chg="add mod">
          <ac:chgData name="БСУ" userId="bdbaa275-9249-41b1-8d15-242f632c67bf" providerId="ADAL" clId="{5B31B7BE-1C98-4403-A937-6928A489311E}" dt="2023-03-02T09:30:21.605" v="225"/>
          <ac:cxnSpMkLst>
            <pc:docMk/>
            <pc:sldMk cId="0" sldId="263"/>
            <ac:cxnSpMk id="12" creationId="{B215F15D-932D-37EC-1C65-46F12483E830}"/>
          </ac:cxnSpMkLst>
        </pc:cxnChg>
        <pc:cxnChg chg="add mod">
          <ac:chgData name="БСУ" userId="bdbaa275-9249-41b1-8d15-242f632c67bf" providerId="ADAL" clId="{5B31B7BE-1C98-4403-A937-6928A489311E}" dt="2023-03-02T09:30:21.605" v="225"/>
          <ac:cxnSpMkLst>
            <pc:docMk/>
            <pc:sldMk cId="0" sldId="263"/>
            <ac:cxnSpMk id="13" creationId="{75B6F4B9-F1DD-43E7-9A99-BE186E513CF4}"/>
          </ac:cxnSpMkLst>
        </pc:cxnChg>
        <pc:cxnChg chg="add mod">
          <ac:chgData name="БСУ" userId="bdbaa275-9249-41b1-8d15-242f632c67bf" providerId="ADAL" clId="{5B31B7BE-1C98-4403-A937-6928A489311E}" dt="2023-03-02T09:30:21.605" v="225"/>
          <ac:cxnSpMkLst>
            <pc:docMk/>
            <pc:sldMk cId="0" sldId="263"/>
            <ac:cxnSpMk id="14" creationId="{3B41C70C-6F5E-205A-7316-ACDAAFDE2707}"/>
          </ac:cxnSpMkLst>
        </pc:cxnChg>
        <pc:cxnChg chg="del mod">
          <ac:chgData name="БСУ" userId="bdbaa275-9249-41b1-8d15-242f632c67bf" providerId="ADAL" clId="{5B31B7BE-1C98-4403-A937-6928A489311E}" dt="2023-03-02T09:30:20.725" v="224" actId="478"/>
          <ac:cxnSpMkLst>
            <pc:docMk/>
            <pc:sldMk cId="0" sldId="263"/>
            <ac:cxnSpMk id="300" creationId="{00000000-0000-0000-0000-000000000000}"/>
          </ac:cxnSpMkLst>
        </pc:cxnChg>
        <pc:cxnChg chg="del mod">
          <ac:chgData name="БСУ" userId="bdbaa275-9249-41b1-8d15-242f632c67bf" providerId="ADAL" clId="{5B31B7BE-1C98-4403-A937-6928A489311E}" dt="2023-03-02T09:30:20.725" v="224" actId="478"/>
          <ac:cxnSpMkLst>
            <pc:docMk/>
            <pc:sldMk cId="0" sldId="263"/>
            <ac:cxnSpMk id="301" creationId="{00000000-0000-0000-0000-000000000000}"/>
          </ac:cxnSpMkLst>
        </pc:cxnChg>
        <pc:cxnChg chg="del mod">
          <ac:chgData name="БСУ" userId="bdbaa275-9249-41b1-8d15-242f632c67bf" providerId="ADAL" clId="{5B31B7BE-1C98-4403-A937-6928A489311E}" dt="2023-03-02T09:30:20.725" v="224" actId="478"/>
          <ac:cxnSpMkLst>
            <pc:docMk/>
            <pc:sldMk cId="0" sldId="263"/>
            <ac:cxnSpMk id="302" creationId="{00000000-0000-0000-0000-000000000000}"/>
          </ac:cxnSpMkLst>
        </pc:cxnChg>
        <pc:cxnChg chg="del mod">
          <ac:chgData name="БСУ" userId="bdbaa275-9249-41b1-8d15-242f632c67bf" providerId="ADAL" clId="{5B31B7BE-1C98-4403-A937-6928A489311E}" dt="2023-03-02T09:30:20.725" v="224" actId="478"/>
          <ac:cxnSpMkLst>
            <pc:docMk/>
            <pc:sldMk cId="0" sldId="263"/>
            <ac:cxnSpMk id="303" creationId="{00000000-0000-0000-0000-000000000000}"/>
          </ac:cxnSpMkLst>
        </pc:cxnChg>
        <pc:cxnChg chg="del mod">
          <ac:chgData name="БСУ" userId="bdbaa275-9249-41b1-8d15-242f632c67bf" providerId="ADAL" clId="{5B31B7BE-1C98-4403-A937-6928A489311E}" dt="2023-03-02T09:30:20.725" v="224" actId="478"/>
          <ac:cxnSpMkLst>
            <pc:docMk/>
            <pc:sldMk cId="0" sldId="263"/>
            <ac:cxnSpMk id="304" creationId="{00000000-0000-0000-0000-000000000000}"/>
          </ac:cxnSpMkLst>
        </pc:cxnChg>
        <pc:cxnChg chg="del mod">
          <ac:chgData name="БСУ" userId="bdbaa275-9249-41b1-8d15-242f632c67bf" providerId="ADAL" clId="{5B31B7BE-1C98-4403-A937-6928A489311E}" dt="2023-03-02T09:30:20.725" v="224" actId="478"/>
          <ac:cxnSpMkLst>
            <pc:docMk/>
            <pc:sldMk cId="0" sldId="263"/>
            <ac:cxnSpMk id="305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09:34:58.831" v="317" actId="1076"/>
        <pc:sldMkLst>
          <pc:docMk/>
          <pc:sldMk cId="0" sldId="264"/>
        </pc:sldMkLst>
        <pc:spChg chg="mod">
          <ac:chgData name="БСУ" userId="bdbaa275-9249-41b1-8d15-242f632c67bf" providerId="ADAL" clId="{5B31B7BE-1C98-4403-A937-6928A489311E}" dt="2023-03-02T09:34:58.831" v="317" actId="1076"/>
          <ac:spMkLst>
            <pc:docMk/>
            <pc:sldMk cId="0" sldId="264"/>
            <ac:spMk id="31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4:58.831" v="317" actId="1076"/>
          <ac:spMkLst>
            <pc:docMk/>
            <pc:sldMk cId="0" sldId="264"/>
            <ac:spMk id="31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4:58.831" v="317" actId="1076"/>
          <ac:spMkLst>
            <pc:docMk/>
            <pc:sldMk cId="0" sldId="264"/>
            <ac:spMk id="31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4:58.831" v="317" actId="1076"/>
          <ac:spMkLst>
            <pc:docMk/>
            <pc:sldMk cId="0" sldId="264"/>
            <ac:spMk id="31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4:58.831" v="317" actId="1076"/>
          <ac:spMkLst>
            <pc:docMk/>
            <pc:sldMk cId="0" sldId="264"/>
            <ac:spMk id="31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3:22.029" v="293" actId="208"/>
          <ac:spMkLst>
            <pc:docMk/>
            <pc:sldMk cId="0" sldId="264"/>
            <ac:spMk id="32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3:22.029" v="293" actId="208"/>
          <ac:spMkLst>
            <pc:docMk/>
            <pc:sldMk cId="0" sldId="264"/>
            <ac:spMk id="32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3:22.029" v="293" actId="208"/>
          <ac:spMkLst>
            <pc:docMk/>
            <pc:sldMk cId="0" sldId="264"/>
            <ac:spMk id="32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3:22.029" v="293" actId="208"/>
          <ac:spMkLst>
            <pc:docMk/>
            <pc:sldMk cId="0" sldId="264"/>
            <ac:spMk id="32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3:22.029" v="293" actId="208"/>
          <ac:spMkLst>
            <pc:docMk/>
            <pc:sldMk cId="0" sldId="264"/>
            <ac:spMk id="32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3:22.029" v="293" actId="208"/>
          <ac:spMkLst>
            <pc:docMk/>
            <pc:sldMk cId="0" sldId="264"/>
            <ac:spMk id="32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3:22.029" v="293" actId="208"/>
          <ac:spMkLst>
            <pc:docMk/>
            <pc:sldMk cId="0" sldId="264"/>
            <ac:spMk id="3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4:58.831" v="317" actId="1076"/>
          <ac:spMkLst>
            <pc:docMk/>
            <pc:sldMk cId="0" sldId="264"/>
            <ac:spMk id="3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4:58.831" v="317" actId="1076"/>
          <ac:spMkLst>
            <pc:docMk/>
            <pc:sldMk cId="0" sldId="264"/>
            <ac:spMk id="33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4:58.831" v="317" actId="1076"/>
          <ac:spMkLst>
            <pc:docMk/>
            <pc:sldMk cId="0" sldId="264"/>
            <ac:spMk id="33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4:58.831" v="317" actId="1076"/>
          <ac:spMkLst>
            <pc:docMk/>
            <pc:sldMk cId="0" sldId="264"/>
            <ac:spMk id="332" creationId="{00000000-0000-0000-0000-000000000000}"/>
          </ac:spMkLst>
        </pc:spChg>
        <pc:grpChg chg="mod">
          <ac:chgData name="БСУ" userId="bdbaa275-9249-41b1-8d15-242f632c67bf" providerId="ADAL" clId="{5B31B7BE-1C98-4403-A937-6928A489311E}" dt="2023-03-02T09:34:58.831" v="317" actId="1076"/>
          <ac:grpSpMkLst>
            <pc:docMk/>
            <pc:sldMk cId="0" sldId="264"/>
            <ac:grpSpMk id="315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09:33:22.029" v="293" actId="208"/>
          <ac:cxnSpMkLst>
            <pc:docMk/>
            <pc:sldMk cId="0" sldId="264"/>
            <ac:cxnSpMk id="31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3:22.029" v="293" actId="208"/>
          <ac:cxnSpMkLst>
            <pc:docMk/>
            <pc:sldMk cId="0" sldId="264"/>
            <ac:cxnSpMk id="31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3:22.029" v="293" actId="208"/>
          <ac:cxnSpMkLst>
            <pc:docMk/>
            <pc:sldMk cId="0" sldId="264"/>
            <ac:cxnSpMk id="31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3:22.029" v="293" actId="208"/>
          <ac:cxnSpMkLst>
            <pc:docMk/>
            <pc:sldMk cId="0" sldId="264"/>
            <ac:cxnSpMk id="31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3:22.029" v="293" actId="208"/>
          <ac:cxnSpMkLst>
            <pc:docMk/>
            <pc:sldMk cId="0" sldId="264"/>
            <ac:cxnSpMk id="32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3:34.254" v="296" actId="1582"/>
          <ac:cxnSpMkLst>
            <pc:docMk/>
            <pc:sldMk cId="0" sldId="264"/>
            <ac:cxnSpMk id="321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09:43:57.039" v="405" actId="1076"/>
        <pc:sldMkLst>
          <pc:docMk/>
          <pc:sldMk cId="0" sldId="265"/>
        </pc:sldMkLst>
        <pc:spChg chg="mod">
          <ac:chgData name="БСУ" userId="bdbaa275-9249-41b1-8d15-242f632c67bf" providerId="ADAL" clId="{5B31B7BE-1C98-4403-A937-6928A489311E}" dt="2023-03-02T09:32:38.838" v="287" actId="1076"/>
          <ac:spMkLst>
            <pc:docMk/>
            <pc:sldMk cId="0" sldId="265"/>
            <ac:spMk id="33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3:57.039" v="405" actId="1076"/>
          <ac:spMkLst>
            <pc:docMk/>
            <pc:sldMk cId="0" sldId="265"/>
            <ac:spMk id="338" creationId="{00000000-0000-0000-0000-000000000000}"/>
          </ac:spMkLst>
        </pc:spChg>
      </pc:sldChg>
      <pc:sldChg chg="addSp delSp modSp add mod ord modNotes">
        <pc:chgData name="БСУ" userId="bdbaa275-9249-41b1-8d15-242f632c67bf" providerId="ADAL" clId="{5B31B7BE-1C98-4403-A937-6928A489311E}" dt="2023-03-02T09:43:50.242" v="404" actId="14100"/>
        <pc:sldMkLst>
          <pc:docMk/>
          <pc:sldMk cId="0" sldId="266"/>
        </pc:sldMkLst>
        <pc:spChg chg="mod">
          <ac:chgData name="БСУ" userId="bdbaa275-9249-41b1-8d15-242f632c67bf" providerId="ADAL" clId="{5B31B7BE-1C98-4403-A937-6928A489311E}" dt="2023-03-02T09:41:35.939" v="386" actId="2711"/>
          <ac:spMkLst>
            <pc:docMk/>
            <pc:sldMk cId="0" sldId="266"/>
            <ac:spMk id="34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3:50.242" v="404" actId="14100"/>
          <ac:spMkLst>
            <pc:docMk/>
            <pc:sldMk cId="0" sldId="266"/>
            <ac:spMk id="344" creationId="{00000000-0000-0000-0000-000000000000}"/>
          </ac:spMkLst>
        </pc:spChg>
        <pc:picChg chg="add del mod">
          <ac:chgData name="БСУ" userId="bdbaa275-9249-41b1-8d15-242f632c67bf" providerId="ADAL" clId="{5B31B7BE-1C98-4403-A937-6928A489311E}" dt="2023-03-02T09:41:40.194" v="388" actId="21"/>
          <ac:picMkLst>
            <pc:docMk/>
            <pc:sldMk cId="0" sldId="266"/>
            <ac:picMk id="3" creationId="{044D0AD2-EDA0-65B4-140D-C37C977535A3}"/>
          </ac:picMkLst>
        </pc:picChg>
        <pc:picChg chg="add del">
          <ac:chgData name="БСУ" userId="bdbaa275-9249-41b1-8d15-242f632c67bf" providerId="ADAL" clId="{5B31B7BE-1C98-4403-A937-6928A489311E}" dt="2023-03-02T09:42:01.902" v="390" actId="22"/>
          <ac:picMkLst>
            <pc:docMk/>
            <pc:sldMk cId="0" sldId="266"/>
            <ac:picMk id="5" creationId="{2650C3C8-E118-E307-D521-74603C14AA6F}"/>
          </ac:picMkLst>
        </pc:picChg>
        <pc:picChg chg="add mod">
          <ac:chgData name="БСУ" userId="bdbaa275-9249-41b1-8d15-242f632c67bf" providerId="ADAL" clId="{5B31B7BE-1C98-4403-A937-6928A489311E}" dt="2023-03-02T09:42:30.767" v="393" actId="1076"/>
          <ac:picMkLst>
            <pc:docMk/>
            <pc:sldMk cId="0" sldId="266"/>
            <ac:picMk id="7" creationId="{6684E4B9-35E3-7F16-1A73-588E0D239690}"/>
          </ac:picMkLst>
        </pc:picChg>
        <pc:picChg chg="del mod">
          <ac:chgData name="БСУ" userId="bdbaa275-9249-41b1-8d15-242f632c67bf" providerId="ADAL" clId="{5B31B7BE-1C98-4403-A937-6928A489311E}" dt="2023-03-02T09:41:08.713" v="384" actId="21"/>
          <ac:picMkLst>
            <pc:docMk/>
            <pc:sldMk cId="0" sldId="266"/>
            <ac:picMk id="345" creationId="{00000000-0000-0000-0000-000000000000}"/>
          </ac:picMkLst>
        </pc:picChg>
      </pc:sldChg>
      <pc:sldChg chg="modSp add mod">
        <pc:chgData name="БСУ" userId="bdbaa275-9249-41b1-8d15-242f632c67bf" providerId="ADAL" clId="{5B31B7BE-1C98-4403-A937-6928A489311E}" dt="2023-03-02T09:40:37.055" v="380" actId="1076"/>
        <pc:sldMkLst>
          <pc:docMk/>
          <pc:sldMk cId="0" sldId="267"/>
        </pc:sldMkLst>
        <pc:spChg chg="mod">
          <ac:chgData name="БСУ" userId="bdbaa275-9249-41b1-8d15-242f632c67bf" providerId="ADAL" clId="{5B31B7BE-1C98-4403-A937-6928A489311E}" dt="2023-03-02T09:40:32.479" v="379" actId="1076"/>
          <ac:spMkLst>
            <pc:docMk/>
            <pc:sldMk cId="0" sldId="267"/>
            <ac:spMk id="35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0:32.479" v="379" actId="1076"/>
          <ac:spMkLst>
            <pc:docMk/>
            <pc:sldMk cId="0" sldId="267"/>
            <ac:spMk id="35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0:37.055" v="380" actId="1076"/>
          <ac:spMkLst>
            <pc:docMk/>
            <pc:sldMk cId="0" sldId="267"/>
            <ac:spMk id="35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0:37.055" v="380" actId="1076"/>
          <ac:spMkLst>
            <pc:docMk/>
            <pc:sldMk cId="0" sldId="267"/>
            <ac:spMk id="35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0:37.055" v="380" actId="1076"/>
          <ac:spMkLst>
            <pc:docMk/>
            <pc:sldMk cId="0" sldId="267"/>
            <ac:spMk id="354" creationId="{00000000-0000-0000-0000-000000000000}"/>
          </ac:spMkLst>
        </pc:spChg>
      </pc:sldChg>
      <pc:sldChg chg="modSp add mod">
        <pc:chgData name="БСУ" userId="bdbaa275-9249-41b1-8d15-242f632c67bf" providerId="ADAL" clId="{5B31B7BE-1C98-4403-A937-6928A489311E}" dt="2023-03-02T09:39:13.863" v="367" actId="122"/>
        <pc:sldMkLst>
          <pc:docMk/>
          <pc:sldMk cId="0" sldId="268"/>
        </pc:sldMkLst>
        <pc:spChg chg="mod">
          <ac:chgData name="БСУ" userId="bdbaa275-9249-41b1-8d15-242f632c67bf" providerId="ADAL" clId="{5B31B7BE-1C98-4403-A937-6928A489311E}" dt="2023-03-02T09:39:13.863" v="367" actId="122"/>
          <ac:spMkLst>
            <pc:docMk/>
            <pc:sldMk cId="0" sldId="268"/>
            <ac:spMk id="35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9:08.373" v="365" actId="1076"/>
          <ac:spMkLst>
            <pc:docMk/>
            <pc:sldMk cId="0" sldId="268"/>
            <ac:spMk id="36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7:38.987" v="336" actId="1582"/>
          <ac:spMkLst>
            <pc:docMk/>
            <pc:sldMk cId="0" sldId="268"/>
            <ac:spMk id="36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19.633" v="345" actId="1582"/>
          <ac:spMkLst>
            <pc:docMk/>
            <pc:sldMk cId="0" sldId="268"/>
            <ac:spMk id="36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7:38.987" v="336" actId="1582"/>
          <ac:spMkLst>
            <pc:docMk/>
            <pc:sldMk cId="0" sldId="268"/>
            <ac:spMk id="36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19.633" v="345" actId="1582"/>
          <ac:spMkLst>
            <pc:docMk/>
            <pc:sldMk cId="0" sldId="268"/>
            <ac:spMk id="36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7:38.987" v="336" actId="1582"/>
          <ac:spMkLst>
            <pc:docMk/>
            <pc:sldMk cId="0" sldId="268"/>
            <ac:spMk id="36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19.633" v="345" actId="1582"/>
          <ac:spMkLst>
            <pc:docMk/>
            <pc:sldMk cId="0" sldId="268"/>
            <ac:spMk id="37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7:38.987" v="336" actId="1582"/>
          <ac:spMkLst>
            <pc:docMk/>
            <pc:sldMk cId="0" sldId="268"/>
            <ac:spMk id="37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19.633" v="345" actId="1582"/>
          <ac:spMkLst>
            <pc:docMk/>
            <pc:sldMk cId="0" sldId="268"/>
            <ac:spMk id="37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7:38.987" v="336" actId="1582"/>
          <ac:spMkLst>
            <pc:docMk/>
            <pc:sldMk cId="0" sldId="268"/>
            <ac:spMk id="37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19.633" v="345" actId="1582"/>
          <ac:spMkLst>
            <pc:docMk/>
            <pc:sldMk cId="0" sldId="268"/>
            <ac:spMk id="37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28.296" v="346" actId="1582"/>
          <ac:spMkLst>
            <pc:docMk/>
            <pc:sldMk cId="0" sldId="268"/>
            <ac:spMk id="38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19.633" v="345" actId="1582"/>
          <ac:spMkLst>
            <pc:docMk/>
            <pc:sldMk cId="0" sldId="268"/>
            <ac:spMk id="38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28.296" v="346" actId="1582"/>
          <ac:spMkLst>
            <pc:docMk/>
            <pc:sldMk cId="0" sldId="268"/>
            <ac:spMk id="38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19.633" v="345" actId="1582"/>
          <ac:spMkLst>
            <pc:docMk/>
            <pc:sldMk cId="0" sldId="268"/>
            <ac:spMk id="38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28.296" v="346" actId="1582"/>
          <ac:spMkLst>
            <pc:docMk/>
            <pc:sldMk cId="0" sldId="268"/>
            <ac:spMk id="38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19.633" v="345" actId="1582"/>
          <ac:spMkLst>
            <pc:docMk/>
            <pc:sldMk cId="0" sldId="268"/>
            <ac:spMk id="38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7:38.987" v="336" actId="1582"/>
          <ac:spMkLst>
            <pc:docMk/>
            <pc:sldMk cId="0" sldId="268"/>
            <ac:spMk id="39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8:19.633" v="345" actId="1582"/>
          <ac:spMkLst>
            <pc:docMk/>
            <pc:sldMk cId="0" sldId="268"/>
            <ac:spMk id="39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9:10.362" v="366" actId="1076"/>
          <ac:spMkLst>
            <pc:docMk/>
            <pc:sldMk cId="0" sldId="268"/>
            <ac:spMk id="39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9:06.452" v="364" actId="1076"/>
          <ac:spMkLst>
            <pc:docMk/>
            <pc:sldMk cId="0" sldId="268"/>
            <ac:spMk id="398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09:37:38.987" v="336" actId="1582"/>
          <ac:cxnSpMkLst>
            <pc:docMk/>
            <pc:sldMk cId="0" sldId="268"/>
            <ac:cxnSpMk id="37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7:38.987" v="336" actId="1582"/>
          <ac:cxnSpMkLst>
            <pc:docMk/>
            <pc:sldMk cId="0" sldId="268"/>
            <ac:cxnSpMk id="37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7:38.987" v="336" actId="1582"/>
          <ac:cxnSpMkLst>
            <pc:docMk/>
            <pc:sldMk cId="0" sldId="268"/>
            <ac:cxnSpMk id="37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7:38.987" v="336" actId="1582"/>
          <ac:cxnSpMkLst>
            <pc:docMk/>
            <pc:sldMk cId="0" sldId="268"/>
            <ac:cxnSpMk id="39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7:38.987" v="336" actId="1582"/>
          <ac:cxnSpMkLst>
            <pc:docMk/>
            <pc:sldMk cId="0" sldId="268"/>
            <ac:cxnSpMk id="39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7:38.987" v="336" actId="1582"/>
          <ac:cxnSpMkLst>
            <pc:docMk/>
            <pc:sldMk cId="0" sldId="268"/>
            <ac:cxnSpMk id="39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7:38.987" v="336" actId="1582"/>
          <ac:cxnSpMkLst>
            <pc:docMk/>
            <pc:sldMk cId="0" sldId="268"/>
            <ac:cxnSpMk id="39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7:38.987" v="336" actId="1582"/>
          <ac:cxnSpMkLst>
            <pc:docMk/>
            <pc:sldMk cId="0" sldId="268"/>
            <ac:cxnSpMk id="396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09:36:40.692" v="332" actId="1076"/>
        <pc:sldMkLst>
          <pc:docMk/>
          <pc:sldMk cId="0" sldId="269"/>
        </pc:sldMkLst>
        <pc:spChg chg="mod">
          <ac:chgData name="БСУ" userId="bdbaa275-9249-41b1-8d15-242f632c67bf" providerId="ADAL" clId="{5B31B7BE-1C98-4403-A937-6928A489311E}" dt="2023-03-02T09:35:57.538" v="323" actId="404"/>
          <ac:spMkLst>
            <pc:docMk/>
            <pc:sldMk cId="0" sldId="269"/>
            <ac:spMk id="40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00.602" v="324" actId="1076"/>
          <ac:spMkLst>
            <pc:docMk/>
            <pc:sldMk cId="0" sldId="269"/>
            <ac:spMk id="40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11.328" v="327" actId="1076"/>
          <ac:spMkLst>
            <pc:docMk/>
            <pc:sldMk cId="0" sldId="269"/>
            <ac:spMk id="40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32.728" v="331" actId="207"/>
          <ac:spMkLst>
            <pc:docMk/>
            <pc:sldMk cId="0" sldId="269"/>
            <ac:spMk id="40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32.728" v="331" actId="207"/>
          <ac:spMkLst>
            <pc:docMk/>
            <pc:sldMk cId="0" sldId="269"/>
            <ac:spMk id="40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32.728" v="331" actId="207"/>
          <ac:spMkLst>
            <pc:docMk/>
            <pc:sldMk cId="0" sldId="269"/>
            <ac:spMk id="40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32.728" v="331" actId="207"/>
          <ac:spMkLst>
            <pc:docMk/>
            <pc:sldMk cId="0" sldId="269"/>
            <ac:spMk id="41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32.728" v="331" actId="207"/>
          <ac:spMkLst>
            <pc:docMk/>
            <pc:sldMk cId="0" sldId="269"/>
            <ac:spMk id="41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32.728" v="331" actId="207"/>
          <ac:spMkLst>
            <pc:docMk/>
            <pc:sldMk cId="0" sldId="269"/>
            <ac:spMk id="41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32.728" v="331" actId="207"/>
          <ac:spMkLst>
            <pc:docMk/>
            <pc:sldMk cId="0" sldId="269"/>
            <ac:spMk id="41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32.728" v="331" actId="207"/>
          <ac:spMkLst>
            <pc:docMk/>
            <pc:sldMk cId="0" sldId="269"/>
            <ac:spMk id="41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36:32.728" v="331" actId="207"/>
          <ac:spMkLst>
            <pc:docMk/>
            <pc:sldMk cId="0" sldId="269"/>
            <ac:spMk id="422" creationId="{00000000-0000-0000-0000-000000000000}"/>
          </ac:spMkLst>
        </pc:spChg>
        <pc:grpChg chg="mod">
          <ac:chgData name="БСУ" userId="bdbaa275-9249-41b1-8d15-242f632c67bf" providerId="ADAL" clId="{5B31B7BE-1C98-4403-A937-6928A489311E}" dt="2023-03-02T09:36:40.692" v="332" actId="1076"/>
          <ac:grpSpMkLst>
            <pc:docMk/>
            <pc:sldMk cId="0" sldId="269"/>
            <ac:grpSpMk id="406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09:36:31.425" v="330" actId="208"/>
          <ac:cxnSpMkLst>
            <pc:docMk/>
            <pc:sldMk cId="0" sldId="269"/>
            <ac:cxnSpMk id="41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6:31.425" v="330" actId="208"/>
          <ac:cxnSpMkLst>
            <pc:docMk/>
            <pc:sldMk cId="0" sldId="269"/>
            <ac:cxnSpMk id="41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6:31.425" v="330" actId="208"/>
          <ac:cxnSpMkLst>
            <pc:docMk/>
            <pc:sldMk cId="0" sldId="269"/>
            <ac:cxnSpMk id="41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6:31.425" v="330" actId="208"/>
          <ac:cxnSpMkLst>
            <pc:docMk/>
            <pc:sldMk cId="0" sldId="269"/>
            <ac:cxnSpMk id="41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6:31.425" v="330" actId="208"/>
          <ac:cxnSpMkLst>
            <pc:docMk/>
            <pc:sldMk cId="0" sldId="269"/>
            <ac:cxnSpMk id="41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6:31.425" v="330" actId="208"/>
          <ac:cxnSpMkLst>
            <pc:docMk/>
            <pc:sldMk cId="0" sldId="269"/>
            <ac:cxnSpMk id="42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6:31.425" v="330" actId="208"/>
          <ac:cxnSpMkLst>
            <pc:docMk/>
            <pc:sldMk cId="0" sldId="269"/>
            <ac:cxnSpMk id="42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36:31.425" v="330" actId="208"/>
          <ac:cxnSpMkLst>
            <pc:docMk/>
            <pc:sldMk cId="0" sldId="269"/>
            <ac:cxnSpMk id="423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09:45:21.187" v="426" actId="14100"/>
        <pc:sldMkLst>
          <pc:docMk/>
          <pc:sldMk cId="0" sldId="270"/>
        </pc:sldMkLst>
        <pc:spChg chg="mod">
          <ac:chgData name="БСУ" userId="bdbaa275-9249-41b1-8d15-242f632c67bf" providerId="ADAL" clId="{5B31B7BE-1C98-4403-A937-6928A489311E}" dt="2023-03-02T09:45:15.428" v="424" actId="1076"/>
          <ac:spMkLst>
            <pc:docMk/>
            <pc:sldMk cId="0" sldId="270"/>
            <ac:spMk id="4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5:15.428" v="424" actId="1076"/>
          <ac:spMkLst>
            <pc:docMk/>
            <pc:sldMk cId="0" sldId="270"/>
            <ac:spMk id="4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5:21.187" v="426" actId="14100"/>
          <ac:spMkLst>
            <pc:docMk/>
            <pc:sldMk cId="0" sldId="270"/>
            <ac:spMk id="430" creationId="{00000000-0000-0000-0000-000000000000}"/>
          </ac:spMkLst>
        </pc:spChg>
        <pc:picChg chg="mod">
          <ac:chgData name="БСУ" userId="bdbaa275-9249-41b1-8d15-242f632c67bf" providerId="ADAL" clId="{5B31B7BE-1C98-4403-A937-6928A489311E}" dt="2023-03-02T09:45:15.428" v="424" actId="1076"/>
          <ac:picMkLst>
            <pc:docMk/>
            <pc:sldMk cId="0" sldId="270"/>
            <ac:picMk id="431" creationId="{00000000-0000-0000-0000-000000000000}"/>
          </ac:picMkLst>
        </pc:picChg>
      </pc:sldChg>
      <pc:sldChg chg="modSp add mod">
        <pc:chgData name="БСУ" userId="bdbaa275-9249-41b1-8d15-242f632c67bf" providerId="ADAL" clId="{5B31B7BE-1C98-4403-A937-6928A489311E}" dt="2023-03-02T09:46:50.677" v="446" actId="1076"/>
        <pc:sldMkLst>
          <pc:docMk/>
          <pc:sldMk cId="0" sldId="271"/>
        </pc:sldMkLst>
        <pc:spChg chg="mod">
          <ac:chgData name="БСУ" userId="bdbaa275-9249-41b1-8d15-242f632c67bf" providerId="ADAL" clId="{5B31B7BE-1C98-4403-A937-6928A489311E}" dt="2023-03-02T09:46:45.827" v="445" actId="404"/>
          <ac:spMkLst>
            <pc:docMk/>
            <pc:sldMk cId="0" sldId="271"/>
            <ac:spMk id="43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6:50.677" v="446" actId="1076"/>
          <ac:spMkLst>
            <pc:docMk/>
            <pc:sldMk cId="0" sldId="271"/>
            <ac:spMk id="43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6:34.751" v="442" actId="207"/>
          <ac:spMkLst>
            <pc:docMk/>
            <pc:sldMk cId="0" sldId="271"/>
            <ac:spMk id="438" creationId="{00000000-0000-0000-0000-000000000000}"/>
          </ac:spMkLst>
        </pc:spChg>
        <pc:picChg chg="mod">
          <ac:chgData name="БСУ" userId="bdbaa275-9249-41b1-8d15-242f632c67bf" providerId="ADAL" clId="{5B31B7BE-1C98-4403-A937-6928A489311E}" dt="2023-03-02T09:46:05.376" v="438" actId="14861"/>
          <ac:picMkLst>
            <pc:docMk/>
            <pc:sldMk cId="0" sldId="271"/>
            <ac:picMk id="439" creationId="{00000000-0000-0000-0000-000000000000}"/>
          </ac:picMkLst>
        </pc:picChg>
      </pc:sldChg>
      <pc:sldChg chg="addSp delSp modSp add mod">
        <pc:chgData name="БСУ" userId="bdbaa275-9249-41b1-8d15-242f632c67bf" providerId="ADAL" clId="{5B31B7BE-1C98-4403-A937-6928A489311E}" dt="2023-03-02T09:52:48.160" v="514" actId="1076"/>
        <pc:sldMkLst>
          <pc:docMk/>
          <pc:sldMk cId="0" sldId="272"/>
        </pc:sldMkLst>
        <pc:spChg chg="mod">
          <ac:chgData name="БСУ" userId="bdbaa275-9249-41b1-8d15-242f632c67bf" providerId="ADAL" clId="{5B31B7BE-1C98-4403-A937-6928A489311E}" dt="2023-03-02T09:51:10.618" v="491"/>
          <ac:spMkLst>
            <pc:docMk/>
            <pc:sldMk cId="0" sldId="272"/>
            <ac:spMk id="9" creationId="{953D0C1E-3CA0-EDC5-BAB0-D6DDFA61FE45}"/>
          </ac:spMkLst>
        </pc:spChg>
        <pc:spChg chg="mod">
          <ac:chgData name="БСУ" userId="bdbaa275-9249-41b1-8d15-242f632c67bf" providerId="ADAL" clId="{5B31B7BE-1C98-4403-A937-6928A489311E}" dt="2023-03-02T09:51:10.618" v="491"/>
          <ac:spMkLst>
            <pc:docMk/>
            <pc:sldMk cId="0" sldId="272"/>
            <ac:spMk id="10" creationId="{0B309D90-15FD-2F74-EB0F-B9D618C2132B}"/>
          </ac:spMkLst>
        </pc:spChg>
        <pc:spChg chg="mod">
          <ac:chgData name="БСУ" userId="bdbaa275-9249-41b1-8d15-242f632c67bf" providerId="ADAL" clId="{5B31B7BE-1C98-4403-A937-6928A489311E}" dt="2023-03-02T09:51:10.618" v="491"/>
          <ac:spMkLst>
            <pc:docMk/>
            <pc:sldMk cId="0" sldId="272"/>
            <ac:spMk id="11" creationId="{61788395-4FD8-7D9D-8266-2AB89EA61566}"/>
          </ac:spMkLst>
        </pc:spChg>
        <pc:spChg chg="mod">
          <ac:chgData name="БСУ" userId="bdbaa275-9249-41b1-8d15-242f632c67bf" providerId="ADAL" clId="{5B31B7BE-1C98-4403-A937-6928A489311E}" dt="2023-03-02T09:51:10.618" v="491"/>
          <ac:spMkLst>
            <pc:docMk/>
            <pc:sldMk cId="0" sldId="272"/>
            <ac:spMk id="12" creationId="{E1B47728-2238-806C-F549-373088E7ACCB}"/>
          </ac:spMkLst>
        </pc:spChg>
        <pc:spChg chg="mod">
          <ac:chgData name="БСУ" userId="bdbaa275-9249-41b1-8d15-242f632c67bf" providerId="ADAL" clId="{5B31B7BE-1C98-4403-A937-6928A489311E}" dt="2023-03-02T09:51:10.618" v="491"/>
          <ac:spMkLst>
            <pc:docMk/>
            <pc:sldMk cId="0" sldId="272"/>
            <ac:spMk id="13" creationId="{F6C44EFA-EABA-939F-403C-0191C35FD720}"/>
          </ac:spMkLst>
        </pc:spChg>
        <pc:spChg chg="mod">
          <ac:chgData name="БСУ" userId="bdbaa275-9249-41b1-8d15-242f632c67bf" providerId="ADAL" clId="{5B31B7BE-1C98-4403-A937-6928A489311E}" dt="2023-03-02T09:51:10.618" v="491"/>
          <ac:spMkLst>
            <pc:docMk/>
            <pc:sldMk cId="0" sldId="272"/>
            <ac:spMk id="14" creationId="{61015416-F41F-0527-2B90-4189B49FB552}"/>
          </ac:spMkLst>
        </pc:spChg>
        <pc:spChg chg="mod">
          <ac:chgData name="БСУ" userId="bdbaa275-9249-41b1-8d15-242f632c67bf" providerId="ADAL" clId="{5B31B7BE-1C98-4403-A937-6928A489311E}" dt="2023-03-02T09:51:10.618" v="491"/>
          <ac:spMkLst>
            <pc:docMk/>
            <pc:sldMk cId="0" sldId="272"/>
            <ac:spMk id="15" creationId="{D5919330-E440-7FA2-F6CC-CE24ECA6BED0}"/>
          </ac:spMkLst>
        </pc:spChg>
        <pc:spChg chg="add mod">
          <ac:chgData name="БСУ" userId="bdbaa275-9249-41b1-8d15-242f632c67bf" providerId="ADAL" clId="{5B31B7BE-1C98-4403-A937-6928A489311E}" dt="2023-03-02T09:51:35.223" v="495" actId="2085"/>
          <ac:spMkLst>
            <pc:docMk/>
            <pc:sldMk cId="0" sldId="272"/>
            <ac:spMk id="16" creationId="{E637AA76-C610-9EE2-AC0F-B939F4E7D9A6}"/>
          </ac:spMkLst>
        </pc:spChg>
        <pc:spChg chg="add mod">
          <ac:chgData name="БСУ" userId="bdbaa275-9249-41b1-8d15-242f632c67bf" providerId="ADAL" clId="{5B31B7BE-1C98-4403-A937-6928A489311E}" dt="2023-03-02T09:52:38.731" v="510" actId="1076"/>
          <ac:spMkLst>
            <pc:docMk/>
            <pc:sldMk cId="0" sldId="272"/>
            <ac:spMk id="17" creationId="{3451D3E8-E35F-A5E2-2A2D-3801B681E21A}"/>
          </ac:spMkLst>
        </pc:spChg>
        <pc:spChg chg="add mod">
          <ac:chgData name="БСУ" userId="bdbaa275-9249-41b1-8d15-242f632c67bf" providerId="ADAL" clId="{5B31B7BE-1C98-4403-A937-6928A489311E}" dt="2023-03-02T09:52:43.054" v="512" actId="1076"/>
          <ac:spMkLst>
            <pc:docMk/>
            <pc:sldMk cId="0" sldId="272"/>
            <ac:spMk id="18" creationId="{FC5F65ED-24A3-688A-68D9-8D101079135E}"/>
          </ac:spMkLst>
        </pc:spChg>
        <pc:spChg chg="add mod">
          <ac:chgData name="БСУ" userId="bdbaa275-9249-41b1-8d15-242f632c67bf" providerId="ADAL" clId="{5B31B7BE-1C98-4403-A937-6928A489311E}" dt="2023-03-02T09:52:48.160" v="514" actId="1076"/>
          <ac:spMkLst>
            <pc:docMk/>
            <pc:sldMk cId="0" sldId="272"/>
            <ac:spMk id="19" creationId="{44131B9E-35BE-4835-C176-E9C0F0491B3D}"/>
          </ac:spMkLst>
        </pc:spChg>
        <pc:spChg chg="mod">
          <ac:chgData name="БСУ" userId="bdbaa275-9249-41b1-8d15-242f632c67bf" providerId="ADAL" clId="{5B31B7BE-1C98-4403-A937-6928A489311E}" dt="2023-03-02T09:47:41.557" v="455" actId="404"/>
          <ac:spMkLst>
            <pc:docMk/>
            <pc:sldMk cId="0" sldId="272"/>
            <ac:spMk id="44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7:41.557" v="455" actId="404"/>
          <ac:spMkLst>
            <pc:docMk/>
            <pc:sldMk cId="0" sldId="272"/>
            <ac:spMk id="445" creationId="{00000000-0000-0000-0000-000000000000}"/>
          </ac:spMkLst>
        </pc:spChg>
        <pc:grpChg chg="add mod">
          <ac:chgData name="БСУ" userId="bdbaa275-9249-41b1-8d15-242f632c67bf" providerId="ADAL" clId="{5B31B7BE-1C98-4403-A937-6928A489311E}" dt="2023-03-02T09:51:10.618" v="491"/>
          <ac:grpSpMkLst>
            <pc:docMk/>
            <pc:sldMk cId="0" sldId="272"/>
            <ac:grpSpMk id="2" creationId="{B11B185E-8621-90A6-9005-AFF50E0528E0}"/>
          </ac:grpSpMkLst>
        </pc:grpChg>
        <pc:picChg chg="del">
          <ac:chgData name="БСУ" userId="bdbaa275-9249-41b1-8d15-242f632c67bf" providerId="ADAL" clId="{5B31B7BE-1C98-4403-A937-6928A489311E}" dt="2023-03-02T09:47:32.656" v="451" actId="478"/>
          <ac:picMkLst>
            <pc:docMk/>
            <pc:sldMk cId="0" sldId="272"/>
            <ac:picMk id="446" creationId="{00000000-0000-0000-0000-000000000000}"/>
          </ac:picMkLst>
        </pc:picChg>
        <pc:picChg chg="del mod">
          <ac:chgData name="БСУ" userId="bdbaa275-9249-41b1-8d15-242f632c67bf" providerId="ADAL" clId="{5B31B7BE-1C98-4403-A937-6928A489311E}" dt="2023-03-02T09:51:09.657" v="490" actId="478"/>
          <ac:picMkLst>
            <pc:docMk/>
            <pc:sldMk cId="0" sldId="272"/>
            <ac:picMk id="447" creationId="{00000000-0000-0000-0000-000000000000}"/>
          </ac:picMkLst>
        </pc:picChg>
        <pc:picChg chg="del">
          <ac:chgData name="БСУ" userId="bdbaa275-9249-41b1-8d15-242f632c67bf" providerId="ADAL" clId="{5B31B7BE-1C98-4403-A937-6928A489311E}" dt="2023-03-02T09:47:31.813" v="450" actId="478"/>
          <ac:picMkLst>
            <pc:docMk/>
            <pc:sldMk cId="0" sldId="272"/>
            <ac:picMk id="448" creationId="{00000000-0000-0000-0000-000000000000}"/>
          </ac:picMkLst>
        </pc:picChg>
        <pc:cxnChg chg="mod">
          <ac:chgData name="БСУ" userId="bdbaa275-9249-41b1-8d15-242f632c67bf" providerId="ADAL" clId="{5B31B7BE-1C98-4403-A937-6928A489311E}" dt="2023-03-02T09:51:10.618" v="491"/>
          <ac:cxnSpMkLst>
            <pc:docMk/>
            <pc:sldMk cId="0" sldId="272"/>
            <ac:cxnSpMk id="3" creationId="{0E054757-B0B2-8480-E319-D57E448F72DC}"/>
          </ac:cxnSpMkLst>
        </pc:cxnChg>
        <pc:cxnChg chg="mod">
          <ac:chgData name="БСУ" userId="bdbaa275-9249-41b1-8d15-242f632c67bf" providerId="ADAL" clId="{5B31B7BE-1C98-4403-A937-6928A489311E}" dt="2023-03-02T09:51:10.618" v="491"/>
          <ac:cxnSpMkLst>
            <pc:docMk/>
            <pc:sldMk cId="0" sldId="272"/>
            <ac:cxnSpMk id="4" creationId="{A502BA36-714A-B3BD-6804-B5618D995451}"/>
          </ac:cxnSpMkLst>
        </pc:cxnChg>
        <pc:cxnChg chg="mod">
          <ac:chgData name="БСУ" userId="bdbaa275-9249-41b1-8d15-242f632c67bf" providerId="ADAL" clId="{5B31B7BE-1C98-4403-A937-6928A489311E}" dt="2023-03-02T09:51:10.618" v="491"/>
          <ac:cxnSpMkLst>
            <pc:docMk/>
            <pc:sldMk cId="0" sldId="272"/>
            <ac:cxnSpMk id="5" creationId="{0F4298E7-94CA-D5AA-08E7-AD157F4F8635}"/>
          </ac:cxnSpMkLst>
        </pc:cxnChg>
        <pc:cxnChg chg="mod">
          <ac:chgData name="БСУ" userId="bdbaa275-9249-41b1-8d15-242f632c67bf" providerId="ADAL" clId="{5B31B7BE-1C98-4403-A937-6928A489311E}" dt="2023-03-02T09:51:10.618" v="491"/>
          <ac:cxnSpMkLst>
            <pc:docMk/>
            <pc:sldMk cId="0" sldId="272"/>
            <ac:cxnSpMk id="6" creationId="{8ABB3CE5-AE4C-BE6D-31D7-777C990D7FDD}"/>
          </ac:cxnSpMkLst>
        </pc:cxnChg>
        <pc:cxnChg chg="mod">
          <ac:chgData name="БСУ" userId="bdbaa275-9249-41b1-8d15-242f632c67bf" providerId="ADAL" clId="{5B31B7BE-1C98-4403-A937-6928A489311E}" dt="2023-03-02T09:51:10.618" v="491"/>
          <ac:cxnSpMkLst>
            <pc:docMk/>
            <pc:sldMk cId="0" sldId="272"/>
            <ac:cxnSpMk id="7" creationId="{77C98F92-7986-14A8-1894-567A01980E1E}"/>
          </ac:cxnSpMkLst>
        </pc:cxnChg>
        <pc:cxnChg chg="mod">
          <ac:chgData name="БСУ" userId="bdbaa275-9249-41b1-8d15-242f632c67bf" providerId="ADAL" clId="{5B31B7BE-1C98-4403-A937-6928A489311E}" dt="2023-03-02T09:51:10.618" v="491"/>
          <ac:cxnSpMkLst>
            <pc:docMk/>
            <pc:sldMk cId="0" sldId="272"/>
            <ac:cxnSpMk id="8" creationId="{6F7B1201-843F-0D20-89C3-6105A8282E4E}"/>
          </ac:cxnSpMkLst>
        </pc:cxnChg>
      </pc:sldChg>
      <pc:sldChg chg="modSp add mod">
        <pc:chgData name="БСУ" userId="bdbaa275-9249-41b1-8d15-242f632c67bf" providerId="ADAL" clId="{5B31B7BE-1C98-4403-A937-6928A489311E}" dt="2023-03-02T09:48:33.633" v="464" actId="1076"/>
        <pc:sldMkLst>
          <pc:docMk/>
          <pc:sldMk cId="0" sldId="273"/>
        </pc:sldMkLst>
        <pc:spChg chg="mod">
          <ac:chgData name="БСУ" userId="bdbaa275-9249-41b1-8d15-242f632c67bf" providerId="ADAL" clId="{5B31B7BE-1C98-4403-A937-6928A489311E}" dt="2023-03-02T09:48:33.633" v="464" actId="1076"/>
          <ac:spMkLst>
            <pc:docMk/>
            <pc:sldMk cId="0" sldId="273"/>
            <ac:spMk id="45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8:33.633" v="464" actId="1076"/>
          <ac:spMkLst>
            <pc:docMk/>
            <pc:sldMk cId="0" sldId="273"/>
            <ac:spMk id="454" creationId="{00000000-0000-0000-0000-000000000000}"/>
          </ac:spMkLst>
        </pc:spChg>
      </pc:sldChg>
      <pc:sldChg chg="modSp add mod">
        <pc:chgData name="БСУ" userId="bdbaa275-9249-41b1-8d15-242f632c67bf" providerId="ADAL" clId="{5B31B7BE-1C98-4403-A937-6928A489311E}" dt="2023-03-02T09:53:39.967" v="522" actId="1076"/>
        <pc:sldMkLst>
          <pc:docMk/>
          <pc:sldMk cId="0" sldId="274"/>
        </pc:sldMkLst>
        <pc:spChg chg="mod">
          <ac:chgData name="БСУ" userId="bdbaa275-9249-41b1-8d15-242f632c67bf" providerId="ADAL" clId="{5B31B7BE-1C98-4403-A937-6928A489311E}" dt="2023-03-02T09:50:30.162" v="489" actId="2085"/>
          <ac:spMkLst>
            <pc:docMk/>
            <pc:sldMk cId="0" sldId="274"/>
            <ac:spMk id="45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25.879" v="521" actId="1076"/>
          <ac:spMkLst>
            <pc:docMk/>
            <pc:sldMk cId="0" sldId="274"/>
            <ac:spMk id="46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21.347" v="520" actId="1076"/>
          <ac:spMkLst>
            <pc:docMk/>
            <pc:sldMk cId="0" sldId="274"/>
            <ac:spMk id="46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9:52.236" v="482" actId="208"/>
          <ac:spMkLst>
            <pc:docMk/>
            <pc:sldMk cId="0" sldId="274"/>
            <ac:spMk id="46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9:52.236" v="482" actId="208"/>
          <ac:spMkLst>
            <pc:docMk/>
            <pc:sldMk cId="0" sldId="274"/>
            <ac:spMk id="46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9:52.236" v="482" actId="208"/>
          <ac:spMkLst>
            <pc:docMk/>
            <pc:sldMk cId="0" sldId="274"/>
            <ac:spMk id="46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9:52.236" v="482" actId="208"/>
          <ac:spMkLst>
            <pc:docMk/>
            <pc:sldMk cId="0" sldId="274"/>
            <ac:spMk id="46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9:52.236" v="482" actId="208"/>
          <ac:spMkLst>
            <pc:docMk/>
            <pc:sldMk cId="0" sldId="274"/>
            <ac:spMk id="46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9:52.236" v="482" actId="208"/>
          <ac:spMkLst>
            <pc:docMk/>
            <pc:sldMk cId="0" sldId="274"/>
            <ac:spMk id="47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9:52.236" v="482" actId="208"/>
          <ac:spMkLst>
            <pc:docMk/>
            <pc:sldMk cId="0" sldId="274"/>
            <ac:spMk id="47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9:52.236" v="482" actId="208"/>
          <ac:spMkLst>
            <pc:docMk/>
            <pc:sldMk cId="0" sldId="274"/>
            <ac:spMk id="47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49:52.236" v="482" actId="208"/>
          <ac:spMkLst>
            <pc:docMk/>
            <pc:sldMk cId="0" sldId="274"/>
            <ac:spMk id="47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0:21.853" v="487" actId="207"/>
          <ac:spMkLst>
            <pc:docMk/>
            <pc:sldMk cId="0" sldId="274"/>
            <ac:spMk id="48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0:21.853" v="487" actId="207"/>
          <ac:spMkLst>
            <pc:docMk/>
            <pc:sldMk cId="0" sldId="274"/>
            <ac:spMk id="48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0:21.853" v="487" actId="207"/>
          <ac:spMkLst>
            <pc:docMk/>
            <pc:sldMk cId="0" sldId="274"/>
            <ac:spMk id="48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0:21.853" v="487" actId="207"/>
          <ac:spMkLst>
            <pc:docMk/>
            <pc:sldMk cId="0" sldId="274"/>
            <ac:spMk id="48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0:21.853" v="487" actId="207"/>
          <ac:spMkLst>
            <pc:docMk/>
            <pc:sldMk cId="0" sldId="274"/>
            <ac:spMk id="48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0:21.853" v="487" actId="207"/>
          <ac:spMkLst>
            <pc:docMk/>
            <pc:sldMk cId="0" sldId="274"/>
            <ac:spMk id="48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0:21.853" v="487" actId="207"/>
          <ac:spMkLst>
            <pc:docMk/>
            <pc:sldMk cId="0" sldId="274"/>
            <ac:spMk id="48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0:21.853" v="487" actId="207"/>
          <ac:spMkLst>
            <pc:docMk/>
            <pc:sldMk cId="0" sldId="274"/>
            <ac:spMk id="48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0:21.853" v="487" actId="207"/>
          <ac:spMkLst>
            <pc:docMk/>
            <pc:sldMk cId="0" sldId="274"/>
            <ac:spMk id="488" creationId="{00000000-0000-0000-0000-000000000000}"/>
          </ac:spMkLst>
        </pc:spChg>
        <pc:grpChg chg="mod">
          <ac:chgData name="БСУ" userId="bdbaa275-9249-41b1-8d15-242f632c67bf" providerId="ADAL" clId="{5B31B7BE-1C98-4403-A937-6928A489311E}" dt="2023-03-02T09:53:39.967" v="522" actId="1076"/>
          <ac:grpSpMkLst>
            <pc:docMk/>
            <pc:sldMk cId="0" sldId="274"/>
            <ac:grpSpMk id="462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09:49:52.236" v="482" actId="208"/>
          <ac:cxnSpMkLst>
            <pc:docMk/>
            <pc:sldMk cId="0" sldId="274"/>
            <ac:cxnSpMk id="46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49:52.236" v="482" actId="208"/>
          <ac:cxnSpMkLst>
            <pc:docMk/>
            <pc:sldMk cId="0" sldId="274"/>
            <ac:cxnSpMk id="46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49:52.236" v="482" actId="208"/>
          <ac:cxnSpMkLst>
            <pc:docMk/>
            <pc:sldMk cId="0" sldId="274"/>
            <ac:cxnSpMk id="47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49:52.236" v="482" actId="208"/>
          <ac:cxnSpMkLst>
            <pc:docMk/>
            <pc:sldMk cId="0" sldId="274"/>
            <ac:cxnSpMk id="47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49:52.236" v="482" actId="208"/>
          <ac:cxnSpMkLst>
            <pc:docMk/>
            <pc:sldMk cId="0" sldId="274"/>
            <ac:cxnSpMk id="47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49:52.236" v="482" actId="208"/>
          <ac:cxnSpMkLst>
            <pc:docMk/>
            <pc:sldMk cId="0" sldId="274"/>
            <ac:cxnSpMk id="47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49:52.236" v="482" actId="208"/>
          <ac:cxnSpMkLst>
            <pc:docMk/>
            <pc:sldMk cId="0" sldId="274"/>
            <ac:cxnSpMk id="47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49:52.236" v="482" actId="208"/>
          <ac:cxnSpMkLst>
            <pc:docMk/>
            <pc:sldMk cId="0" sldId="274"/>
            <ac:cxnSpMk id="479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05:00.371" v="666" actId="20577"/>
        <pc:sldMkLst>
          <pc:docMk/>
          <pc:sldMk cId="0" sldId="275"/>
        </pc:sldMkLst>
        <pc:spChg chg="mod">
          <ac:chgData name="БСУ" userId="bdbaa275-9249-41b1-8d15-242f632c67bf" providerId="ADAL" clId="{5B31B7BE-1C98-4403-A937-6928A489311E}" dt="2023-03-02T10:05:00.371" v="666" actId="20577"/>
          <ac:spMkLst>
            <pc:docMk/>
            <pc:sldMk cId="0" sldId="275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8:43.770" v="585" actId="122"/>
          <ac:spMkLst>
            <pc:docMk/>
            <pc:sldMk cId="0" sldId="275"/>
            <ac:spMk id="494" creationId="{00000000-0000-0000-0000-000000000000}"/>
          </ac:spMkLst>
        </pc:spChg>
        <pc:spChg chg="mod ord">
          <ac:chgData name="БСУ" userId="bdbaa275-9249-41b1-8d15-242f632c67bf" providerId="ADAL" clId="{5B31B7BE-1C98-4403-A937-6928A489311E}" dt="2023-03-02T09:54:21.076" v="532" actId="207"/>
          <ac:spMkLst>
            <pc:docMk/>
            <pc:sldMk cId="0" sldId="275"/>
            <ac:spMk id="49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52.020" v="525" actId="208"/>
          <ac:spMkLst>
            <pc:docMk/>
            <pc:sldMk cId="0" sldId="275"/>
            <ac:spMk id="49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52.020" v="525" actId="208"/>
          <ac:spMkLst>
            <pc:docMk/>
            <pc:sldMk cId="0" sldId="275"/>
            <ac:spMk id="49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52.020" v="525" actId="208"/>
          <ac:spMkLst>
            <pc:docMk/>
            <pc:sldMk cId="0" sldId="275"/>
            <ac:spMk id="49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52.020" v="525" actId="208"/>
          <ac:spMkLst>
            <pc:docMk/>
            <pc:sldMk cId="0" sldId="275"/>
            <ac:spMk id="50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52.020" v="525" actId="208"/>
          <ac:spMkLst>
            <pc:docMk/>
            <pc:sldMk cId="0" sldId="275"/>
            <ac:spMk id="50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52.020" v="525" actId="208"/>
          <ac:spMkLst>
            <pc:docMk/>
            <pc:sldMk cId="0" sldId="275"/>
            <ac:spMk id="50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52.020" v="525" actId="208"/>
          <ac:spMkLst>
            <pc:docMk/>
            <pc:sldMk cId="0" sldId="275"/>
            <ac:spMk id="50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3:52.020" v="525" actId="208"/>
          <ac:spMkLst>
            <pc:docMk/>
            <pc:sldMk cId="0" sldId="275"/>
            <ac:spMk id="51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4:12.256" v="530" actId="13822"/>
          <ac:spMkLst>
            <pc:docMk/>
            <pc:sldMk cId="0" sldId="275"/>
            <ac:spMk id="51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4:46.162" v="537" actId="14100"/>
          <ac:spMkLst>
            <pc:docMk/>
            <pc:sldMk cId="0" sldId="275"/>
            <ac:spMk id="514" creationId="{00000000-0000-0000-0000-000000000000}"/>
          </ac:spMkLst>
        </pc:spChg>
        <pc:grpChg chg="mod">
          <ac:chgData name="БСУ" userId="bdbaa275-9249-41b1-8d15-242f632c67bf" providerId="ADAL" clId="{5B31B7BE-1C98-4403-A937-6928A489311E}" dt="2023-03-02T09:53:47.861" v="523" actId="207"/>
          <ac:grpSpMkLst>
            <pc:docMk/>
            <pc:sldMk cId="0" sldId="275"/>
            <ac:grpSpMk id="495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09:53:52.020" v="525" actId="208"/>
          <ac:cxnSpMkLst>
            <pc:docMk/>
            <pc:sldMk cId="0" sldId="275"/>
            <ac:cxnSpMk id="50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3:52.020" v="525" actId="208"/>
          <ac:cxnSpMkLst>
            <pc:docMk/>
            <pc:sldMk cId="0" sldId="275"/>
            <ac:cxnSpMk id="50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3:52.020" v="525" actId="208"/>
          <ac:cxnSpMkLst>
            <pc:docMk/>
            <pc:sldMk cId="0" sldId="275"/>
            <ac:cxnSpMk id="50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3:52.020" v="525" actId="208"/>
          <ac:cxnSpMkLst>
            <pc:docMk/>
            <pc:sldMk cId="0" sldId="275"/>
            <ac:cxnSpMk id="50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3:52.020" v="525" actId="208"/>
          <ac:cxnSpMkLst>
            <pc:docMk/>
            <pc:sldMk cId="0" sldId="275"/>
            <ac:cxnSpMk id="50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3:52.020" v="525" actId="208"/>
          <ac:cxnSpMkLst>
            <pc:docMk/>
            <pc:sldMk cId="0" sldId="275"/>
            <ac:cxnSpMk id="50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3:52.020" v="525" actId="208"/>
          <ac:cxnSpMkLst>
            <pc:docMk/>
            <pc:sldMk cId="0" sldId="275"/>
            <ac:cxnSpMk id="51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3:52.020" v="525" actId="208"/>
          <ac:cxnSpMkLst>
            <pc:docMk/>
            <pc:sldMk cId="0" sldId="275"/>
            <ac:cxnSpMk id="512" creationId="{00000000-0000-0000-0000-000000000000}"/>
          </ac:cxnSpMkLst>
        </pc:cxnChg>
      </pc:sldChg>
      <pc:sldChg chg="add del">
        <pc:chgData name="БСУ" userId="bdbaa275-9249-41b1-8d15-242f632c67bf" providerId="ADAL" clId="{5B31B7BE-1C98-4403-A937-6928A489311E}" dt="2023-03-02T10:00:18.880" v="603" actId="47"/>
        <pc:sldMkLst>
          <pc:docMk/>
          <pc:sldMk cId="0" sldId="276"/>
        </pc:sldMkLst>
      </pc:sldChg>
      <pc:sldChg chg="add del">
        <pc:chgData name="БСУ" userId="bdbaa275-9249-41b1-8d15-242f632c67bf" providerId="ADAL" clId="{5B31B7BE-1C98-4403-A937-6928A489311E}" dt="2023-03-02T10:01:13.774" v="615" actId="2696"/>
        <pc:sldMkLst>
          <pc:docMk/>
          <pc:sldMk cId="0" sldId="277"/>
        </pc:sldMkLst>
      </pc:sldChg>
      <pc:sldChg chg="add del">
        <pc:chgData name="БСУ" userId="bdbaa275-9249-41b1-8d15-242f632c67bf" providerId="ADAL" clId="{5B31B7BE-1C98-4403-A937-6928A489311E}" dt="2023-03-02T10:02:22.967" v="630" actId="47"/>
        <pc:sldMkLst>
          <pc:docMk/>
          <pc:sldMk cId="0" sldId="278"/>
        </pc:sldMkLst>
      </pc:sldChg>
      <pc:sldChg chg="add del">
        <pc:chgData name="БСУ" userId="bdbaa275-9249-41b1-8d15-242f632c67bf" providerId="ADAL" clId="{5B31B7BE-1C98-4403-A937-6928A489311E}" dt="2023-03-02T10:03:31.886" v="644" actId="47"/>
        <pc:sldMkLst>
          <pc:docMk/>
          <pc:sldMk cId="0" sldId="279"/>
        </pc:sldMkLst>
      </pc:sldChg>
      <pc:sldChg chg="add del">
        <pc:chgData name="БСУ" userId="bdbaa275-9249-41b1-8d15-242f632c67bf" providerId="ADAL" clId="{5B31B7BE-1C98-4403-A937-6928A489311E}" dt="2023-03-02T10:06:04.276" v="683" actId="47"/>
        <pc:sldMkLst>
          <pc:docMk/>
          <pc:sldMk cId="0" sldId="280"/>
        </pc:sldMkLst>
      </pc:sldChg>
      <pc:sldChg chg="add del">
        <pc:chgData name="БСУ" userId="bdbaa275-9249-41b1-8d15-242f632c67bf" providerId="ADAL" clId="{5B31B7BE-1C98-4403-A937-6928A489311E}" dt="2023-03-02T10:07:55.539" v="700" actId="47"/>
        <pc:sldMkLst>
          <pc:docMk/>
          <pc:sldMk cId="0" sldId="281"/>
        </pc:sldMkLst>
      </pc:sldChg>
      <pc:sldChg chg="add del">
        <pc:chgData name="БСУ" userId="bdbaa275-9249-41b1-8d15-242f632c67bf" providerId="ADAL" clId="{5B31B7BE-1C98-4403-A937-6928A489311E}" dt="2023-03-02T10:09:03.626" v="719" actId="47"/>
        <pc:sldMkLst>
          <pc:docMk/>
          <pc:sldMk cId="0" sldId="282"/>
        </pc:sldMkLst>
      </pc:sldChg>
      <pc:sldChg chg="add del">
        <pc:chgData name="БСУ" userId="bdbaa275-9249-41b1-8d15-242f632c67bf" providerId="ADAL" clId="{5B31B7BE-1C98-4403-A937-6928A489311E}" dt="2023-03-02T10:29:11.107" v="733" actId="47"/>
        <pc:sldMkLst>
          <pc:docMk/>
          <pc:sldMk cId="0" sldId="283"/>
        </pc:sldMkLst>
      </pc:sldChg>
      <pc:sldChg chg="add del">
        <pc:chgData name="БСУ" userId="bdbaa275-9249-41b1-8d15-242f632c67bf" providerId="ADAL" clId="{5B31B7BE-1C98-4403-A937-6928A489311E}" dt="2023-03-02T10:30:33.988" v="756" actId="47"/>
        <pc:sldMkLst>
          <pc:docMk/>
          <pc:sldMk cId="0" sldId="284"/>
        </pc:sldMkLst>
      </pc:sldChg>
      <pc:sldChg chg="add del">
        <pc:chgData name="БСУ" userId="bdbaa275-9249-41b1-8d15-242f632c67bf" providerId="ADAL" clId="{5B31B7BE-1C98-4403-A937-6928A489311E}" dt="2023-03-02T10:32:06.080" v="775" actId="47"/>
        <pc:sldMkLst>
          <pc:docMk/>
          <pc:sldMk cId="0" sldId="285"/>
        </pc:sldMkLst>
      </pc:sldChg>
      <pc:sldChg chg="add del">
        <pc:chgData name="БСУ" userId="bdbaa275-9249-41b1-8d15-242f632c67bf" providerId="ADAL" clId="{5B31B7BE-1C98-4403-A937-6928A489311E}" dt="2023-03-02T10:32:59.643" v="790" actId="47"/>
        <pc:sldMkLst>
          <pc:docMk/>
          <pc:sldMk cId="0" sldId="286"/>
        </pc:sldMkLst>
      </pc:sldChg>
      <pc:sldChg chg="add del">
        <pc:chgData name="БСУ" userId="bdbaa275-9249-41b1-8d15-242f632c67bf" providerId="ADAL" clId="{5B31B7BE-1C98-4403-A937-6928A489311E}" dt="2023-03-02T10:33:48.099" v="806" actId="47"/>
        <pc:sldMkLst>
          <pc:docMk/>
          <pc:sldMk cId="0" sldId="287"/>
        </pc:sldMkLst>
      </pc:sldChg>
      <pc:sldChg chg="add del">
        <pc:chgData name="БСУ" userId="bdbaa275-9249-41b1-8d15-242f632c67bf" providerId="ADAL" clId="{5B31B7BE-1C98-4403-A937-6928A489311E}" dt="2023-03-02T10:34:54.521" v="823" actId="47"/>
        <pc:sldMkLst>
          <pc:docMk/>
          <pc:sldMk cId="0" sldId="288"/>
        </pc:sldMkLst>
      </pc:sldChg>
      <pc:sldChg chg="add del">
        <pc:chgData name="БСУ" userId="bdbaa275-9249-41b1-8d15-242f632c67bf" providerId="ADAL" clId="{5B31B7BE-1C98-4403-A937-6928A489311E}" dt="2023-03-02T10:35:43.301" v="836" actId="47"/>
        <pc:sldMkLst>
          <pc:docMk/>
          <pc:sldMk cId="0" sldId="289"/>
        </pc:sldMkLst>
      </pc:sldChg>
      <pc:sldChg chg="add del">
        <pc:chgData name="БСУ" userId="bdbaa275-9249-41b1-8d15-242f632c67bf" providerId="ADAL" clId="{5B31B7BE-1C98-4403-A937-6928A489311E}" dt="2023-03-02T10:37:06.118" v="860" actId="47"/>
        <pc:sldMkLst>
          <pc:docMk/>
          <pc:sldMk cId="0" sldId="290"/>
        </pc:sldMkLst>
      </pc:sldChg>
      <pc:sldChg chg="add del">
        <pc:chgData name="БСУ" userId="bdbaa275-9249-41b1-8d15-242f632c67bf" providerId="ADAL" clId="{5B31B7BE-1C98-4403-A937-6928A489311E}" dt="2023-03-02T10:38:26.467" v="878" actId="47"/>
        <pc:sldMkLst>
          <pc:docMk/>
          <pc:sldMk cId="0" sldId="291"/>
        </pc:sldMkLst>
      </pc:sldChg>
      <pc:sldChg chg="add del">
        <pc:chgData name="БСУ" userId="bdbaa275-9249-41b1-8d15-242f632c67bf" providerId="ADAL" clId="{5B31B7BE-1C98-4403-A937-6928A489311E}" dt="2023-03-02T10:40:19.724" v="902" actId="47"/>
        <pc:sldMkLst>
          <pc:docMk/>
          <pc:sldMk cId="0" sldId="292"/>
        </pc:sldMkLst>
      </pc:sldChg>
      <pc:sldChg chg="modSp add mod">
        <pc:chgData name="БСУ" userId="bdbaa275-9249-41b1-8d15-242f632c67bf" providerId="ADAL" clId="{5B31B7BE-1C98-4403-A937-6928A489311E}" dt="2023-03-02T09:57:50.828" v="567" actId="1076"/>
        <pc:sldMkLst>
          <pc:docMk/>
          <pc:sldMk cId="0" sldId="293"/>
        </pc:sldMkLst>
        <pc:spChg chg="mod">
          <ac:chgData name="БСУ" userId="bdbaa275-9249-41b1-8d15-242f632c67bf" providerId="ADAL" clId="{5B31B7BE-1C98-4403-A937-6928A489311E}" dt="2023-03-02T09:56:49.449" v="562" actId="207"/>
          <ac:spMkLst>
            <pc:docMk/>
            <pc:sldMk cId="0" sldId="293"/>
            <ac:spMk id="96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7:50.828" v="567" actId="1076"/>
          <ac:spMkLst>
            <pc:docMk/>
            <pc:sldMk cId="0" sldId="293"/>
            <ac:spMk id="96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6:04.752" v="551" actId="1076"/>
          <ac:spMkLst>
            <pc:docMk/>
            <pc:sldMk cId="0" sldId="293"/>
            <ac:spMk id="96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6:06.512" v="552" actId="1076"/>
          <ac:spMkLst>
            <pc:docMk/>
            <pc:sldMk cId="0" sldId="293"/>
            <ac:spMk id="96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5:36.016" v="542" actId="207"/>
          <ac:spMkLst>
            <pc:docMk/>
            <pc:sldMk cId="0" sldId="293"/>
            <ac:spMk id="97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5:36.016" v="542" actId="207"/>
          <ac:spMkLst>
            <pc:docMk/>
            <pc:sldMk cId="0" sldId="293"/>
            <ac:spMk id="97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5:36.016" v="542" actId="207"/>
          <ac:spMkLst>
            <pc:docMk/>
            <pc:sldMk cId="0" sldId="293"/>
            <ac:spMk id="97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5:36.016" v="542" actId="207"/>
          <ac:spMkLst>
            <pc:docMk/>
            <pc:sldMk cId="0" sldId="293"/>
            <ac:spMk id="97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5:36.016" v="542" actId="207"/>
          <ac:spMkLst>
            <pc:docMk/>
            <pc:sldMk cId="0" sldId="293"/>
            <ac:spMk id="97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5:36.016" v="542" actId="207"/>
          <ac:spMkLst>
            <pc:docMk/>
            <pc:sldMk cId="0" sldId="293"/>
            <ac:spMk id="98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5:36.016" v="542" actId="207"/>
          <ac:spMkLst>
            <pc:docMk/>
            <pc:sldMk cId="0" sldId="293"/>
            <ac:spMk id="98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5:36.016" v="542" actId="207"/>
          <ac:spMkLst>
            <pc:docMk/>
            <pc:sldMk cId="0" sldId="293"/>
            <ac:spMk id="98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5:36.016" v="542" actId="207"/>
          <ac:spMkLst>
            <pc:docMk/>
            <pc:sldMk cId="0" sldId="293"/>
            <ac:spMk id="983" creationId="{00000000-0000-0000-0000-000000000000}"/>
          </ac:spMkLst>
        </pc:spChg>
        <pc:grpChg chg="mod">
          <ac:chgData name="БСУ" userId="bdbaa275-9249-41b1-8d15-242f632c67bf" providerId="ADAL" clId="{5B31B7BE-1C98-4403-A937-6928A489311E}" dt="2023-03-02T09:55:36.016" v="542" actId="207"/>
          <ac:grpSpMkLst>
            <pc:docMk/>
            <pc:sldMk cId="0" sldId="293"/>
            <ac:grpSpMk id="966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09:55:36.016" v="542" actId="207"/>
          <ac:cxnSpMkLst>
            <pc:docMk/>
            <pc:sldMk cId="0" sldId="293"/>
            <ac:cxnSpMk id="96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5:36.016" v="542" actId="207"/>
          <ac:cxnSpMkLst>
            <pc:docMk/>
            <pc:sldMk cId="0" sldId="293"/>
            <ac:cxnSpMk id="96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5:36.016" v="542" actId="207"/>
          <ac:cxnSpMkLst>
            <pc:docMk/>
            <pc:sldMk cId="0" sldId="293"/>
            <ac:cxnSpMk id="96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5:36.016" v="542" actId="207"/>
          <ac:cxnSpMkLst>
            <pc:docMk/>
            <pc:sldMk cId="0" sldId="293"/>
            <ac:cxnSpMk id="97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5:36.016" v="542" actId="207"/>
          <ac:cxnSpMkLst>
            <pc:docMk/>
            <pc:sldMk cId="0" sldId="293"/>
            <ac:cxnSpMk id="97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5:36.016" v="542" actId="207"/>
          <ac:cxnSpMkLst>
            <pc:docMk/>
            <pc:sldMk cId="0" sldId="293"/>
            <ac:cxnSpMk id="97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5:36.016" v="542" actId="207"/>
          <ac:cxnSpMkLst>
            <pc:docMk/>
            <pc:sldMk cId="0" sldId="293"/>
            <ac:cxnSpMk id="97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09:55:36.016" v="542" actId="207"/>
          <ac:cxnSpMkLst>
            <pc:docMk/>
            <pc:sldMk cId="0" sldId="293"/>
            <ac:cxnSpMk id="977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09:58:13.656" v="572" actId="207"/>
        <pc:sldMkLst>
          <pc:docMk/>
          <pc:sldMk cId="0" sldId="294"/>
        </pc:sldMkLst>
        <pc:spChg chg="add mod">
          <ac:chgData name="БСУ" userId="bdbaa275-9249-41b1-8d15-242f632c67bf" providerId="ADAL" clId="{5B31B7BE-1C98-4403-A937-6928A489311E}" dt="2023-03-02T09:57:55.967" v="569"/>
          <ac:spMkLst>
            <pc:docMk/>
            <pc:sldMk cId="0" sldId="294"/>
            <ac:spMk id="2" creationId="{409FC95A-3F1E-9EDF-04B3-E380169F0910}"/>
          </ac:spMkLst>
        </pc:spChg>
        <pc:spChg chg="mod">
          <ac:chgData name="БСУ" userId="bdbaa275-9249-41b1-8d15-242f632c67bf" providerId="ADAL" clId="{5B31B7BE-1C98-4403-A937-6928A489311E}" dt="2023-03-02T09:58:13.656" v="572" actId="207"/>
          <ac:spMkLst>
            <pc:docMk/>
            <pc:sldMk cId="0" sldId="294"/>
            <ac:spMk id="988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09:57:55.118" v="568" actId="478"/>
          <ac:spMkLst>
            <pc:docMk/>
            <pc:sldMk cId="0" sldId="294"/>
            <ac:spMk id="989" creationId="{00000000-0000-0000-0000-000000000000}"/>
          </ac:spMkLst>
        </pc:spChg>
      </pc:sldChg>
      <pc:sldChg chg="addSp delSp modSp add mod">
        <pc:chgData name="БСУ" userId="bdbaa275-9249-41b1-8d15-242f632c67bf" providerId="ADAL" clId="{5B31B7BE-1C98-4403-A937-6928A489311E}" dt="2023-03-02T10:53:22.882" v="1087" actId="1076"/>
        <pc:sldMkLst>
          <pc:docMk/>
          <pc:sldMk cId="0" sldId="295"/>
        </pc:sldMkLst>
        <pc:spChg chg="mod">
          <ac:chgData name="БСУ" userId="bdbaa275-9249-41b1-8d15-242f632c67bf" providerId="ADAL" clId="{5B31B7BE-1C98-4403-A937-6928A489311E}" dt="2023-03-02T10:51:16.519" v="1068"/>
          <ac:spMkLst>
            <pc:docMk/>
            <pc:sldMk cId="0" sldId="295"/>
            <ac:spMk id="3" creationId="{CD701A18-CB83-4008-A801-2DB479D297C6}"/>
          </ac:spMkLst>
        </pc:spChg>
        <pc:spChg chg="mod">
          <ac:chgData name="БСУ" userId="bdbaa275-9249-41b1-8d15-242f632c67bf" providerId="ADAL" clId="{5B31B7BE-1C98-4403-A937-6928A489311E}" dt="2023-03-02T10:51:16.519" v="1068"/>
          <ac:spMkLst>
            <pc:docMk/>
            <pc:sldMk cId="0" sldId="295"/>
            <ac:spMk id="4" creationId="{F33A78C5-7DA9-A7F7-4712-DDB8D808E65E}"/>
          </ac:spMkLst>
        </pc:spChg>
        <pc:spChg chg="mod">
          <ac:chgData name="БСУ" userId="bdbaa275-9249-41b1-8d15-242f632c67bf" providerId="ADAL" clId="{5B31B7BE-1C98-4403-A937-6928A489311E}" dt="2023-03-02T10:51:16.519" v="1068"/>
          <ac:spMkLst>
            <pc:docMk/>
            <pc:sldMk cId="0" sldId="295"/>
            <ac:spMk id="5" creationId="{75991EB3-4EF4-40B1-7074-A8DCAB43C411}"/>
          </ac:spMkLst>
        </pc:spChg>
        <pc:spChg chg="mod">
          <ac:chgData name="БСУ" userId="bdbaa275-9249-41b1-8d15-242f632c67bf" providerId="ADAL" clId="{5B31B7BE-1C98-4403-A937-6928A489311E}" dt="2023-03-02T10:51:16.519" v="1068"/>
          <ac:spMkLst>
            <pc:docMk/>
            <pc:sldMk cId="0" sldId="295"/>
            <ac:spMk id="6" creationId="{BD345704-EB8A-2EA9-B878-9B29F976F813}"/>
          </ac:spMkLst>
        </pc:spChg>
        <pc:spChg chg="mod">
          <ac:chgData name="БСУ" userId="bdbaa275-9249-41b1-8d15-242f632c67bf" providerId="ADAL" clId="{5B31B7BE-1C98-4403-A937-6928A489311E}" dt="2023-03-02T10:51:16.519" v="1068"/>
          <ac:spMkLst>
            <pc:docMk/>
            <pc:sldMk cId="0" sldId="295"/>
            <ac:spMk id="7" creationId="{867AEA14-D8AE-84CB-B768-7086EA31565B}"/>
          </ac:spMkLst>
        </pc:spChg>
        <pc:spChg chg="mod">
          <ac:chgData name="БСУ" userId="bdbaa275-9249-41b1-8d15-242f632c67bf" providerId="ADAL" clId="{5B31B7BE-1C98-4403-A937-6928A489311E}" dt="2023-03-02T10:51:16.519" v="1068"/>
          <ac:spMkLst>
            <pc:docMk/>
            <pc:sldMk cId="0" sldId="295"/>
            <ac:spMk id="12" creationId="{BA8A9705-73F4-E0C0-1AF2-937F42E9557F}"/>
          </ac:spMkLst>
        </pc:spChg>
        <pc:spChg chg="mod">
          <ac:chgData name="БСУ" userId="bdbaa275-9249-41b1-8d15-242f632c67bf" providerId="ADAL" clId="{5B31B7BE-1C98-4403-A937-6928A489311E}" dt="2023-03-02T10:51:16.519" v="1068"/>
          <ac:spMkLst>
            <pc:docMk/>
            <pc:sldMk cId="0" sldId="295"/>
            <ac:spMk id="14" creationId="{BD157035-0A58-AE88-AEB5-D53CF3F5E1B8}"/>
          </ac:spMkLst>
        </pc:spChg>
        <pc:spChg chg="mod">
          <ac:chgData name="БСУ" userId="bdbaa275-9249-41b1-8d15-242f632c67bf" providerId="ADAL" clId="{5B31B7BE-1C98-4403-A937-6928A489311E}" dt="2023-03-02T10:51:16.519" v="1068"/>
          <ac:spMkLst>
            <pc:docMk/>
            <pc:sldMk cId="0" sldId="295"/>
            <ac:spMk id="15" creationId="{904B0A1A-3F49-6962-9AA9-6A60BF9BC14B}"/>
          </ac:spMkLst>
        </pc:spChg>
        <pc:spChg chg="mod">
          <ac:chgData name="БСУ" userId="bdbaa275-9249-41b1-8d15-242f632c67bf" providerId="ADAL" clId="{5B31B7BE-1C98-4403-A937-6928A489311E}" dt="2023-03-02T10:51:16.519" v="1068"/>
          <ac:spMkLst>
            <pc:docMk/>
            <pc:sldMk cId="0" sldId="295"/>
            <ac:spMk id="18" creationId="{C84AE095-4E82-4EAB-23CD-726ED1E298C2}"/>
          </ac:spMkLst>
        </pc:spChg>
        <pc:spChg chg="mod">
          <ac:chgData name="БСУ" userId="bdbaa275-9249-41b1-8d15-242f632c67bf" providerId="ADAL" clId="{5B31B7BE-1C98-4403-A937-6928A489311E}" dt="2023-03-02T10:53:19.471" v="1086" actId="1076"/>
          <ac:spMkLst>
            <pc:docMk/>
            <pc:sldMk cId="0" sldId="295"/>
            <ac:spMk id="9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3:19.471" v="1086" actId="1076"/>
          <ac:spMkLst>
            <pc:docMk/>
            <pc:sldMk cId="0" sldId="295"/>
            <ac:spMk id="99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3:22.882" v="1087" actId="1076"/>
          <ac:spMkLst>
            <pc:docMk/>
            <pc:sldMk cId="0" sldId="295"/>
            <ac:spMk id="996" creationId="{00000000-0000-0000-0000-000000000000}"/>
          </ac:spMkLst>
        </pc:spChg>
        <pc:grpChg chg="add mod">
          <ac:chgData name="БСУ" userId="bdbaa275-9249-41b1-8d15-242f632c67bf" providerId="ADAL" clId="{5B31B7BE-1C98-4403-A937-6928A489311E}" dt="2023-03-02T10:51:23.570" v="1069" actId="1076"/>
          <ac:grpSpMkLst>
            <pc:docMk/>
            <pc:sldMk cId="0" sldId="295"/>
            <ac:grpSpMk id="2" creationId="{D0FFC529-BC7D-51FA-E7D3-F6C2A5A3CF43}"/>
          </ac:grpSpMkLst>
        </pc:grpChg>
        <pc:grpChg chg="del">
          <ac:chgData name="БСУ" userId="bdbaa275-9249-41b1-8d15-242f632c67bf" providerId="ADAL" clId="{5B31B7BE-1C98-4403-A937-6928A489311E}" dt="2023-03-02T10:51:15.496" v="1067" actId="478"/>
          <ac:grpSpMkLst>
            <pc:docMk/>
            <pc:sldMk cId="0" sldId="295"/>
            <ac:grpSpMk id="997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10:51:16.519" v="1068"/>
          <ac:cxnSpMkLst>
            <pc:docMk/>
            <pc:sldMk cId="0" sldId="295"/>
            <ac:cxnSpMk id="8" creationId="{03BC8DE3-D16D-1BF3-748A-EFF04494C099}"/>
          </ac:cxnSpMkLst>
        </pc:cxnChg>
        <pc:cxnChg chg="mod">
          <ac:chgData name="БСУ" userId="bdbaa275-9249-41b1-8d15-242f632c67bf" providerId="ADAL" clId="{5B31B7BE-1C98-4403-A937-6928A489311E}" dt="2023-03-02T10:51:16.519" v="1068"/>
          <ac:cxnSpMkLst>
            <pc:docMk/>
            <pc:sldMk cId="0" sldId="295"/>
            <ac:cxnSpMk id="9" creationId="{E05C442E-2F16-BFAD-C762-00D3CB043A1F}"/>
          </ac:cxnSpMkLst>
        </pc:cxnChg>
        <pc:cxnChg chg="mod">
          <ac:chgData name="БСУ" userId="bdbaa275-9249-41b1-8d15-242f632c67bf" providerId="ADAL" clId="{5B31B7BE-1C98-4403-A937-6928A489311E}" dt="2023-03-02T10:51:16.519" v="1068"/>
          <ac:cxnSpMkLst>
            <pc:docMk/>
            <pc:sldMk cId="0" sldId="295"/>
            <ac:cxnSpMk id="10" creationId="{4170B819-7954-7502-FA14-B9D1868C27D7}"/>
          </ac:cxnSpMkLst>
        </pc:cxnChg>
        <pc:cxnChg chg="mod">
          <ac:chgData name="БСУ" userId="bdbaa275-9249-41b1-8d15-242f632c67bf" providerId="ADAL" clId="{5B31B7BE-1C98-4403-A937-6928A489311E}" dt="2023-03-02T10:51:16.519" v="1068"/>
          <ac:cxnSpMkLst>
            <pc:docMk/>
            <pc:sldMk cId="0" sldId="295"/>
            <ac:cxnSpMk id="11" creationId="{005A7FBB-4689-C11A-945B-643D46E742D6}"/>
          </ac:cxnSpMkLst>
        </pc:cxnChg>
        <pc:cxnChg chg="mod">
          <ac:chgData name="БСУ" userId="bdbaa275-9249-41b1-8d15-242f632c67bf" providerId="ADAL" clId="{5B31B7BE-1C98-4403-A937-6928A489311E}" dt="2023-03-02T10:51:16.519" v="1068"/>
          <ac:cxnSpMkLst>
            <pc:docMk/>
            <pc:sldMk cId="0" sldId="295"/>
            <ac:cxnSpMk id="13" creationId="{E89016FD-F635-188E-FBE6-1EA8BC2283DD}"/>
          </ac:cxnSpMkLst>
        </pc:cxnChg>
        <pc:cxnChg chg="mod">
          <ac:chgData name="БСУ" userId="bdbaa275-9249-41b1-8d15-242f632c67bf" providerId="ADAL" clId="{5B31B7BE-1C98-4403-A937-6928A489311E}" dt="2023-03-02T10:51:16.519" v="1068"/>
          <ac:cxnSpMkLst>
            <pc:docMk/>
            <pc:sldMk cId="0" sldId="295"/>
            <ac:cxnSpMk id="16" creationId="{F4286C1A-4655-806E-3D30-5FD61CAAD383}"/>
          </ac:cxnSpMkLst>
        </pc:cxnChg>
        <pc:cxnChg chg="mod">
          <ac:chgData name="БСУ" userId="bdbaa275-9249-41b1-8d15-242f632c67bf" providerId="ADAL" clId="{5B31B7BE-1C98-4403-A937-6928A489311E}" dt="2023-03-02T10:51:16.519" v="1068"/>
          <ac:cxnSpMkLst>
            <pc:docMk/>
            <pc:sldMk cId="0" sldId="295"/>
            <ac:cxnSpMk id="17" creationId="{92F258E6-72A3-3B99-C73E-0347A0FD3BCC}"/>
          </ac:cxnSpMkLst>
        </pc:cxnChg>
        <pc:cxnChg chg="mod">
          <ac:chgData name="БСУ" userId="bdbaa275-9249-41b1-8d15-242f632c67bf" providerId="ADAL" clId="{5B31B7BE-1C98-4403-A937-6928A489311E}" dt="2023-03-02T10:51:16.519" v="1068"/>
          <ac:cxnSpMkLst>
            <pc:docMk/>
            <pc:sldMk cId="0" sldId="295"/>
            <ac:cxnSpMk id="19" creationId="{A50F2F1B-35B3-EA76-8DDD-CFEC54AB7236}"/>
          </ac:cxnSpMkLst>
        </pc:cxnChg>
      </pc:sldChg>
      <pc:sldChg chg="modSp add mod">
        <pc:chgData name="БСУ" userId="bdbaa275-9249-41b1-8d15-242f632c67bf" providerId="ADAL" clId="{5B31B7BE-1C98-4403-A937-6928A489311E}" dt="2023-03-02T10:54:23.271" v="1105" actId="122"/>
        <pc:sldMkLst>
          <pc:docMk/>
          <pc:sldMk cId="0" sldId="296"/>
        </pc:sldMkLst>
        <pc:spChg chg="mod">
          <ac:chgData name="БСУ" userId="bdbaa275-9249-41b1-8d15-242f632c67bf" providerId="ADAL" clId="{5B31B7BE-1C98-4403-A937-6928A489311E}" dt="2023-03-02T10:54:10.909" v="1103" actId="14100"/>
          <ac:spMkLst>
            <pc:docMk/>
            <pc:sldMk cId="0" sldId="296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4:23.271" v="1105" actId="122"/>
          <ac:spMkLst>
            <pc:docMk/>
            <pc:sldMk cId="0" sldId="296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3:38.719" v="1089" actId="13822"/>
          <ac:spMkLst>
            <pc:docMk/>
            <pc:sldMk cId="0" sldId="296"/>
            <ac:spMk id="103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0:48.487" v="1064" actId="207"/>
          <ac:spMkLst>
            <pc:docMk/>
            <pc:sldMk cId="0" sldId="296"/>
            <ac:spMk id="103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0:48.487" v="1064" actId="207"/>
          <ac:spMkLst>
            <pc:docMk/>
            <pc:sldMk cId="0" sldId="296"/>
            <ac:spMk id="103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0:48.487" v="1064" actId="207"/>
          <ac:spMkLst>
            <pc:docMk/>
            <pc:sldMk cId="0" sldId="296"/>
            <ac:spMk id="103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0:48.487" v="1064" actId="207"/>
          <ac:spMkLst>
            <pc:docMk/>
            <pc:sldMk cId="0" sldId="296"/>
            <ac:spMk id="103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0:48.487" v="1064" actId="207"/>
          <ac:spMkLst>
            <pc:docMk/>
            <pc:sldMk cId="0" sldId="296"/>
            <ac:spMk id="104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0:48.487" v="1064" actId="207"/>
          <ac:spMkLst>
            <pc:docMk/>
            <pc:sldMk cId="0" sldId="296"/>
            <ac:spMk id="104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0:48.487" v="1064" actId="207"/>
          <ac:spMkLst>
            <pc:docMk/>
            <pc:sldMk cId="0" sldId="296"/>
            <ac:spMk id="104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0:48.487" v="1064" actId="207"/>
          <ac:spMkLst>
            <pc:docMk/>
            <pc:sldMk cId="0" sldId="296"/>
            <ac:spMk id="104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3:36.002" v="1088" actId="13822"/>
          <ac:spMkLst>
            <pc:docMk/>
            <pc:sldMk cId="0" sldId="296"/>
            <ac:spMk id="104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3:53.277" v="1092" actId="404"/>
          <ac:spMkLst>
            <pc:docMk/>
            <pc:sldMk cId="0" sldId="296"/>
            <ac:spMk id="1049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51:08.562" v="1066" actId="1582"/>
          <ac:cxnSpMkLst>
            <pc:docMk/>
            <pc:sldMk cId="0" sldId="296"/>
            <ac:cxnSpMk id="103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51:08.562" v="1066" actId="1582"/>
          <ac:cxnSpMkLst>
            <pc:docMk/>
            <pc:sldMk cId="0" sldId="296"/>
            <ac:cxnSpMk id="103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51:08.562" v="1066" actId="1582"/>
          <ac:cxnSpMkLst>
            <pc:docMk/>
            <pc:sldMk cId="0" sldId="296"/>
            <ac:cxnSpMk id="103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51:08.562" v="1066" actId="1582"/>
          <ac:cxnSpMkLst>
            <pc:docMk/>
            <pc:sldMk cId="0" sldId="296"/>
            <ac:cxnSpMk id="103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51:08.562" v="1066" actId="1582"/>
          <ac:cxnSpMkLst>
            <pc:docMk/>
            <pc:sldMk cId="0" sldId="296"/>
            <ac:cxnSpMk id="104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51:08.562" v="1066" actId="1582"/>
          <ac:cxnSpMkLst>
            <pc:docMk/>
            <pc:sldMk cId="0" sldId="296"/>
            <ac:cxnSpMk id="104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51:08.562" v="1066" actId="1582"/>
          <ac:cxnSpMkLst>
            <pc:docMk/>
            <pc:sldMk cId="0" sldId="296"/>
            <ac:cxnSpMk id="104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51:08.562" v="1066" actId="1582"/>
          <ac:cxnSpMkLst>
            <pc:docMk/>
            <pc:sldMk cId="0" sldId="296"/>
            <ac:cxnSpMk id="1047" creationId="{00000000-0000-0000-0000-000000000000}"/>
          </ac:cxnSpMkLst>
        </pc:cxnChg>
      </pc:sldChg>
      <pc:sldChg chg="add del">
        <pc:chgData name="БСУ" userId="bdbaa275-9249-41b1-8d15-242f632c67bf" providerId="ADAL" clId="{5B31B7BE-1C98-4403-A937-6928A489311E}" dt="2023-03-02T10:56:24.358" v="1120" actId="47"/>
        <pc:sldMkLst>
          <pc:docMk/>
          <pc:sldMk cId="0" sldId="297"/>
        </pc:sldMkLst>
      </pc:sldChg>
      <pc:sldChg chg="add del">
        <pc:chgData name="БСУ" userId="bdbaa275-9249-41b1-8d15-242f632c67bf" providerId="ADAL" clId="{5B31B7BE-1C98-4403-A937-6928A489311E}" dt="2023-03-02T10:58:19.980" v="1147" actId="47"/>
        <pc:sldMkLst>
          <pc:docMk/>
          <pc:sldMk cId="0" sldId="298"/>
        </pc:sldMkLst>
      </pc:sldChg>
      <pc:sldChg chg="modSp add del mod">
        <pc:chgData name="БСУ" userId="bdbaa275-9249-41b1-8d15-242f632c67bf" providerId="ADAL" clId="{5B31B7BE-1C98-4403-A937-6928A489311E}" dt="2023-03-02T10:58:19.980" v="1147" actId="47"/>
        <pc:sldMkLst>
          <pc:docMk/>
          <pc:sldMk cId="0" sldId="299"/>
        </pc:sldMkLst>
        <pc:grpChg chg="mod">
          <ac:chgData name="БСУ" userId="bdbaa275-9249-41b1-8d15-242f632c67bf" providerId="ADAL" clId="{5B31B7BE-1C98-4403-A937-6928A489311E}" dt="2023-03-02T10:55:59.078" v="1117" actId="1076"/>
          <ac:grpSpMkLst>
            <pc:docMk/>
            <pc:sldMk cId="0" sldId="299"/>
            <ac:grpSpMk id="1138" creationId="{00000000-0000-0000-0000-000000000000}"/>
          </ac:grpSpMkLst>
        </pc:grpChg>
      </pc:sldChg>
      <pc:sldChg chg="add del">
        <pc:chgData name="БСУ" userId="bdbaa275-9249-41b1-8d15-242f632c67bf" providerId="ADAL" clId="{5B31B7BE-1C98-4403-A937-6928A489311E}" dt="2023-03-02T10:58:19.980" v="1147" actId="47"/>
        <pc:sldMkLst>
          <pc:docMk/>
          <pc:sldMk cId="0" sldId="300"/>
        </pc:sldMkLst>
      </pc:sldChg>
      <pc:sldChg chg="add del">
        <pc:chgData name="БСУ" userId="bdbaa275-9249-41b1-8d15-242f632c67bf" providerId="ADAL" clId="{5B31B7BE-1C98-4403-A937-6928A489311E}" dt="2023-03-02T10:59:46.827" v="1165" actId="47"/>
        <pc:sldMkLst>
          <pc:docMk/>
          <pc:sldMk cId="0" sldId="301"/>
        </pc:sldMkLst>
      </pc:sldChg>
      <pc:sldChg chg="add del">
        <pc:chgData name="БСУ" userId="bdbaa275-9249-41b1-8d15-242f632c67bf" providerId="ADAL" clId="{5B31B7BE-1C98-4403-A937-6928A489311E}" dt="2023-03-02T11:03:14.969" v="1193" actId="47"/>
        <pc:sldMkLst>
          <pc:docMk/>
          <pc:sldMk cId="0" sldId="302"/>
        </pc:sldMkLst>
      </pc:sldChg>
      <pc:sldChg chg="add del">
        <pc:chgData name="БСУ" userId="bdbaa275-9249-41b1-8d15-242f632c67bf" providerId="ADAL" clId="{5B31B7BE-1C98-4403-A937-6928A489311E}" dt="2023-03-02T11:03:14.969" v="1193" actId="47"/>
        <pc:sldMkLst>
          <pc:docMk/>
          <pc:sldMk cId="0" sldId="303"/>
        </pc:sldMkLst>
      </pc:sldChg>
      <pc:sldChg chg="add del">
        <pc:chgData name="БСУ" userId="bdbaa275-9249-41b1-8d15-242f632c67bf" providerId="ADAL" clId="{5B31B7BE-1C98-4403-A937-6928A489311E}" dt="2023-03-02T11:03:14.969" v="1193" actId="47"/>
        <pc:sldMkLst>
          <pc:docMk/>
          <pc:sldMk cId="0" sldId="304"/>
        </pc:sldMkLst>
      </pc:sldChg>
      <pc:sldChg chg="add del">
        <pc:chgData name="БСУ" userId="bdbaa275-9249-41b1-8d15-242f632c67bf" providerId="ADAL" clId="{5B31B7BE-1C98-4403-A937-6928A489311E}" dt="2023-03-02T11:04:00.610" v="1210" actId="47"/>
        <pc:sldMkLst>
          <pc:docMk/>
          <pc:sldMk cId="0" sldId="305"/>
        </pc:sldMkLst>
      </pc:sldChg>
      <pc:sldChg chg="add del">
        <pc:chgData name="БСУ" userId="bdbaa275-9249-41b1-8d15-242f632c67bf" providerId="ADAL" clId="{5B31B7BE-1C98-4403-A937-6928A489311E}" dt="2023-03-02T11:06:35.260" v="1233" actId="47"/>
        <pc:sldMkLst>
          <pc:docMk/>
          <pc:sldMk cId="0" sldId="306"/>
        </pc:sldMkLst>
      </pc:sldChg>
      <pc:sldChg chg="add del">
        <pc:chgData name="БСУ" userId="bdbaa275-9249-41b1-8d15-242f632c67bf" providerId="ADAL" clId="{5B31B7BE-1C98-4403-A937-6928A489311E}" dt="2023-03-02T11:08:07.361" v="1253" actId="47"/>
        <pc:sldMkLst>
          <pc:docMk/>
          <pc:sldMk cId="0" sldId="307"/>
        </pc:sldMkLst>
      </pc:sldChg>
      <pc:sldChg chg="add del">
        <pc:chgData name="БСУ" userId="bdbaa275-9249-41b1-8d15-242f632c67bf" providerId="ADAL" clId="{5B31B7BE-1C98-4403-A937-6928A489311E}" dt="2023-03-02T11:08:07.361" v="1253" actId="47"/>
        <pc:sldMkLst>
          <pc:docMk/>
          <pc:sldMk cId="0" sldId="308"/>
        </pc:sldMkLst>
      </pc:sldChg>
      <pc:sldChg chg="add del">
        <pc:chgData name="БСУ" userId="bdbaa275-9249-41b1-8d15-242f632c67bf" providerId="ADAL" clId="{5B31B7BE-1C98-4403-A937-6928A489311E}" dt="2023-03-02T11:12:44.854" v="1355" actId="47"/>
        <pc:sldMkLst>
          <pc:docMk/>
          <pc:sldMk cId="0" sldId="309"/>
        </pc:sldMkLst>
      </pc:sldChg>
      <pc:sldChg chg="add del">
        <pc:chgData name="БСУ" userId="bdbaa275-9249-41b1-8d15-242f632c67bf" providerId="ADAL" clId="{5B31B7BE-1C98-4403-A937-6928A489311E}" dt="2023-03-02T11:12:44.854" v="1355" actId="47"/>
        <pc:sldMkLst>
          <pc:docMk/>
          <pc:sldMk cId="0" sldId="310"/>
        </pc:sldMkLst>
      </pc:sldChg>
      <pc:sldChg chg="add del">
        <pc:chgData name="БСУ" userId="bdbaa275-9249-41b1-8d15-242f632c67bf" providerId="ADAL" clId="{5B31B7BE-1C98-4403-A937-6928A489311E}" dt="2023-03-02T11:12:44.854" v="1355" actId="47"/>
        <pc:sldMkLst>
          <pc:docMk/>
          <pc:sldMk cId="0" sldId="311"/>
        </pc:sldMkLst>
      </pc:sldChg>
      <pc:sldChg chg="add del">
        <pc:chgData name="БСУ" userId="bdbaa275-9249-41b1-8d15-242f632c67bf" providerId="ADAL" clId="{5B31B7BE-1C98-4403-A937-6928A489311E}" dt="2023-03-02T11:12:44.854" v="1355" actId="47"/>
        <pc:sldMkLst>
          <pc:docMk/>
          <pc:sldMk cId="0" sldId="312"/>
        </pc:sldMkLst>
      </pc:sldChg>
      <pc:sldChg chg="add del">
        <pc:chgData name="БСУ" userId="bdbaa275-9249-41b1-8d15-242f632c67bf" providerId="ADAL" clId="{5B31B7BE-1C98-4403-A937-6928A489311E}" dt="2023-03-02T11:12:44.854" v="1355" actId="47"/>
        <pc:sldMkLst>
          <pc:docMk/>
          <pc:sldMk cId="0" sldId="313"/>
        </pc:sldMkLst>
      </pc:sldChg>
      <pc:sldChg chg="modSp add del mod">
        <pc:chgData name="БСУ" userId="bdbaa275-9249-41b1-8d15-242f632c67bf" providerId="ADAL" clId="{5B31B7BE-1C98-4403-A937-6928A489311E}" dt="2023-03-02T11:12:44.854" v="1355" actId="47"/>
        <pc:sldMkLst>
          <pc:docMk/>
          <pc:sldMk cId="0" sldId="314"/>
        </pc:sldMkLst>
        <pc:spChg chg="mod">
          <ac:chgData name="БСУ" userId="bdbaa275-9249-41b1-8d15-242f632c67bf" providerId="ADAL" clId="{5B31B7BE-1C98-4403-A937-6928A489311E}" dt="2023-03-02T11:11:59.979" v="1347" actId="20577"/>
          <ac:spMkLst>
            <pc:docMk/>
            <pc:sldMk cId="0" sldId="314"/>
            <ac:spMk id="1897" creationId="{00000000-0000-0000-0000-000000000000}"/>
          </ac:spMkLst>
        </pc:spChg>
      </pc:sldChg>
      <pc:sldChg chg="addSp delSp modSp add mod">
        <pc:chgData name="БСУ" userId="bdbaa275-9249-41b1-8d15-242f632c67bf" providerId="ADAL" clId="{5B31B7BE-1C98-4403-A937-6928A489311E}" dt="2023-03-02T11:19:34.538" v="1523" actId="404"/>
        <pc:sldMkLst>
          <pc:docMk/>
          <pc:sldMk cId="0" sldId="315"/>
        </pc:sldMkLst>
        <pc:spChg chg="del">
          <ac:chgData name="БСУ" userId="bdbaa275-9249-41b1-8d15-242f632c67bf" providerId="ADAL" clId="{5B31B7BE-1C98-4403-A937-6928A489311E}" dt="2023-03-02T11:19:23.292" v="1518" actId="478"/>
          <ac:spMkLst>
            <pc:docMk/>
            <pc:sldMk cId="0" sldId="315"/>
            <ac:spMk id="2" creationId="{CBD573BC-0971-49B2-981B-8A9A8BD5FC80}"/>
          </ac:spMkLst>
        </pc:spChg>
        <pc:spChg chg="mod">
          <ac:chgData name="БСУ" userId="bdbaa275-9249-41b1-8d15-242f632c67bf" providerId="ADAL" clId="{5B31B7BE-1C98-4403-A937-6928A489311E}" dt="2023-03-02T11:19:29.965" v="1521" actId="2711"/>
          <ac:spMkLst>
            <pc:docMk/>
            <pc:sldMk cId="0" sldId="315"/>
            <ac:spMk id="194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9:34.538" v="1523" actId="404"/>
          <ac:spMkLst>
            <pc:docMk/>
            <pc:sldMk cId="0" sldId="315"/>
            <ac:spMk id="1948" creationId="{00000000-0000-0000-0000-000000000000}"/>
          </ac:spMkLst>
        </pc:spChg>
        <pc:picChg chg="add mod">
          <ac:chgData name="БСУ" userId="bdbaa275-9249-41b1-8d15-242f632c67bf" providerId="ADAL" clId="{5B31B7BE-1C98-4403-A937-6928A489311E}" dt="2023-03-02T11:19:24.219" v="1519"/>
          <ac:picMkLst>
            <pc:docMk/>
            <pc:sldMk cId="0" sldId="315"/>
            <ac:picMk id="3" creationId="{A6DC9FB3-CDDC-FC39-C65E-2C46975DADCF}"/>
          </ac:picMkLst>
        </pc:picChg>
        <pc:picChg chg="del">
          <ac:chgData name="БСУ" userId="bdbaa275-9249-41b1-8d15-242f632c67bf" providerId="ADAL" clId="{5B31B7BE-1C98-4403-A937-6928A489311E}" dt="2023-03-02T11:19:21.941" v="1517" actId="478"/>
          <ac:picMkLst>
            <pc:docMk/>
            <pc:sldMk cId="0" sldId="315"/>
            <ac:picMk id="1949" creationId="{00000000-0000-0000-0000-000000000000}"/>
          </ac:picMkLst>
        </pc:picChg>
      </pc:sldChg>
      <pc:sldChg chg="modSp add mod">
        <pc:chgData name="БСУ" userId="bdbaa275-9249-41b1-8d15-242f632c67bf" providerId="ADAL" clId="{5B31B7BE-1C98-4403-A937-6928A489311E}" dt="2023-03-02T11:25:38.068" v="1644" actId="208"/>
        <pc:sldMkLst>
          <pc:docMk/>
          <pc:sldMk cId="0" sldId="316"/>
        </pc:sldMkLst>
        <pc:spChg chg="mod">
          <ac:chgData name="БСУ" userId="bdbaa275-9249-41b1-8d15-242f632c67bf" providerId="ADAL" clId="{5B31B7BE-1C98-4403-A937-6928A489311E}" dt="2023-03-02T11:15:35.493" v="1391" actId="1076"/>
          <ac:spMkLst>
            <pc:docMk/>
            <pc:sldMk cId="0" sldId="316"/>
            <ac:spMk id="195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5:51.611" v="1395" actId="1076"/>
          <ac:spMkLst>
            <pc:docMk/>
            <pc:sldMk cId="0" sldId="316"/>
            <ac:spMk id="195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5:46.319" v="1394" actId="14100"/>
          <ac:spMkLst>
            <pc:docMk/>
            <pc:sldMk cId="0" sldId="316"/>
            <ac:spMk id="195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5:11.547" v="1384" actId="1076"/>
          <ac:spMkLst>
            <pc:docMk/>
            <pc:sldMk cId="0" sldId="316"/>
            <ac:spMk id="195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5:11.547" v="1384" actId="1076"/>
          <ac:spMkLst>
            <pc:docMk/>
            <pc:sldMk cId="0" sldId="316"/>
            <ac:spMk id="196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5:11.547" v="1384" actId="1076"/>
          <ac:spMkLst>
            <pc:docMk/>
            <pc:sldMk cId="0" sldId="316"/>
            <ac:spMk id="196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5:34.297" v="1643" actId="207"/>
          <ac:spMkLst>
            <pc:docMk/>
            <pc:sldMk cId="0" sldId="316"/>
            <ac:spMk id="196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5:34.297" v="1643" actId="207"/>
          <ac:spMkLst>
            <pc:docMk/>
            <pc:sldMk cId="0" sldId="316"/>
            <ac:spMk id="196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5:34.297" v="1643" actId="207"/>
          <ac:spMkLst>
            <pc:docMk/>
            <pc:sldMk cId="0" sldId="316"/>
            <ac:spMk id="196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5:11.547" v="1384" actId="1076"/>
          <ac:spMkLst>
            <pc:docMk/>
            <pc:sldMk cId="0" sldId="316"/>
            <ac:spMk id="196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5:38.068" v="1644" actId="208"/>
          <ac:spMkLst>
            <pc:docMk/>
            <pc:sldMk cId="0" sldId="316"/>
            <ac:spMk id="197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5:22.493" v="1386" actId="1076"/>
          <ac:spMkLst>
            <pc:docMk/>
            <pc:sldMk cId="0" sldId="316"/>
            <ac:spMk id="1973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15:11.547" v="1384" actId="1076"/>
          <ac:cxnSpMkLst>
            <pc:docMk/>
            <pc:sldMk cId="0" sldId="316"/>
            <ac:cxnSpMk id="196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25:33.920" v="1642" actId="208"/>
          <ac:cxnSpMkLst>
            <pc:docMk/>
            <pc:sldMk cId="0" sldId="316"/>
            <ac:cxnSpMk id="196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25:33.920" v="1642" actId="208"/>
          <ac:cxnSpMkLst>
            <pc:docMk/>
            <pc:sldMk cId="0" sldId="316"/>
            <ac:cxnSpMk id="196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15:11.547" v="1384" actId="1076"/>
          <ac:cxnSpMkLst>
            <pc:docMk/>
            <pc:sldMk cId="0" sldId="316"/>
            <ac:cxnSpMk id="196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15:11.547" v="1384" actId="1076"/>
          <ac:cxnSpMkLst>
            <pc:docMk/>
            <pc:sldMk cId="0" sldId="316"/>
            <ac:cxnSpMk id="197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15:11.547" v="1384" actId="1076"/>
          <ac:cxnSpMkLst>
            <pc:docMk/>
            <pc:sldMk cId="0" sldId="316"/>
            <ac:cxnSpMk id="1971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1:17:44.988" v="1452" actId="6549"/>
        <pc:sldMkLst>
          <pc:docMk/>
          <pc:sldMk cId="0" sldId="317"/>
        </pc:sldMkLst>
        <pc:spChg chg="mod">
          <ac:chgData name="БСУ" userId="bdbaa275-9249-41b1-8d15-242f632c67bf" providerId="ADAL" clId="{5B31B7BE-1C98-4403-A937-6928A489311E}" dt="2023-03-02T11:16:25.496" v="1402" actId="14100"/>
          <ac:spMkLst>
            <pc:docMk/>
            <pc:sldMk cId="0" sldId="317"/>
            <ac:spMk id="197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7:44.988" v="1452" actId="6549"/>
          <ac:spMkLst>
            <pc:docMk/>
            <pc:sldMk cId="0" sldId="317"/>
            <ac:spMk id="1979" creationId="{00000000-0000-0000-0000-000000000000}"/>
          </ac:spMkLst>
        </pc:spChg>
      </pc:sldChg>
      <pc:sldChg chg="modSp add mod">
        <pc:chgData name="БСУ" userId="bdbaa275-9249-41b1-8d15-242f632c67bf" providerId="ADAL" clId="{5B31B7BE-1C98-4403-A937-6928A489311E}" dt="2023-03-02T11:25:00.024" v="1641" actId="207"/>
        <pc:sldMkLst>
          <pc:docMk/>
          <pc:sldMk cId="0" sldId="318"/>
        </pc:sldMkLst>
        <pc:spChg chg="mod">
          <ac:chgData name="БСУ" userId="bdbaa275-9249-41b1-8d15-242f632c67bf" providerId="ADAL" clId="{5B31B7BE-1C98-4403-A937-6928A489311E}" dt="2023-03-02T11:20:47.926" v="1571" actId="1076"/>
          <ac:spMkLst>
            <pc:docMk/>
            <pc:sldMk cId="0" sldId="318"/>
            <ac:spMk id="198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0:44.845" v="1570" actId="1076"/>
          <ac:spMkLst>
            <pc:docMk/>
            <pc:sldMk cId="0" sldId="318"/>
            <ac:spMk id="198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5:00.024" v="1641" actId="207"/>
          <ac:spMkLst>
            <pc:docMk/>
            <pc:sldMk cId="0" sldId="318"/>
            <ac:spMk id="198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6:44.289" v="1407" actId="207"/>
          <ac:spMkLst>
            <pc:docMk/>
            <pc:sldMk cId="0" sldId="318"/>
            <ac:spMk id="198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5:00.024" v="1641" actId="207"/>
          <ac:spMkLst>
            <pc:docMk/>
            <pc:sldMk cId="0" sldId="318"/>
            <ac:spMk id="198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6:44.289" v="1407" actId="207"/>
          <ac:spMkLst>
            <pc:docMk/>
            <pc:sldMk cId="0" sldId="318"/>
            <ac:spMk id="199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5:00.024" v="1641" actId="207"/>
          <ac:spMkLst>
            <pc:docMk/>
            <pc:sldMk cId="0" sldId="318"/>
            <ac:spMk id="199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6:44.289" v="1407" actId="207"/>
          <ac:spMkLst>
            <pc:docMk/>
            <pc:sldMk cId="0" sldId="318"/>
            <ac:spMk id="199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0:51.480" v="1572" actId="1076"/>
          <ac:spMkLst>
            <pc:docMk/>
            <pc:sldMk cId="0" sldId="318"/>
            <ac:spMk id="1998" creationId="{00000000-0000-0000-0000-000000000000}"/>
          </ac:spMkLst>
        </pc:spChg>
        <pc:grpChg chg="mod">
          <ac:chgData name="БСУ" userId="bdbaa275-9249-41b1-8d15-242f632c67bf" providerId="ADAL" clId="{5B31B7BE-1C98-4403-A937-6928A489311E}" dt="2023-03-02T11:16:47.634" v="1408" actId="1076"/>
          <ac:grpSpMkLst>
            <pc:docMk/>
            <pc:sldMk cId="0" sldId="318"/>
            <ac:grpSpMk id="1986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11:25:00.024" v="1641" actId="207"/>
          <ac:cxnSpMkLst>
            <pc:docMk/>
            <pc:sldMk cId="0" sldId="318"/>
            <ac:cxnSpMk id="199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16:44.289" v="1407" actId="207"/>
          <ac:cxnSpMkLst>
            <pc:docMk/>
            <pc:sldMk cId="0" sldId="318"/>
            <ac:cxnSpMk id="199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25:00.024" v="1641" actId="207"/>
          <ac:cxnSpMkLst>
            <pc:docMk/>
            <pc:sldMk cId="0" sldId="318"/>
            <ac:cxnSpMk id="199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16:44.289" v="1407" actId="207"/>
          <ac:cxnSpMkLst>
            <pc:docMk/>
            <pc:sldMk cId="0" sldId="318"/>
            <ac:cxnSpMk id="199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16:44.289" v="1407" actId="207"/>
          <ac:cxnSpMkLst>
            <pc:docMk/>
            <pc:sldMk cId="0" sldId="318"/>
            <ac:cxnSpMk id="1997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1:18:57.513" v="1516" actId="207"/>
        <pc:sldMkLst>
          <pc:docMk/>
          <pc:sldMk cId="0" sldId="319"/>
        </pc:sldMkLst>
        <pc:spChg chg="mod">
          <ac:chgData name="БСУ" userId="bdbaa275-9249-41b1-8d15-242f632c67bf" providerId="ADAL" clId="{5B31B7BE-1C98-4403-A937-6928A489311E}" dt="2023-03-02T11:18:57.513" v="1516" actId="207"/>
          <ac:spMkLst>
            <pc:docMk/>
            <pc:sldMk cId="0" sldId="319"/>
            <ac:spMk id="200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8:34.881" v="1511" actId="1076"/>
          <ac:spMkLst>
            <pc:docMk/>
            <pc:sldMk cId="0" sldId="319"/>
            <ac:spMk id="2004" creationId="{00000000-0000-0000-0000-000000000000}"/>
          </ac:spMkLst>
        </pc:spChg>
      </pc:sldChg>
      <pc:sldChg chg="addSp delSp modSp add mod">
        <pc:chgData name="БСУ" userId="bdbaa275-9249-41b1-8d15-242f632c67bf" providerId="ADAL" clId="{5B31B7BE-1C98-4403-A937-6928A489311E}" dt="2023-03-02T11:28:14.619" v="1661" actId="208"/>
        <pc:sldMkLst>
          <pc:docMk/>
          <pc:sldMk cId="0" sldId="320"/>
        </pc:sldMkLst>
        <pc:spChg chg="mod">
          <ac:chgData name="БСУ" userId="bdbaa275-9249-41b1-8d15-242f632c67bf" providerId="ADAL" clId="{5B31B7BE-1C98-4403-A937-6928A489311E}" dt="2023-03-02T11:19:51.226" v="1525"/>
          <ac:spMkLst>
            <pc:docMk/>
            <pc:sldMk cId="0" sldId="320"/>
            <ac:spMk id="3" creationId="{5EE49A14-A773-01D7-DBDE-816B7F037FEC}"/>
          </ac:spMkLst>
        </pc:spChg>
        <pc:spChg chg="mod">
          <ac:chgData name="БСУ" userId="bdbaa275-9249-41b1-8d15-242f632c67bf" providerId="ADAL" clId="{5B31B7BE-1C98-4403-A937-6928A489311E}" dt="2023-03-02T11:19:51.226" v="1525"/>
          <ac:spMkLst>
            <pc:docMk/>
            <pc:sldMk cId="0" sldId="320"/>
            <ac:spMk id="4" creationId="{E760C2AD-8D90-90D3-0B85-F0ED30AB27C0}"/>
          </ac:spMkLst>
        </pc:spChg>
        <pc:spChg chg="mod">
          <ac:chgData name="БСУ" userId="bdbaa275-9249-41b1-8d15-242f632c67bf" providerId="ADAL" clId="{5B31B7BE-1C98-4403-A937-6928A489311E}" dt="2023-03-02T11:19:51.226" v="1525"/>
          <ac:spMkLst>
            <pc:docMk/>
            <pc:sldMk cId="0" sldId="320"/>
            <ac:spMk id="5" creationId="{A4D60971-22E6-6379-6744-24551AF5844F}"/>
          </ac:spMkLst>
        </pc:spChg>
        <pc:spChg chg="mod">
          <ac:chgData name="БСУ" userId="bdbaa275-9249-41b1-8d15-242f632c67bf" providerId="ADAL" clId="{5B31B7BE-1C98-4403-A937-6928A489311E}" dt="2023-03-02T11:19:51.226" v="1525"/>
          <ac:spMkLst>
            <pc:docMk/>
            <pc:sldMk cId="0" sldId="320"/>
            <ac:spMk id="6" creationId="{854B1C65-EE72-25D7-4400-70FED65BF6F7}"/>
          </ac:spMkLst>
        </pc:spChg>
        <pc:spChg chg="mod">
          <ac:chgData name="БСУ" userId="bdbaa275-9249-41b1-8d15-242f632c67bf" providerId="ADAL" clId="{5B31B7BE-1C98-4403-A937-6928A489311E}" dt="2023-03-02T11:28:14.619" v="1661" actId="208"/>
          <ac:spMkLst>
            <pc:docMk/>
            <pc:sldMk cId="0" sldId="320"/>
            <ac:spMk id="7" creationId="{EBA9EB14-538E-C097-E0B2-5779BF45B3F0}"/>
          </ac:spMkLst>
        </pc:spChg>
        <pc:spChg chg="mod">
          <ac:chgData name="БСУ" userId="bdbaa275-9249-41b1-8d15-242f632c67bf" providerId="ADAL" clId="{5B31B7BE-1C98-4403-A937-6928A489311E}" dt="2023-03-02T11:19:51.226" v="1525"/>
          <ac:spMkLst>
            <pc:docMk/>
            <pc:sldMk cId="0" sldId="320"/>
            <ac:spMk id="12" creationId="{73CF87A8-422E-E67D-47A7-1CB875440F19}"/>
          </ac:spMkLst>
        </pc:spChg>
        <pc:spChg chg="add mod">
          <ac:chgData name="БСУ" userId="bdbaa275-9249-41b1-8d15-242f632c67bf" providerId="ADAL" clId="{5B31B7BE-1C98-4403-A937-6928A489311E}" dt="2023-03-02T11:26:31.050" v="1655" actId="20577"/>
          <ac:spMkLst>
            <pc:docMk/>
            <pc:sldMk cId="0" sldId="320"/>
            <ac:spMk id="14" creationId="{94318836-5CB3-D8D7-8CB7-32B86493BE7D}"/>
          </ac:spMkLst>
        </pc:spChg>
        <pc:spChg chg="mod">
          <ac:chgData name="БСУ" userId="bdbaa275-9249-41b1-8d15-242f632c67bf" providerId="ADAL" clId="{5B31B7BE-1C98-4403-A937-6928A489311E}" dt="2023-03-02T11:21:13.056" v="1574" actId="1076"/>
          <ac:spMkLst>
            <pc:docMk/>
            <pc:sldMk cId="0" sldId="320"/>
            <ac:spMk id="200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1:16.511" v="1575" actId="1076"/>
          <ac:spMkLst>
            <pc:docMk/>
            <pc:sldMk cId="0" sldId="320"/>
            <ac:spMk id="201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7:53.682" v="1659" actId="20577"/>
          <ac:spMkLst>
            <pc:docMk/>
            <pc:sldMk cId="0" sldId="320"/>
            <ac:spMk id="2011" creationId="{00000000-0000-0000-0000-000000000000}"/>
          </ac:spMkLst>
        </pc:spChg>
        <pc:grpChg chg="add mod">
          <ac:chgData name="БСУ" userId="bdbaa275-9249-41b1-8d15-242f632c67bf" providerId="ADAL" clId="{5B31B7BE-1C98-4403-A937-6928A489311E}" dt="2023-03-02T11:19:51.226" v="1525"/>
          <ac:grpSpMkLst>
            <pc:docMk/>
            <pc:sldMk cId="0" sldId="320"/>
            <ac:grpSpMk id="2" creationId="{53985C4C-E8F2-5556-FAF0-B5EA7664D32A}"/>
          </ac:grpSpMkLst>
        </pc:grpChg>
        <pc:grpChg chg="del">
          <ac:chgData name="БСУ" userId="bdbaa275-9249-41b1-8d15-242f632c67bf" providerId="ADAL" clId="{5B31B7BE-1C98-4403-A937-6928A489311E}" dt="2023-03-02T11:19:49.667" v="1524" actId="478"/>
          <ac:grpSpMkLst>
            <pc:docMk/>
            <pc:sldMk cId="0" sldId="320"/>
            <ac:grpSpMk id="2012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11:19:51.226" v="1525"/>
          <ac:cxnSpMkLst>
            <pc:docMk/>
            <pc:sldMk cId="0" sldId="320"/>
            <ac:cxnSpMk id="8" creationId="{3EC93DB1-58CD-9CE4-1994-95479358F200}"/>
          </ac:cxnSpMkLst>
        </pc:cxnChg>
        <pc:cxnChg chg="mod">
          <ac:chgData name="БСУ" userId="bdbaa275-9249-41b1-8d15-242f632c67bf" providerId="ADAL" clId="{5B31B7BE-1C98-4403-A937-6928A489311E}" dt="2023-03-02T11:19:51.226" v="1525"/>
          <ac:cxnSpMkLst>
            <pc:docMk/>
            <pc:sldMk cId="0" sldId="320"/>
            <ac:cxnSpMk id="9" creationId="{E4F3D647-DD06-8A30-6885-9FE9721D03B2}"/>
          </ac:cxnSpMkLst>
        </pc:cxnChg>
        <pc:cxnChg chg="mod">
          <ac:chgData name="БСУ" userId="bdbaa275-9249-41b1-8d15-242f632c67bf" providerId="ADAL" clId="{5B31B7BE-1C98-4403-A937-6928A489311E}" dt="2023-03-02T11:28:14.619" v="1661" actId="208"/>
          <ac:cxnSpMkLst>
            <pc:docMk/>
            <pc:sldMk cId="0" sldId="320"/>
            <ac:cxnSpMk id="10" creationId="{65BDA2C2-598C-56E4-A54B-307758DF31C6}"/>
          </ac:cxnSpMkLst>
        </pc:cxnChg>
        <pc:cxnChg chg="mod">
          <ac:chgData name="БСУ" userId="bdbaa275-9249-41b1-8d15-242f632c67bf" providerId="ADAL" clId="{5B31B7BE-1C98-4403-A937-6928A489311E}" dt="2023-03-02T11:19:51.226" v="1525"/>
          <ac:cxnSpMkLst>
            <pc:docMk/>
            <pc:sldMk cId="0" sldId="320"/>
            <ac:cxnSpMk id="11" creationId="{CBD0B6DB-51C3-469C-B843-8B75A4958F2D}"/>
          </ac:cxnSpMkLst>
        </pc:cxnChg>
        <pc:cxnChg chg="mod">
          <ac:chgData name="БСУ" userId="bdbaa275-9249-41b1-8d15-242f632c67bf" providerId="ADAL" clId="{5B31B7BE-1C98-4403-A937-6928A489311E}" dt="2023-03-02T11:19:51.226" v="1525"/>
          <ac:cxnSpMkLst>
            <pc:docMk/>
            <pc:sldMk cId="0" sldId="320"/>
            <ac:cxnSpMk id="13" creationId="{7D33A0B2-656F-13E7-C595-D4CA6B4D9A9B}"/>
          </ac:cxnSpMkLst>
        </pc:cxnChg>
        <pc:cxnChg chg="add mod">
          <ac:chgData name="БСУ" userId="bdbaa275-9249-41b1-8d15-242f632c67bf" providerId="ADAL" clId="{5B31B7BE-1C98-4403-A937-6928A489311E}" dt="2023-03-02T11:26:24.742" v="1653" actId="14100"/>
          <ac:cxnSpMkLst>
            <pc:docMk/>
            <pc:sldMk cId="0" sldId="320"/>
            <ac:cxnSpMk id="15" creationId="{9A786352-2EF4-05DC-9CCB-59ECD7ED9712}"/>
          </ac:cxnSpMkLst>
        </pc:cxnChg>
      </pc:sldChg>
      <pc:sldChg chg="modSp add mod">
        <pc:chgData name="БСУ" userId="bdbaa275-9249-41b1-8d15-242f632c67bf" providerId="ADAL" clId="{5B31B7BE-1C98-4403-A937-6928A489311E}" dt="2023-03-02T11:22:07.683" v="1589" actId="1076"/>
        <pc:sldMkLst>
          <pc:docMk/>
          <pc:sldMk cId="0" sldId="321"/>
        </pc:sldMkLst>
        <pc:spChg chg="mod">
          <ac:chgData name="БСУ" userId="bdbaa275-9249-41b1-8d15-242f632c67bf" providerId="ADAL" clId="{5B31B7BE-1C98-4403-A937-6928A489311E}" dt="2023-03-02T11:22:03.892" v="1588" actId="1076"/>
          <ac:spMkLst>
            <pc:docMk/>
            <pc:sldMk cId="0" sldId="321"/>
            <ac:spMk id="2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2:07.683" v="1589" actId="1076"/>
          <ac:spMkLst>
            <pc:docMk/>
            <pc:sldMk cId="0" sldId="321"/>
            <ac:spMk id="2029" creationId="{00000000-0000-0000-0000-000000000000}"/>
          </ac:spMkLst>
        </pc:spChg>
      </pc:sldChg>
      <pc:sldChg chg="addSp delSp modSp add mod">
        <pc:chgData name="БСУ" userId="bdbaa275-9249-41b1-8d15-242f632c67bf" providerId="ADAL" clId="{5B31B7BE-1C98-4403-A937-6928A489311E}" dt="2023-03-02T11:30:15.010" v="1680" actId="1076"/>
        <pc:sldMkLst>
          <pc:docMk/>
          <pc:sldMk cId="0" sldId="322"/>
        </pc:sldMkLst>
        <pc:spChg chg="mod">
          <ac:chgData name="БСУ" userId="bdbaa275-9249-41b1-8d15-242f632c67bf" providerId="ADAL" clId="{5B31B7BE-1C98-4403-A937-6928A489311E}" dt="2023-03-02T11:23:25.281" v="1635"/>
          <ac:spMkLst>
            <pc:docMk/>
            <pc:sldMk cId="0" sldId="322"/>
            <ac:spMk id="3" creationId="{0D6B5A54-795D-E179-4D79-F8686E7F0D73}"/>
          </ac:spMkLst>
        </pc:spChg>
        <pc:spChg chg="mod">
          <ac:chgData name="БСУ" userId="bdbaa275-9249-41b1-8d15-242f632c67bf" providerId="ADAL" clId="{5B31B7BE-1C98-4403-A937-6928A489311E}" dt="2023-03-02T11:23:25.281" v="1635"/>
          <ac:spMkLst>
            <pc:docMk/>
            <pc:sldMk cId="0" sldId="322"/>
            <ac:spMk id="4" creationId="{B0B06A3C-6DF9-5C9F-4D6B-50C84357A4BA}"/>
          </ac:spMkLst>
        </pc:spChg>
        <pc:spChg chg="mod">
          <ac:chgData name="БСУ" userId="bdbaa275-9249-41b1-8d15-242f632c67bf" providerId="ADAL" clId="{5B31B7BE-1C98-4403-A937-6928A489311E}" dt="2023-03-02T11:23:25.281" v="1635"/>
          <ac:spMkLst>
            <pc:docMk/>
            <pc:sldMk cId="0" sldId="322"/>
            <ac:spMk id="5" creationId="{BC3F8769-40F1-1729-0E04-6511F5338B23}"/>
          </ac:spMkLst>
        </pc:spChg>
        <pc:spChg chg="mod">
          <ac:chgData name="БСУ" userId="bdbaa275-9249-41b1-8d15-242f632c67bf" providerId="ADAL" clId="{5B31B7BE-1C98-4403-A937-6928A489311E}" dt="2023-03-02T11:23:25.281" v="1635"/>
          <ac:spMkLst>
            <pc:docMk/>
            <pc:sldMk cId="0" sldId="322"/>
            <ac:spMk id="6" creationId="{8A1DAFE6-97F7-099B-4D9A-D963772E1425}"/>
          </ac:spMkLst>
        </pc:spChg>
        <pc:spChg chg="mod">
          <ac:chgData name="БСУ" userId="bdbaa275-9249-41b1-8d15-242f632c67bf" providerId="ADAL" clId="{5B31B7BE-1C98-4403-A937-6928A489311E}" dt="2023-03-02T11:23:25.281" v="1635"/>
          <ac:spMkLst>
            <pc:docMk/>
            <pc:sldMk cId="0" sldId="322"/>
            <ac:spMk id="7" creationId="{B98C1D21-D848-B14F-CFFD-577B35830FE2}"/>
          </ac:spMkLst>
        </pc:spChg>
        <pc:spChg chg="mod">
          <ac:chgData name="БСУ" userId="bdbaa275-9249-41b1-8d15-242f632c67bf" providerId="ADAL" clId="{5B31B7BE-1C98-4403-A937-6928A489311E}" dt="2023-03-02T11:23:25.281" v="1635"/>
          <ac:spMkLst>
            <pc:docMk/>
            <pc:sldMk cId="0" sldId="322"/>
            <ac:spMk id="12" creationId="{3A7F3439-A456-E6F3-49F8-F34EC7ECD922}"/>
          </ac:spMkLst>
        </pc:spChg>
        <pc:spChg chg="mod">
          <ac:chgData name="БСУ" userId="bdbaa275-9249-41b1-8d15-242f632c67bf" providerId="ADAL" clId="{5B31B7BE-1C98-4403-A937-6928A489311E}" dt="2023-03-02T11:29:48.272" v="1675"/>
          <ac:spMkLst>
            <pc:docMk/>
            <pc:sldMk cId="0" sldId="322"/>
            <ac:spMk id="15" creationId="{6BABD2E2-FA1D-D8BD-75CB-EADBA4097537}"/>
          </ac:spMkLst>
        </pc:spChg>
        <pc:spChg chg="mod">
          <ac:chgData name="БСУ" userId="bdbaa275-9249-41b1-8d15-242f632c67bf" providerId="ADAL" clId="{5B31B7BE-1C98-4403-A937-6928A489311E}" dt="2023-03-02T11:29:48.272" v="1675"/>
          <ac:spMkLst>
            <pc:docMk/>
            <pc:sldMk cId="0" sldId="322"/>
            <ac:spMk id="16" creationId="{9A296FDF-3A75-D8F3-19FC-E756AC046A43}"/>
          </ac:spMkLst>
        </pc:spChg>
        <pc:spChg chg="mod">
          <ac:chgData name="БСУ" userId="bdbaa275-9249-41b1-8d15-242f632c67bf" providerId="ADAL" clId="{5B31B7BE-1C98-4403-A937-6928A489311E}" dt="2023-03-02T11:29:48.272" v="1675"/>
          <ac:spMkLst>
            <pc:docMk/>
            <pc:sldMk cId="0" sldId="322"/>
            <ac:spMk id="17" creationId="{1EADD7C7-237F-BBF6-5683-38A49720B0B6}"/>
          </ac:spMkLst>
        </pc:spChg>
        <pc:spChg chg="mod">
          <ac:chgData name="БСУ" userId="bdbaa275-9249-41b1-8d15-242f632c67bf" providerId="ADAL" clId="{5B31B7BE-1C98-4403-A937-6928A489311E}" dt="2023-03-02T11:29:48.272" v="1675"/>
          <ac:spMkLst>
            <pc:docMk/>
            <pc:sldMk cId="0" sldId="322"/>
            <ac:spMk id="18" creationId="{57C791E8-0429-35F2-0031-0B094DFB4D77}"/>
          </ac:spMkLst>
        </pc:spChg>
        <pc:spChg chg="mod">
          <ac:chgData name="БСУ" userId="bdbaa275-9249-41b1-8d15-242f632c67bf" providerId="ADAL" clId="{5B31B7BE-1C98-4403-A937-6928A489311E}" dt="2023-03-02T11:29:48.272" v="1675"/>
          <ac:spMkLst>
            <pc:docMk/>
            <pc:sldMk cId="0" sldId="322"/>
            <ac:spMk id="19" creationId="{3295C78D-3A54-DDCE-DFDC-1DC63EDD5B0D}"/>
          </ac:spMkLst>
        </pc:spChg>
        <pc:spChg chg="mod">
          <ac:chgData name="БСУ" userId="bdbaa275-9249-41b1-8d15-242f632c67bf" providerId="ADAL" clId="{5B31B7BE-1C98-4403-A937-6928A489311E}" dt="2023-03-02T11:29:48.272" v="1675"/>
          <ac:spMkLst>
            <pc:docMk/>
            <pc:sldMk cId="0" sldId="322"/>
            <ac:spMk id="24" creationId="{6D8AFA81-7334-2EBD-49B0-D4D691461AD4}"/>
          </ac:spMkLst>
        </pc:spChg>
        <pc:spChg chg="mod">
          <ac:chgData name="БСУ" userId="bdbaa275-9249-41b1-8d15-242f632c67bf" providerId="ADAL" clId="{5B31B7BE-1C98-4403-A937-6928A489311E}" dt="2023-03-02T11:23:15.709" v="1633" actId="1076"/>
          <ac:spMkLst>
            <pc:docMk/>
            <pc:sldMk cId="0" sldId="322"/>
            <ac:spMk id="203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30:15.010" v="1680" actId="1076"/>
          <ac:spMkLst>
            <pc:docMk/>
            <pc:sldMk cId="0" sldId="322"/>
            <ac:spMk id="203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2:58.405" v="1629" actId="207"/>
          <ac:spMkLst>
            <pc:docMk/>
            <pc:sldMk cId="0" sldId="322"/>
            <ac:spMk id="203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2:58.405" v="1629" actId="207"/>
          <ac:spMkLst>
            <pc:docMk/>
            <pc:sldMk cId="0" sldId="322"/>
            <ac:spMk id="203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2:58.405" v="1629" actId="207"/>
          <ac:spMkLst>
            <pc:docMk/>
            <pc:sldMk cId="0" sldId="322"/>
            <ac:spMk id="203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2:58.405" v="1629" actId="207"/>
          <ac:spMkLst>
            <pc:docMk/>
            <pc:sldMk cId="0" sldId="322"/>
            <ac:spMk id="204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2:58.405" v="1629" actId="207"/>
          <ac:spMkLst>
            <pc:docMk/>
            <pc:sldMk cId="0" sldId="322"/>
            <ac:spMk id="204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22:58.405" v="1629" actId="207"/>
          <ac:spMkLst>
            <pc:docMk/>
            <pc:sldMk cId="0" sldId="322"/>
            <ac:spMk id="2046" creationId="{00000000-0000-0000-0000-000000000000}"/>
          </ac:spMkLst>
        </pc:spChg>
        <pc:grpChg chg="add del mod">
          <ac:chgData name="БСУ" userId="bdbaa275-9249-41b1-8d15-242f632c67bf" providerId="ADAL" clId="{5B31B7BE-1C98-4403-A937-6928A489311E}" dt="2023-03-02T11:29:47.830" v="1674" actId="478"/>
          <ac:grpSpMkLst>
            <pc:docMk/>
            <pc:sldMk cId="0" sldId="322"/>
            <ac:grpSpMk id="2" creationId="{89422196-8550-F533-5C54-7A93535AB2C4}"/>
          </ac:grpSpMkLst>
        </pc:grpChg>
        <pc:grpChg chg="add mod">
          <ac:chgData name="БСУ" userId="bdbaa275-9249-41b1-8d15-242f632c67bf" providerId="ADAL" clId="{5B31B7BE-1C98-4403-A937-6928A489311E}" dt="2023-03-02T11:29:48.272" v="1675"/>
          <ac:grpSpMkLst>
            <pc:docMk/>
            <pc:sldMk cId="0" sldId="322"/>
            <ac:grpSpMk id="14" creationId="{C98629EC-1FBA-D46E-634B-033F1CF89454}"/>
          </ac:grpSpMkLst>
        </pc:grpChg>
        <pc:grpChg chg="del">
          <ac:chgData name="БСУ" userId="bdbaa275-9249-41b1-8d15-242f632c67bf" providerId="ADAL" clId="{5B31B7BE-1C98-4403-A937-6928A489311E}" dt="2023-03-02T11:23:18.148" v="1634" actId="478"/>
          <ac:grpSpMkLst>
            <pc:docMk/>
            <pc:sldMk cId="0" sldId="322"/>
            <ac:grpSpMk id="2036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11:23:25.281" v="1635"/>
          <ac:cxnSpMkLst>
            <pc:docMk/>
            <pc:sldMk cId="0" sldId="322"/>
            <ac:cxnSpMk id="8" creationId="{D90646D2-56FE-F6E6-13A6-34F86EBA88C3}"/>
          </ac:cxnSpMkLst>
        </pc:cxnChg>
        <pc:cxnChg chg="mod">
          <ac:chgData name="БСУ" userId="bdbaa275-9249-41b1-8d15-242f632c67bf" providerId="ADAL" clId="{5B31B7BE-1C98-4403-A937-6928A489311E}" dt="2023-03-02T11:23:25.281" v="1635"/>
          <ac:cxnSpMkLst>
            <pc:docMk/>
            <pc:sldMk cId="0" sldId="322"/>
            <ac:cxnSpMk id="9" creationId="{715333D5-A1EB-0685-478B-9839897F7EF5}"/>
          </ac:cxnSpMkLst>
        </pc:cxnChg>
        <pc:cxnChg chg="mod">
          <ac:chgData name="БСУ" userId="bdbaa275-9249-41b1-8d15-242f632c67bf" providerId="ADAL" clId="{5B31B7BE-1C98-4403-A937-6928A489311E}" dt="2023-03-02T11:23:25.281" v="1635"/>
          <ac:cxnSpMkLst>
            <pc:docMk/>
            <pc:sldMk cId="0" sldId="322"/>
            <ac:cxnSpMk id="10" creationId="{BE64D68D-9103-FC33-5596-F422EF7CA9E7}"/>
          </ac:cxnSpMkLst>
        </pc:cxnChg>
        <pc:cxnChg chg="mod">
          <ac:chgData name="БСУ" userId="bdbaa275-9249-41b1-8d15-242f632c67bf" providerId="ADAL" clId="{5B31B7BE-1C98-4403-A937-6928A489311E}" dt="2023-03-02T11:23:25.281" v="1635"/>
          <ac:cxnSpMkLst>
            <pc:docMk/>
            <pc:sldMk cId="0" sldId="322"/>
            <ac:cxnSpMk id="11" creationId="{241C2A9D-BB27-9DE1-F20B-34F4BCB2C094}"/>
          </ac:cxnSpMkLst>
        </pc:cxnChg>
        <pc:cxnChg chg="mod">
          <ac:chgData name="БСУ" userId="bdbaa275-9249-41b1-8d15-242f632c67bf" providerId="ADAL" clId="{5B31B7BE-1C98-4403-A937-6928A489311E}" dt="2023-03-02T11:23:25.281" v="1635"/>
          <ac:cxnSpMkLst>
            <pc:docMk/>
            <pc:sldMk cId="0" sldId="322"/>
            <ac:cxnSpMk id="13" creationId="{FF464689-B018-5297-5719-96F63C20EE15}"/>
          </ac:cxnSpMkLst>
        </pc:cxnChg>
        <pc:cxnChg chg="mod">
          <ac:chgData name="БСУ" userId="bdbaa275-9249-41b1-8d15-242f632c67bf" providerId="ADAL" clId="{5B31B7BE-1C98-4403-A937-6928A489311E}" dt="2023-03-02T11:29:48.272" v="1675"/>
          <ac:cxnSpMkLst>
            <pc:docMk/>
            <pc:sldMk cId="0" sldId="322"/>
            <ac:cxnSpMk id="20" creationId="{72781A8F-F6AB-DDC1-C2FE-70740E5536A1}"/>
          </ac:cxnSpMkLst>
        </pc:cxnChg>
        <pc:cxnChg chg="mod">
          <ac:chgData name="БСУ" userId="bdbaa275-9249-41b1-8d15-242f632c67bf" providerId="ADAL" clId="{5B31B7BE-1C98-4403-A937-6928A489311E}" dt="2023-03-02T11:29:48.272" v="1675"/>
          <ac:cxnSpMkLst>
            <pc:docMk/>
            <pc:sldMk cId="0" sldId="322"/>
            <ac:cxnSpMk id="21" creationId="{50ECE17F-7F17-70F4-7060-E6435E965392}"/>
          </ac:cxnSpMkLst>
        </pc:cxnChg>
        <pc:cxnChg chg="mod">
          <ac:chgData name="БСУ" userId="bdbaa275-9249-41b1-8d15-242f632c67bf" providerId="ADAL" clId="{5B31B7BE-1C98-4403-A937-6928A489311E}" dt="2023-03-02T11:29:48.272" v="1675"/>
          <ac:cxnSpMkLst>
            <pc:docMk/>
            <pc:sldMk cId="0" sldId="322"/>
            <ac:cxnSpMk id="22" creationId="{69B38653-C68D-3F10-729F-B70C564F24E8}"/>
          </ac:cxnSpMkLst>
        </pc:cxnChg>
        <pc:cxnChg chg="mod">
          <ac:chgData name="БСУ" userId="bdbaa275-9249-41b1-8d15-242f632c67bf" providerId="ADAL" clId="{5B31B7BE-1C98-4403-A937-6928A489311E}" dt="2023-03-02T11:29:48.272" v="1675"/>
          <ac:cxnSpMkLst>
            <pc:docMk/>
            <pc:sldMk cId="0" sldId="322"/>
            <ac:cxnSpMk id="23" creationId="{0954284E-4D50-F22F-BBE5-D830C2253005}"/>
          </ac:cxnSpMkLst>
        </pc:cxnChg>
        <pc:cxnChg chg="mod">
          <ac:chgData name="БСУ" userId="bdbaa275-9249-41b1-8d15-242f632c67bf" providerId="ADAL" clId="{5B31B7BE-1C98-4403-A937-6928A489311E}" dt="2023-03-02T11:29:48.272" v="1675"/>
          <ac:cxnSpMkLst>
            <pc:docMk/>
            <pc:sldMk cId="0" sldId="322"/>
            <ac:cxnSpMk id="25" creationId="{7ECF55BA-730D-20E6-2B5E-AE3D55123E13}"/>
          </ac:cxnSpMkLst>
        </pc:cxnChg>
      </pc:sldChg>
      <pc:sldChg chg="addSp delSp modSp add mod delAnim">
        <pc:chgData name="БСУ" userId="bdbaa275-9249-41b1-8d15-242f632c67bf" providerId="ADAL" clId="{5B31B7BE-1C98-4403-A937-6928A489311E}" dt="2023-03-02T11:32:50.244" v="1741" actId="1076"/>
        <pc:sldMkLst>
          <pc:docMk/>
          <pc:sldMk cId="0" sldId="323"/>
        </pc:sldMkLst>
        <pc:spChg chg="mod">
          <ac:chgData name="БСУ" userId="bdbaa275-9249-41b1-8d15-242f632c67bf" providerId="ADAL" clId="{5B31B7BE-1C98-4403-A937-6928A489311E}" dt="2023-03-02T11:28:54.318" v="1665"/>
          <ac:spMkLst>
            <pc:docMk/>
            <pc:sldMk cId="0" sldId="323"/>
            <ac:spMk id="3" creationId="{96D5B4BC-5D0E-988A-E6B8-CCB66FF99A53}"/>
          </ac:spMkLst>
        </pc:spChg>
        <pc:spChg chg="mod">
          <ac:chgData name="БСУ" userId="bdbaa275-9249-41b1-8d15-242f632c67bf" providerId="ADAL" clId="{5B31B7BE-1C98-4403-A937-6928A489311E}" dt="2023-03-02T11:28:54.318" v="1665"/>
          <ac:spMkLst>
            <pc:docMk/>
            <pc:sldMk cId="0" sldId="323"/>
            <ac:spMk id="4" creationId="{D9896002-5094-FABC-87CE-43CC7CDDECEC}"/>
          </ac:spMkLst>
        </pc:spChg>
        <pc:spChg chg="mod">
          <ac:chgData name="БСУ" userId="bdbaa275-9249-41b1-8d15-242f632c67bf" providerId="ADAL" clId="{5B31B7BE-1C98-4403-A937-6928A489311E}" dt="2023-03-02T11:29:58.965" v="1677" actId="207"/>
          <ac:spMkLst>
            <pc:docMk/>
            <pc:sldMk cId="0" sldId="323"/>
            <ac:spMk id="5" creationId="{C21C4616-36E9-C0DB-F7E0-1B2D2F574943}"/>
          </ac:spMkLst>
        </pc:spChg>
        <pc:spChg chg="mod">
          <ac:chgData name="БСУ" userId="bdbaa275-9249-41b1-8d15-242f632c67bf" providerId="ADAL" clId="{5B31B7BE-1C98-4403-A937-6928A489311E}" dt="2023-03-02T11:28:54.318" v="1665"/>
          <ac:spMkLst>
            <pc:docMk/>
            <pc:sldMk cId="0" sldId="323"/>
            <ac:spMk id="6" creationId="{DBEB0360-98B6-A5AC-330F-426C1BA8ACEC}"/>
          </ac:spMkLst>
        </pc:spChg>
        <pc:spChg chg="add del mod">
          <ac:chgData name="БСУ" userId="bdbaa275-9249-41b1-8d15-242f632c67bf" providerId="ADAL" clId="{5B31B7BE-1C98-4403-A937-6928A489311E}" dt="2023-03-02T11:29:31.114" v="1670" actId="1076"/>
          <ac:spMkLst>
            <pc:docMk/>
            <pc:sldMk cId="0" sldId="323"/>
            <ac:spMk id="7" creationId="{2BFD371F-4534-B757-BEA2-9DFC543DFB59}"/>
          </ac:spMkLst>
        </pc:spChg>
        <pc:spChg chg="mod">
          <ac:chgData name="БСУ" userId="bdbaa275-9249-41b1-8d15-242f632c67bf" providerId="ADAL" clId="{5B31B7BE-1C98-4403-A937-6928A489311E}" dt="2023-03-02T11:28:54.318" v="1665"/>
          <ac:spMkLst>
            <pc:docMk/>
            <pc:sldMk cId="0" sldId="323"/>
            <ac:spMk id="12" creationId="{D2800E5B-292A-578E-484E-FFE6383CEF59}"/>
          </ac:spMkLst>
        </pc:spChg>
        <pc:spChg chg="add mod">
          <ac:chgData name="БСУ" userId="bdbaa275-9249-41b1-8d15-242f632c67bf" providerId="ADAL" clId="{5B31B7BE-1C98-4403-A937-6928A489311E}" dt="2023-03-02T11:30:25.138" v="1683" actId="20577"/>
          <ac:spMkLst>
            <pc:docMk/>
            <pc:sldMk cId="0" sldId="323"/>
            <ac:spMk id="15" creationId="{347D527D-4640-B8FC-85B2-1FB7A8BF980F}"/>
          </ac:spMkLst>
        </pc:spChg>
        <pc:spChg chg="mod">
          <ac:chgData name="БСУ" userId="bdbaa275-9249-41b1-8d15-242f632c67bf" providerId="ADAL" clId="{5B31B7BE-1C98-4403-A937-6928A489311E}" dt="2023-03-02T11:32:50.244" v="1741" actId="1076"/>
          <ac:spMkLst>
            <pc:docMk/>
            <pc:sldMk cId="0" sldId="323"/>
            <ac:spMk id="2052" creationId="{00000000-0000-0000-0000-000000000000}"/>
          </ac:spMkLst>
        </pc:spChg>
        <pc:spChg chg="del mod">
          <ac:chgData name="БСУ" userId="bdbaa275-9249-41b1-8d15-242f632c67bf" providerId="ADAL" clId="{5B31B7BE-1C98-4403-A937-6928A489311E}" dt="2023-03-02T11:30:22.414" v="1681" actId="478"/>
          <ac:spMkLst>
            <pc:docMk/>
            <pc:sldMk cId="0" sldId="323"/>
            <ac:spMk id="2053" creationId="{00000000-0000-0000-0000-000000000000}"/>
          </ac:spMkLst>
        </pc:spChg>
        <pc:spChg chg="del mod">
          <ac:chgData name="БСУ" userId="bdbaa275-9249-41b1-8d15-242f632c67bf" providerId="ADAL" clId="{5B31B7BE-1C98-4403-A937-6928A489311E}" dt="2023-03-02T11:28:53.406" v="1664" actId="478"/>
          <ac:spMkLst>
            <pc:docMk/>
            <pc:sldMk cId="0" sldId="323"/>
            <ac:spMk id="2054" creationId="{00000000-0000-0000-0000-000000000000}"/>
          </ac:spMkLst>
        </pc:spChg>
        <pc:spChg chg="del mod">
          <ac:chgData name="БСУ" userId="bdbaa275-9249-41b1-8d15-242f632c67bf" providerId="ADAL" clId="{5B31B7BE-1C98-4403-A937-6928A489311E}" dt="2023-03-02T11:28:53.406" v="1664" actId="478"/>
          <ac:spMkLst>
            <pc:docMk/>
            <pc:sldMk cId="0" sldId="323"/>
            <ac:spMk id="2055" creationId="{00000000-0000-0000-0000-000000000000}"/>
          </ac:spMkLst>
        </pc:spChg>
        <pc:spChg chg="del mod">
          <ac:chgData name="БСУ" userId="bdbaa275-9249-41b1-8d15-242f632c67bf" providerId="ADAL" clId="{5B31B7BE-1C98-4403-A937-6928A489311E}" dt="2023-03-02T11:28:53.406" v="1664" actId="478"/>
          <ac:spMkLst>
            <pc:docMk/>
            <pc:sldMk cId="0" sldId="323"/>
            <ac:spMk id="2056" creationId="{00000000-0000-0000-0000-000000000000}"/>
          </ac:spMkLst>
        </pc:spChg>
        <pc:spChg chg="del mod">
          <ac:chgData name="БСУ" userId="bdbaa275-9249-41b1-8d15-242f632c67bf" providerId="ADAL" clId="{5B31B7BE-1C98-4403-A937-6928A489311E}" dt="2023-03-02T11:28:53.406" v="1664" actId="478"/>
          <ac:spMkLst>
            <pc:docMk/>
            <pc:sldMk cId="0" sldId="323"/>
            <ac:spMk id="2057" creationId="{00000000-0000-0000-0000-000000000000}"/>
          </ac:spMkLst>
        </pc:spChg>
        <pc:spChg chg="del mod">
          <ac:chgData name="БСУ" userId="bdbaa275-9249-41b1-8d15-242f632c67bf" providerId="ADAL" clId="{5B31B7BE-1C98-4403-A937-6928A489311E}" dt="2023-03-02T11:28:53.406" v="1664" actId="478"/>
          <ac:spMkLst>
            <pc:docMk/>
            <pc:sldMk cId="0" sldId="323"/>
            <ac:spMk id="2062" creationId="{00000000-0000-0000-0000-000000000000}"/>
          </ac:spMkLst>
        </pc:spChg>
        <pc:spChg chg="del mod">
          <ac:chgData name="БСУ" userId="bdbaa275-9249-41b1-8d15-242f632c67bf" providerId="ADAL" clId="{5B31B7BE-1C98-4403-A937-6928A489311E}" dt="2023-03-02T11:28:53.406" v="1664" actId="478"/>
          <ac:spMkLst>
            <pc:docMk/>
            <pc:sldMk cId="0" sldId="323"/>
            <ac:spMk id="2064" creationId="{00000000-0000-0000-0000-000000000000}"/>
          </ac:spMkLst>
        </pc:spChg>
        <pc:grpChg chg="add mod">
          <ac:chgData name="БСУ" userId="bdbaa275-9249-41b1-8d15-242f632c67bf" providerId="ADAL" clId="{5B31B7BE-1C98-4403-A937-6928A489311E}" dt="2023-03-02T11:28:54.318" v="1665"/>
          <ac:grpSpMkLst>
            <pc:docMk/>
            <pc:sldMk cId="0" sldId="323"/>
            <ac:grpSpMk id="2" creationId="{E0ABCB38-4B12-0E11-12DE-6939C0BC27B0}"/>
          </ac:grpSpMkLst>
        </pc:grpChg>
        <pc:cxnChg chg="mod">
          <ac:chgData name="БСУ" userId="bdbaa275-9249-41b1-8d15-242f632c67bf" providerId="ADAL" clId="{5B31B7BE-1C98-4403-A937-6928A489311E}" dt="2023-03-02T11:28:54.318" v="1665"/>
          <ac:cxnSpMkLst>
            <pc:docMk/>
            <pc:sldMk cId="0" sldId="323"/>
            <ac:cxnSpMk id="8" creationId="{3319659A-8EAE-A99B-0F8B-0E4AF8A83779}"/>
          </ac:cxnSpMkLst>
        </pc:cxnChg>
        <pc:cxnChg chg="mod">
          <ac:chgData name="БСУ" userId="bdbaa275-9249-41b1-8d15-242f632c67bf" providerId="ADAL" clId="{5B31B7BE-1C98-4403-A937-6928A489311E}" dt="2023-03-02T11:28:54.318" v="1665"/>
          <ac:cxnSpMkLst>
            <pc:docMk/>
            <pc:sldMk cId="0" sldId="323"/>
            <ac:cxnSpMk id="9" creationId="{7BAB1BCB-307E-D004-DD52-AA7DD2B9708E}"/>
          </ac:cxnSpMkLst>
        </pc:cxnChg>
        <pc:cxnChg chg="mod">
          <ac:chgData name="БСУ" userId="bdbaa275-9249-41b1-8d15-242f632c67bf" providerId="ADAL" clId="{5B31B7BE-1C98-4403-A937-6928A489311E}" dt="2023-03-02T11:29:39.310" v="1673" actId="1076"/>
          <ac:cxnSpMkLst>
            <pc:docMk/>
            <pc:sldMk cId="0" sldId="323"/>
            <ac:cxnSpMk id="10" creationId="{0708DA64-640D-BCC5-B371-BDF4D89324DD}"/>
          </ac:cxnSpMkLst>
        </pc:cxnChg>
        <pc:cxnChg chg="mod">
          <ac:chgData name="БСУ" userId="bdbaa275-9249-41b1-8d15-242f632c67bf" providerId="ADAL" clId="{5B31B7BE-1C98-4403-A937-6928A489311E}" dt="2023-03-02T11:28:54.318" v="1665"/>
          <ac:cxnSpMkLst>
            <pc:docMk/>
            <pc:sldMk cId="0" sldId="323"/>
            <ac:cxnSpMk id="11" creationId="{E27D3DF7-3295-E32B-EEC9-612A25E06303}"/>
          </ac:cxnSpMkLst>
        </pc:cxnChg>
        <pc:cxnChg chg="mod">
          <ac:chgData name="БСУ" userId="bdbaa275-9249-41b1-8d15-242f632c67bf" providerId="ADAL" clId="{5B31B7BE-1C98-4403-A937-6928A489311E}" dt="2023-03-02T11:28:54.318" v="1665"/>
          <ac:cxnSpMkLst>
            <pc:docMk/>
            <pc:sldMk cId="0" sldId="323"/>
            <ac:cxnSpMk id="13" creationId="{53329B50-9DE2-24B2-5D84-99EEAA9C2229}"/>
          </ac:cxnSpMkLst>
        </pc:cxnChg>
        <pc:cxnChg chg="del">
          <ac:chgData name="БСУ" userId="bdbaa275-9249-41b1-8d15-242f632c67bf" providerId="ADAL" clId="{5B31B7BE-1C98-4403-A937-6928A489311E}" dt="2023-03-02T11:28:53.406" v="1664" actId="478"/>
          <ac:cxnSpMkLst>
            <pc:docMk/>
            <pc:sldMk cId="0" sldId="323"/>
            <ac:cxnSpMk id="2058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28:53.406" v="1664" actId="478"/>
          <ac:cxnSpMkLst>
            <pc:docMk/>
            <pc:sldMk cId="0" sldId="323"/>
            <ac:cxnSpMk id="2059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28:53.406" v="1664" actId="478"/>
          <ac:cxnSpMkLst>
            <pc:docMk/>
            <pc:sldMk cId="0" sldId="323"/>
            <ac:cxnSpMk id="2060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28:53.406" v="1664" actId="478"/>
          <ac:cxnSpMkLst>
            <pc:docMk/>
            <pc:sldMk cId="0" sldId="323"/>
            <ac:cxnSpMk id="2061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28:53.406" v="1664" actId="478"/>
          <ac:cxnSpMkLst>
            <pc:docMk/>
            <pc:sldMk cId="0" sldId="323"/>
            <ac:cxnSpMk id="2063" creationId="{00000000-0000-0000-0000-000000000000}"/>
          </ac:cxnSpMkLst>
        </pc:cxnChg>
      </pc:sldChg>
      <pc:sldChg chg="addSp delSp modSp add mod delAnim">
        <pc:chgData name="БСУ" userId="bdbaa275-9249-41b1-8d15-242f632c67bf" providerId="ADAL" clId="{5B31B7BE-1C98-4403-A937-6928A489311E}" dt="2023-03-02T11:32:37.247" v="1738" actId="20577"/>
        <pc:sldMkLst>
          <pc:docMk/>
          <pc:sldMk cId="0" sldId="324"/>
        </pc:sldMkLst>
        <pc:spChg chg="add mod">
          <ac:chgData name="БСУ" userId="bdbaa275-9249-41b1-8d15-242f632c67bf" providerId="ADAL" clId="{5B31B7BE-1C98-4403-A937-6928A489311E}" dt="2023-03-02T11:30:42.302" v="1686" actId="20577"/>
          <ac:spMkLst>
            <pc:docMk/>
            <pc:sldMk cId="0" sldId="324"/>
            <ac:spMk id="2" creationId="{4C905BA7-C2E6-7D32-1BC2-77B4A517E815}"/>
          </ac:spMkLst>
        </pc:spChg>
        <pc:spChg chg="mod">
          <ac:chgData name="БСУ" userId="bdbaa275-9249-41b1-8d15-242f632c67bf" providerId="ADAL" clId="{5B31B7BE-1C98-4403-A937-6928A489311E}" dt="2023-03-02T11:31:41.707" v="1699"/>
          <ac:spMkLst>
            <pc:docMk/>
            <pc:sldMk cId="0" sldId="324"/>
            <ac:spMk id="4" creationId="{ED0116AC-3E42-F222-3749-949C0F140F56}"/>
          </ac:spMkLst>
        </pc:spChg>
        <pc:spChg chg="mod ord">
          <ac:chgData name="БСУ" userId="bdbaa275-9249-41b1-8d15-242f632c67bf" providerId="ADAL" clId="{5B31B7BE-1C98-4403-A937-6928A489311E}" dt="2023-03-02T11:31:55.212" v="1704" actId="166"/>
          <ac:spMkLst>
            <pc:docMk/>
            <pc:sldMk cId="0" sldId="324"/>
            <ac:spMk id="5" creationId="{994F2C20-4C66-E5E6-CFEE-8907EF032A13}"/>
          </ac:spMkLst>
        </pc:spChg>
        <pc:spChg chg="mod">
          <ac:chgData name="БСУ" userId="bdbaa275-9249-41b1-8d15-242f632c67bf" providerId="ADAL" clId="{5B31B7BE-1C98-4403-A937-6928A489311E}" dt="2023-03-02T11:31:41.707" v="1699"/>
          <ac:spMkLst>
            <pc:docMk/>
            <pc:sldMk cId="0" sldId="324"/>
            <ac:spMk id="6" creationId="{BCB7BA5C-08A9-8A84-4CBA-96D8259012C1}"/>
          </ac:spMkLst>
        </pc:spChg>
        <pc:spChg chg="mod">
          <ac:chgData name="БСУ" userId="bdbaa275-9249-41b1-8d15-242f632c67bf" providerId="ADAL" clId="{5B31B7BE-1C98-4403-A937-6928A489311E}" dt="2023-03-02T11:31:41.707" v="1699"/>
          <ac:spMkLst>
            <pc:docMk/>
            <pc:sldMk cId="0" sldId="324"/>
            <ac:spMk id="7" creationId="{6AEDAEAC-C2DA-6AE7-CA7F-A2EAA6364F13}"/>
          </ac:spMkLst>
        </pc:spChg>
        <pc:spChg chg="mod">
          <ac:chgData name="БСУ" userId="bdbaa275-9249-41b1-8d15-242f632c67bf" providerId="ADAL" clId="{5B31B7BE-1C98-4403-A937-6928A489311E}" dt="2023-03-02T11:31:41.707" v="1699"/>
          <ac:spMkLst>
            <pc:docMk/>
            <pc:sldMk cId="0" sldId="324"/>
            <ac:spMk id="8" creationId="{4FC80D02-E55F-C7ED-CB8F-E36CCF1F2575}"/>
          </ac:spMkLst>
        </pc:spChg>
        <pc:spChg chg="mod">
          <ac:chgData name="БСУ" userId="bdbaa275-9249-41b1-8d15-242f632c67bf" providerId="ADAL" clId="{5B31B7BE-1C98-4403-A937-6928A489311E}" dt="2023-03-02T11:31:41.707" v="1699"/>
          <ac:spMkLst>
            <pc:docMk/>
            <pc:sldMk cId="0" sldId="324"/>
            <ac:spMk id="13" creationId="{8925AC9C-287F-3FCB-7C66-A00CBB97538B}"/>
          </ac:spMkLst>
        </pc:spChg>
        <pc:spChg chg="mod">
          <ac:chgData name="БСУ" userId="bdbaa275-9249-41b1-8d15-242f632c67bf" providerId="ADAL" clId="{5B31B7BE-1C98-4403-A937-6928A489311E}" dt="2023-03-02T11:32:37.247" v="1738" actId="20577"/>
          <ac:spMkLst>
            <pc:docMk/>
            <pc:sldMk cId="0" sldId="324"/>
            <ac:spMk id="2069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0:34.877" v="1684" actId="478"/>
          <ac:spMkLst>
            <pc:docMk/>
            <pc:sldMk cId="0" sldId="324"/>
            <ac:spMk id="2070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1:41.249" v="1698" actId="478"/>
          <ac:spMkLst>
            <pc:docMk/>
            <pc:sldMk cId="0" sldId="324"/>
            <ac:spMk id="2072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1:41.249" v="1698" actId="478"/>
          <ac:spMkLst>
            <pc:docMk/>
            <pc:sldMk cId="0" sldId="324"/>
            <ac:spMk id="2073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1:41.249" v="1698" actId="478"/>
          <ac:spMkLst>
            <pc:docMk/>
            <pc:sldMk cId="0" sldId="324"/>
            <ac:spMk id="2074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1:41.249" v="1698" actId="478"/>
          <ac:spMkLst>
            <pc:docMk/>
            <pc:sldMk cId="0" sldId="324"/>
            <ac:spMk id="2075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1:41.249" v="1698" actId="478"/>
          <ac:spMkLst>
            <pc:docMk/>
            <pc:sldMk cId="0" sldId="324"/>
            <ac:spMk id="2076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1:41.249" v="1698" actId="478"/>
          <ac:spMkLst>
            <pc:docMk/>
            <pc:sldMk cId="0" sldId="324"/>
            <ac:spMk id="2081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1:41.249" v="1698" actId="478"/>
          <ac:spMkLst>
            <pc:docMk/>
            <pc:sldMk cId="0" sldId="324"/>
            <ac:spMk id="2083" creationId="{00000000-0000-0000-0000-000000000000}"/>
          </ac:spMkLst>
        </pc:spChg>
        <pc:grpChg chg="add mod ord">
          <ac:chgData name="БСУ" userId="bdbaa275-9249-41b1-8d15-242f632c67bf" providerId="ADAL" clId="{5B31B7BE-1C98-4403-A937-6928A489311E}" dt="2023-03-02T11:31:51.049" v="1703" actId="166"/>
          <ac:grpSpMkLst>
            <pc:docMk/>
            <pc:sldMk cId="0" sldId="324"/>
            <ac:grpSpMk id="3" creationId="{15F5AD6D-5B53-C067-AB0D-6C046150A893}"/>
          </ac:grpSpMkLst>
        </pc:grpChg>
        <pc:cxnChg chg="mod">
          <ac:chgData name="БСУ" userId="bdbaa275-9249-41b1-8d15-242f632c67bf" providerId="ADAL" clId="{5B31B7BE-1C98-4403-A937-6928A489311E}" dt="2023-03-02T11:31:41.707" v="1699"/>
          <ac:cxnSpMkLst>
            <pc:docMk/>
            <pc:sldMk cId="0" sldId="324"/>
            <ac:cxnSpMk id="9" creationId="{2040D0D2-376A-FB7E-9448-FE410887E8D0}"/>
          </ac:cxnSpMkLst>
        </pc:cxnChg>
        <pc:cxnChg chg="mod">
          <ac:chgData name="БСУ" userId="bdbaa275-9249-41b1-8d15-242f632c67bf" providerId="ADAL" clId="{5B31B7BE-1C98-4403-A937-6928A489311E}" dt="2023-03-02T11:31:41.707" v="1699"/>
          <ac:cxnSpMkLst>
            <pc:docMk/>
            <pc:sldMk cId="0" sldId="324"/>
            <ac:cxnSpMk id="10" creationId="{25152C0A-692A-8197-1568-C1138AEFF181}"/>
          </ac:cxnSpMkLst>
        </pc:cxnChg>
        <pc:cxnChg chg="mod">
          <ac:chgData name="БСУ" userId="bdbaa275-9249-41b1-8d15-242f632c67bf" providerId="ADAL" clId="{5B31B7BE-1C98-4403-A937-6928A489311E}" dt="2023-03-02T11:31:41.707" v="1699"/>
          <ac:cxnSpMkLst>
            <pc:docMk/>
            <pc:sldMk cId="0" sldId="324"/>
            <ac:cxnSpMk id="11" creationId="{91BB8293-A62E-C12C-CB3E-E80E9462B7A5}"/>
          </ac:cxnSpMkLst>
        </pc:cxnChg>
        <pc:cxnChg chg="mod">
          <ac:chgData name="БСУ" userId="bdbaa275-9249-41b1-8d15-242f632c67bf" providerId="ADAL" clId="{5B31B7BE-1C98-4403-A937-6928A489311E}" dt="2023-03-02T11:31:41.707" v="1699"/>
          <ac:cxnSpMkLst>
            <pc:docMk/>
            <pc:sldMk cId="0" sldId="324"/>
            <ac:cxnSpMk id="12" creationId="{FE4A9C01-9834-737E-1C70-3B16D5860D43}"/>
          </ac:cxnSpMkLst>
        </pc:cxnChg>
        <pc:cxnChg chg="mod">
          <ac:chgData name="БСУ" userId="bdbaa275-9249-41b1-8d15-242f632c67bf" providerId="ADAL" clId="{5B31B7BE-1C98-4403-A937-6928A489311E}" dt="2023-03-02T11:31:41.707" v="1699"/>
          <ac:cxnSpMkLst>
            <pc:docMk/>
            <pc:sldMk cId="0" sldId="324"/>
            <ac:cxnSpMk id="14" creationId="{78AE1CA3-AD63-6A4B-10FC-6A662B540DB6}"/>
          </ac:cxnSpMkLst>
        </pc:cxnChg>
        <pc:cxnChg chg="del">
          <ac:chgData name="БСУ" userId="bdbaa275-9249-41b1-8d15-242f632c67bf" providerId="ADAL" clId="{5B31B7BE-1C98-4403-A937-6928A489311E}" dt="2023-03-02T11:31:41.249" v="1698" actId="478"/>
          <ac:cxnSpMkLst>
            <pc:docMk/>
            <pc:sldMk cId="0" sldId="324"/>
            <ac:cxnSpMk id="2071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1:41.249" v="1698" actId="478"/>
          <ac:cxnSpMkLst>
            <pc:docMk/>
            <pc:sldMk cId="0" sldId="324"/>
            <ac:cxnSpMk id="2077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1:41.249" v="1698" actId="478"/>
          <ac:cxnSpMkLst>
            <pc:docMk/>
            <pc:sldMk cId="0" sldId="324"/>
            <ac:cxnSpMk id="2078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1:41.249" v="1698" actId="478"/>
          <ac:cxnSpMkLst>
            <pc:docMk/>
            <pc:sldMk cId="0" sldId="324"/>
            <ac:cxnSpMk id="2079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1:41.249" v="1698" actId="478"/>
          <ac:cxnSpMkLst>
            <pc:docMk/>
            <pc:sldMk cId="0" sldId="324"/>
            <ac:cxnSpMk id="2080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1:41.249" v="1698" actId="478"/>
          <ac:cxnSpMkLst>
            <pc:docMk/>
            <pc:sldMk cId="0" sldId="324"/>
            <ac:cxnSpMk id="2082" creationId="{00000000-0000-0000-0000-000000000000}"/>
          </ac:cxnSpMkLst>
        </pc:cxnChg>
      </pc:sldChg>
      <pc:sldChg chg="addSp delSp modSp add mod delAnim">
        <pc:chgData name="БСУ" userId="bdbaa275-9249-41b1-8d15-242f632c67bf" providerId="ADAL" clId="{5B31B7BE-1C98-4403-A937-6928A489311E}" dt="2023-03-02T11:34:17.188" v="1758" actId="1076"/>
        <pc:sldMkLst>
          <pc:docMk/>
          <pc:sldMk cId="0" sldId="325"/>
        </pc:sldMkLst>
        <pc:spChg chg="mod ord">
          <ac:chgData name="БСУ" userId="bdbaa275-9249-41b1-8d15-242f632c67bf" providerId="ADAL" clId="{5B31B7BE-1C98-4403-A937-6928A489311E}" dt="2023-03-02T11:33:32.184" v="1747" actId="166"/>
          <ac:spMkLst>
            <pc:docMk/>
            <pc:sldMk cId="0" sldId="325"/>
            <ac:spMk id="3" creationId="{A6B559EA-4D30-3A08-46D3-F6DFAA2CB941}"/>
          </ac:spMkLst>
        </pc:spChg>
        <pc:spChg chg="mod">
          <ac:chgData name="БСУ" userId="bdbaa275-9249-41b1-8d15-242f632c67bf" providerId="ADAL" clId="{5B31B7BE-1C98-4403-A937-6928A489311E}" dt="2023-03-02T11:33:23.394" v="1744"/>
          <ac:spMkLst>
            <pc:docMk/>
            <pc:sldMk cId="0" sldId="325"/>
            <ac:spMk id="4" creationId="{2EBAF3E7-6E54-9E04-F36C-DF1CA8A20933}"/>
          </ac:spMkLst>
        </pc:spChg>
        <pc:spChg chg="mod">
          <ac:chgData name="БСУ" userId="bdbaa275-9249-41b1-8d15-242f632c67bf" providerId="ADAL" clId="{5B31B7BE-1C98-4403-A937-6928A489311E}" dt="2023-03-02T11:33:23.394" v="1744"/>
          <ac:spMkLst>
            <pc:docMk/>
            <pc:sldMk cId="0" sldId="325"/>
            <ac:spMk id="5" creationId="{8EA84729-FFF3-6956-404D-40DB4C18568F}"/>
          </ac:spMkLst>
        </pc:spChg>
        <pc:spChg chg="mod">
          <ac:chgData name="БСУ" userId="bdbaa275-9249-41b1-8d15-242f632c67bf" providerId="ADAL" clId="{5B31B7BE-1C98-4403-A937-6928A489311E}" dt="2023-03-02T11:33:23.394" v="1744"/>
          <ac:spMkLst>
            <pc:docMk/>
            <pc:sldMk cId="0" sldId="325"/>
            <ac:spMk id="6" creationId="{1AB27308-9453-F393-9A8B-7FE086F7DA10}"/>
          </ac:spMkLst>
        </pc:spChg>
        <pc:spChg chg="mod">
          <ac:chgData name="БСУ" userId="bdbaa275-9249-41b1-8d15-242f632c67bf" providerId="ADAL" clId="{5B31B7BE-1C98-4403-A937-6928A489311E}" dt="2023-03-02T11:33:23.394" v="1744"/>
          <ac:spMkLst>
            <pc:docMk/>
            <pc:sldMk cId="0" sldId="325"/>
            <ac:spMk id="7" creationId="{3B098AC3-23CF-5066-F7DC-30A45F84A135}"/>
          </ac:spMkLst>
        </pc:spChg>
        <pc:spChg chg="mod">
          <ac:chgData name="БСУ" userId="bdbaa275-9249-41b1-8d15-242f632c67bf" providerId="ADAL" clId="{5B31B7BE-1C98-4403-A937-6928A489311E}" dt="2023-03-02T11:33:23.394" v="1744"/>
          <ac:spMkLst>
            <pc:docMk/>
            <pc:sldMk cId="0" sldId="325"/>
            <ac:spMk id="12" creationId="{22041535-1B31-4A27-5952-18B2094F56DA}"/>
          </ac:spMkLst>
        </pc:spChg>
        <pc:spChg chg="add mod">
          <ac:chgData name="БСУ" userId="bdbaa275-9249-41b1-8d15-242f632c67bf" providerId="ADAL" clId="{5B31B7BE-1C98-4403-A937-6928A489311E}" dt="2023-03-02T11:33:44.583" v="1750" actId="20577"/>
          <ac:spMkLst>
            <pc:docMk/>
            <pc:sldMk cId="0" sldId="325"/>
            <ac:spMk id="14" creationId="{4EA5F557-2761-FFE2-82A4-0B45CD3AD707}"/>
          </ac:spMkLst>
        </pc:spChg>
        <pc:spChg chg="mod">
          <ac:chgData name="БСУ" userId="bdbaa275-9249-41b1-8d15-242f632c67bf" providerId="ADAL" clId="{5B31B7BE-1C98-4403-A937-6928A489311E}" dt="2023-03-02T11:34:17.188" v="1758" actId="1076"/>
          <ac:spMkLst>
            <pc:docMk/>
            <pc:sldMk cId="0" sldId="325"/>
            <ac:spMk id="2088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3:41.534" v="1748" actId="478"/>
          <ac:spMkLst>
            <pc:docMk/>
            <pc:sldMk cId="0" sldId="325"/>
            <ac:spMk id="2089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3:22.326" v="1743" actId="478"/>
          <ac:spMkLst>
            <pc:docMk/>
            <pc:sldMk cId="0" sldId="325"/>
            <ac:spMk id="2090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3:22.326" v="1743" actId="478"/>
          <ac:spMkLst>
            <pc:docMk/>
            <pc:sldMk cId="0" sldId="325"/>
            <ac:spMk id="2091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3:22.326" v="1743" actId="478"/>
          <ac:spMkLst>
            <pc:docMk/>
            <pc:sldMk cId="0" sldId="325"/>
            <ac:spMk id="2092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3:22.326" v="1743" actId="478"/>
          <ac:spMkLst>
            <pc:docMk/>
            <pc:sldMk cId="0" sldId="325"/>
            <ac:spMk id="2093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3:22.326" v="1743" actId="478"/>
          <ac:spMkLst>
            <pc:docMk/>
            <pc:sldMk cId="0" sldId="325"/>
            <ac:spMk id="2098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3:22.326" v="1743" actId="478"/>
          <ac:spMkLst>
            <pc:docMk/>
            <pc:sldMk cId="0" sldId="325"/>
            <ac:spMk id="2100" creationId="{00000000-0000-0000-0000-000000000000}"/>
          </ac:spMkLst>
        </pc:spChg>
        <pc:grpChg chg="add mod">
          <ac:chgData name="БСУ" userId="bdbaa275-9249-41b1-8d15-242f632c67bf" providerId="ADAL" clId="{5B31B7BE-1C98-4403-A937-6928A489311E}" dt="2023-03-02T11:33:23.394" v="1744"/>
          <ac:grpSpMkLst>
            <pc:docMk/>
            <pc:sldMk cId="0" sldId="325"/>
            <ac:grpSpMk id="2" creationId="{3DAE2B6E-A4CC-1D3B-0F57-330A4FFD81E7}"/>
          </ac:grpSpMkLst>
        </pc:grpChg>
        <pc:cxnChg chg="mod">
          <ac:chgData name="БСУ" userId="bdbaa275-9249-41b1-8d15-242f632c67bf" providerId="ADAL" clId="{5B31B7BE-1C98-4403-A937-6928A489311E}" dt="2023-03-02T11:33:23.394" v="1744"/>
          <ac:cxnSpMkLst>
            <pc:docMk/>
            <pc:sldMk cId="0" sldId="325"/>
            <ac:cxnSpMk id="8" creationId="{7D16C795-ED2D-8700-2629-870E5D178103}"/>
          </ac:cxnSpMkLst>
        </pc:cxnChg>
        <pc:cxnChg chg="mod">
          <ac:chgData name="БСУ" userId="bdbaa275-9249-41b1-8d15-242f632c67bf" providerId="ADAL" clId="{5B31B7BE-1C98-4403-A937-6928A489311E}" dt="2023-03-02T11:33:23.394" v="1744"/>
          <ac:cxnSpMkLst>
            <pc:docMk/>
            <pc:sldMk cId="0" sldId="325"/>
            <ac:cxnSpMk id="9" creationId="{026CCE28-3C24-0913-0154-22886E75A37D}"/>
          </ac:cxnSpMkLst>
        </pc:cxnChg>
        <pc:cxnChg chg="mod">
          <ac:chgData name="БСУ" userId="bdbaa275-9249-41b1-8d15-242f632c67bf" providerId="ADAL" clId="{5B31B7BE-1C98-4403-A937-6928A489311E}" dt="2023-03-02T11:33:23.394" v="1744"/>
          <ac:cxnSpMkLst>
            <pc:docMk/>
            <pc:sldMk cId="0" sldId="325"/>
            <ac:cxnSpMk id="10" creationId="{39B7273D-FBD2-3456-BF15-1ABCDA8224AA}"/>
          </ac:cxnSpMkLst>
        </pc:cxnChg>
        <pc:cxnChg chg="mod">
          <ac:chgData name="БСУ" userId="bdbaa275-9249-41b1-8d15-242f632c67bf" providerId="ADAL" clId="{5B31B7BE-1C98-4403-A937-6928A489311E}" dt="2023-03-02T11:33:23.394" v="1744"/>
          <ac:cxnSpMkLst>
            <pc:docMk/>
            <pc:sldMk cId="0" sldId="325"/>
            <ac:cxnSpMk id="11" creationId="{A82CED48-29F9-92B2-F7F6-9229BE101687}"/>
          </ac:cxnSpMkLst>
        </pc:cxnChg>
        <pc:cxnChg chg="mod">
          <ac:chgData name="БСУ" userId="bdbaa275-9249-41b1-8d15-242f632c67bf" providerId="ADAL" clId="{5B31B7BE-1C98-4403-A937-6928A489311E}" dt="2023-03-02T11:33:23.394" v="1744"/>
          <ac:cxnSpMkLst>
            <pc:docMk/>
            <pc:sldMk cId="0" sldId="325"/>
            <ac:cxnSpMk id="13" creationId="{3FA3CE46-8E23-5FD7-CD73-2C65DD1CB742}"/>
          </ac:cxnSpMkLst>
        </pc:cxnChg>
        <pc:cxnChg chg="del">
          <ac:chgData name="БСУ" userId="bdbaa275-9249-41b1-8d15-242f632c67bf" providerId="ADAL" clId="{5B31B7BE-1C98-4403-A937-6928A489311E}" dt="2023-03-02T11:33:22.326" v="1743" actId="478"/>
          <ac:cxnSpMkLst>
            <pc:docMk/>
            <pc:sldMk cId="0" sldId="325"/>
            <ac:cxnSpMk id="2094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3:22.326" v="1743" actId="478"/>
          <ac:cxnSpMkLst>
            <pc:docMk/>
            <pc:sldMk cId="0" sldId="325"/>
            <ac:cxnSpMk id="2095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3:22.326" v="1743" actId="478"/>
          <ac:cxnSpMkLst>
            <pc:docMk/>
            <pc:sldMk cId="0" sldId="325"/>
            <ac:cxnSpMk id="2096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3:22.326" v="1743" actId="478"/>
          <ac:cxnSpMkLst>
            <pc:docMk/>
            <pc:sldMk cId="0" sldId="325"/>
            <ac:cxnSpMk id="2097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3:22.326" v="1743" actId="478"/>
          <ac:cxnSpMkLst>
            <pc:docMk/>
            <pc:sldMk cId="0" sldId="325"/>
            <ac:cxnSpMk id="2099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1:51:32.707" v="2009" actId="404"/>
        <pc:sldMkLst>
          <pc:docMk/>
          <pc:sldMk cId="0" sldId="326"/>
        </pc:sldMkLst>
        <pc:spChg chg="del">
          <ac:chgData name="БСУ" userId="bdbaa275-9249-41b1-8d15-242f632c67bf" providerId="ADAL" clId="{5B31B7BE-1C98-4403-A937-6928A489311E}" dt="2023-03-02T11:39:45.016" v="1857" actId="478"/>
          <ac:spMkLst>
            <pc:docMk/>
            <pc:sldMk cId="0" sldId="326"/>
            <ac:spMk id="210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39:49.540" v="1859" actId="207"/>
          <ac:spMkLst>
            <pc:docMk/>
            <pc:sldMk cId="0" sldId="326"/>
            <ac:spMk id="210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51:32.707" v="2009" actId="404"/>
          <ac:spMkLst>
            <pc:docMk/>
            <pc:sldMk cId="0" sldId="326"/>
            <ac:spMk id="2107" creationId="{00000000-0000-0000-0000-000000000000}"/>
          </ac:spMkLst>
        </pc:spChg>
        <pc:picChg chg="add del mod">
          <ac:chgData name="БСУ" userId="bdbaa275-9249-41b1-8d15-242f632c67bf" providerId="ADAL" clId="{5B31B7BE-1C98-4403-A937-6928A489311E}" dt="2023-03-02T11:44:46.790" v="1937"/>
          <ac:picMkLst>
            <pc:docMk/>
            <pc:sldMk cId="0" sldId="326"/>
            <ac:picMk id="2" creationId="{DA4A94EC-5A9A-8F21-F3E2-57A4F761BD9F}"/>
          </ac:picMkLst>
        </pc:picChg>
        <pc:picChg chg="add del mod">
          <ac:chgData name="БСУ" userId="bdbaa275-9249-41b1-8d15-242f632c67bf" providerId="ADAL" clId="{5B31B7BE-1C98-4403-A937-6928A489311E}" dt="2023-03-02T11:44:47.341" v="1938" actId="478"/>
          <ac:picMkLst>
            <pc:docMk/>
            <pc:sldMk cId="0" sldId="326"/>
            <ac:picMk id="2108" creationId="{00000000-0000-0000-0000-000000000000}"/>
          </ac:picMkLst>
        </pc:picChg>
      </pc:sldChg>
      <pc:sldChg chg="addSp delSp modSp add mod ord modAnim modNotes">
        <pc:chgData name="БСУ" userId="bdbaa275-9249-41b1-8d15-242f632c67bf" providerId="ADAL" clId="{5B31B7BE-1C98-4403-A937-6928A489311E}" dt="2023-03-02T11:42:49.104" v="1930"/>
        <pc:sldMkLst>
          <pc:docMk/>
          <pc:sldMk cId="0" sldId="327"/>
        </pc:sldMkLst>
        <pc:spChg chg="mod">
          <ac:chgData name="БСУ" userId="bdbaa275-9249-41b1-8d15-242f632c67bf" providerId="ADAL" clId="{5B31B7BE-1C98-4403-A937-6928A489311E}" dt="2023-03-02T11:34:57.808" v="1759"/>
          <ac:spMkLst>
            <pc:docMk/>
            <pc:sldMk cId="0" sldId="327"/>
            <ac:spMk id="3" creationId="{444301E2-9FEC-ADC4-6021-CF894420EAC2}"/>
          </ac:spMkLst>
        </pc:spChg>
        <pc:spChg chg="mod">
          <ac:chgData name="БСУ" userId="bdbaa275-9249-41b1-8d15-242f632c67bf" providerId="ADAL" clId="{5B31B7BE-1C98-4403-A937-6928A489311E}" dt="2023-03-02T11:34:57.808" v="1759"/>
          <ac:spMkLst>
            <pc:docMk/>
            <pc:sldMk cId="0" sldId="327"/>
            <ac:spMk id="4" creationId="{9F64E59B-50D5-849F-7F7F-241D67B81CB3}"/>
          </ac:spMkLst>
        </pc:spChg>
        <pc:spChg chg="mod">
          <ac:chgData name="БСУ" userId="bdbaa275-9249-41b1-8d15-242f632c67bf" providerId="ADAL" clId="{5B31B7BE-1C98-4403-A937-6928A489311E}" dt="2023-03-02T11:34:57.808" v="1759"/>
          <ac:spMkLst>
            <pc:docMk/>
            <pc:sldMk cId="0" sldId="327"/>
            <ac:spMk id="5" creationId="{8ADD47E8-47F6-9488-5E27-9B2A3C95BF70}"/>
          </ac:spMkLst>
        </pc:spChg>
        <pc:spChg chg="mod">
          <ac:chgData name="БСУ" userId="bdbaa275-9249-41b1-8d15-242f632c67bf" providerId="ADAL" clId="{5B31B7BE-1C98-4403-A937-6928A489311E}" dt="2023-03-02T11:34:57.808" v="1759"/>
          <ac:spMkLst>
            <pc:docMk/>
            <pc:sldMk cId="0" sldId="327"/>
            <ac:spMk id="6" creationId="{37AAC6D3-CBB9-055D-957B-84C9392DF7EB}"/>
          </ac:spMkLst>
        </pc:spChg>
        <pc:spChg chg="mod">
          <ac:chgData name="БСУ" userId="bdbaa275-9249-41b1-8d15-242f632c67bf" providerId="ADAL" clId="{5B31B7BE-1C98-4403-A937-6928A489311E}" dt="2023-03-02T11:34:57.808" v="1759"/>
          <ac:spMkLst>
            <pc:docMk/>
            <pc:sldMk cId="0" sldId="327"/>
            <ac:spMk id="7" creationId="{A27CBAB6-AF17-F645-652E-BBD1AFC0FE2F}"/>
          </ac:spMkLst>
        </pc:spChg>
        <pc:spChg chg="mod">
          <ac:chgData name="БСУ" userId="bdbaa275-9249-41b1-8d15-242f632c67bf" providerId="ADAL" clId="{5B31B7BE-1C98-4403-A937-6928A489311E}" dt="2023-03-02T11:34:57.808" v="1759"/>
          <ac:spMkLst>
            <pc:docMk/>
            <pc:sldMk cId="0" sldId="327"/>
            <ac:spMk id="12" creationId="{324EE4E2-5D8F-8E93-7A3B-AC6004C1FC49}"/>
          </ac:spMkLst>
        </pc:spChg>
        <pc:spChg chg="mod">
          <ac:chgData name="БСУ" userId="bdbaa275-9249-41b1-8d15-242f632c67bf" providerId="ADAL" clId="{5B31B7BE-1C98-4403-A937-6928A489311E}" dt="2023-03-02T11:36:04.721" v="1775" actId="14100"/>
          <ac:spMkLst>
            <pc:docMk/>
            <pc:sldMk cId="0" sldId="327"/>
            <ac:spMk id="211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38.109" v="1896" actId="1076"/>
          <ac:spMkLst>
            <pc:docMk/>
            <pc:sldMk cId="0" sldId="327"/>
            <ac:spMk id="2114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5:11.094" v="1762" actId="478"/>
          <ac:spMkLst>
            <pc:docMk/>
            <pc:sldMk cId="0" sldId="327"/>
            <ac:spMk id="2115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5:11.094" v="1762" actId="478"/>
          <ac:spMkLst>
            <pc:docMk/>
            <pc:sldMk cId="0" sldId="327"/>
            <ac:spMk id="2116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5:11.094" v="1762" actId="478"/>
          <ac:spMkLst>
            <pc:docMk/>
            <pc:sldMk cId="0" sldId="327"/>
            <ac:spMk id="2117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5:11.094" v="1762" actId="478"/>
          <ac:spMkLst>
            <pc:docMk/>
            <pc:sldMk cId="0" sldId="327"/>
            <ac:spMk id="2118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5:11.094" v="1762" actId="478"/>
          <ac:spMkLst>
            <pc:docMk/>
            <pc:sldMk cId="0" sldId="327"/>
            <ac:spMk id="2123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35:11.094" v="1762" actId="478"/>
          <ac:spMkLst>
            <pc:docMk/>
            <pc:sldMk cId="0" sldId="327"/>
            <ac:spMk id="212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40.583" v="1897" actId="1076"/>
          <ac:spMkLst>
            <pc:docMk/>
            <pc:sldMk cId="0" sldId="327"/>
            <ac:spMk id="2126" creationId="{00000000-0000-0000-0000-000000000000}"/>
          </ac:spMkLst>
        </pc:spChg>
        <pc:grpChg chg="add mod">
          <ac:chgData name="БСУ" userId="bdbaa275-9249-41b1-8d15-242f632c67bf" providerId="ADAL" clId="{5B31B7BE-1C98-4403-A937-6928A489311E}" dt="2023-03-02T11:35:16.468" v="1763" actId="1076"/>
          <ac:grpSpMkLst>
            <pc:docMk/>
            <pc:sldMk cId="0" sldId="327"/>
            <ac:grpSpMk id="2" creationId="{79EE3C15-DDCC-D3FD-65D2-ADCFDECD0D82}"/>
          </ac:grpSpMkLst>
        </pc:grpChg>
        <pc:cxnChg chg="mod">
          <ac:chgData name="БСУ" userId="bdbaa275-9249-41b1-8d15-242f632c67bf" providerId="ADAL" clId="{5B31B7BE-1C98-4403-A937-6928A489311E}" dt="2023-03-02T11:34:57.808" v="1759"/>
          <ac:cxnSpMkLst>
            <pc:docMk/>
            <pc:sldMk cId="0" sldId="327"/>
            <ac:cxnSpMk id="8" creationId="{5354E830-F8DA-0276-26A0-5D73B1181F7A}"/>
          </ac:cxnSpMkLst>
        </pc:cxnChg>
        <pc:cxnChg chg="mod">
          <ac:chgData name="БСУ" userId="bdbaa275-9249-41b1-8d15-242f632c67bf" providerId="ADAL" clId="{5B31B7BE-1C98-4403-A937-6928A489311E}" dt="2023-03-02T11:34:57.808" v="1759"/>
          <ac:cxnSpMkLst>
            <pc:docMk/>
            <pc:sldMk cId="0" sldId="327"/>
            <ac:cxnSpMk id="9" creationId="{CE815234-0F48-4BA7-B40C-AD1B6122611B}"/>
          </ac:cxnSpMkLst>
        </pc:cxnChg>
        <pc:cxnChg chg="mod">
          <ac:chgData name="БСУ" userId="bdbaa275-9249-41b1-8d15-242f632c67bf" providerId="ADAL" clId="{5B31B7BE-1C98-4403-A937-6928A489311E}" dt="2023-03-02T11:34:57.808" v="1759"/>
          <ac:cxnSpMkLst>
            <pc:docMk/>
            <pc:sldMk cId="0" sldId="327"/>
            <ac:cxnSpMk id="10" creationId="{195328AD-1B1E-2E4E-4472-B9C4EF6BA8FD}"/>
          </ac:cxnSpMkLst>
        </pc:cxnChg>
        <pc:cxnChg chg="mod">
          <ac:chgData name="БСУ" userId="bdbaa275-9249-41b1-8d15-242f632c67bf" providerId="ADAL" clId="{5B31B7BE-1C98-4403-A937-6928A489311E}" dt="2023-03-02T11:34:57.808" v="1759"/>
          <ac:cxnSpMkLst>
            <pc:docMk/>
            <pc:sldMk cId="0" sldId="327"/>
            <ac:cxnSpMk id="11" creationId="{C52B3D10-934E-CD30-15EC-01EB8865334F}"/>
          </ac:cxnSpMkLst>
        </pc:cxnChg>
        <pc:cxnChg chg="mod">
          <ac:chgData name="БСУ" userId="bdbaa275-9249-41b1-8d15-242f632c67bf" providerId="ADAL" clId="{5B31B7BE-1C98-4403-A937-6928A489311E}" dt="2023-03-02T11:34:57.808" v="1759"/>
          <ac:cxnSpMkLst>
            <pc:docMk/>
            <pc:sldMk cId="0" sldId="327"/>
            <ac:cxnSpMk id="13" creationId="{7E6F4297-CCCB-B13B-D5DB-0BC6D13DA614}"/>
          </ac:cxnSpMkLst>
        </pc:cxnChg>
        <pc:cxnChg chg="del">
          <ac:chgData name="БСУ" userId="bdbaa275-9249-41b1-8d15-242f632c67bf" providerId="ADAL" clId="{5B31B7BE-1C98-4403-A937-6928A489311E}" dt="2023-03-02T11:35:11.094" v="1762" actId="478"/>
          <ac:cxnSpMkLst>
            <pc:docMk/>
            <pc:sldMk cId="0" sldId="327"/>
            <ac:cxnSpMk id="2119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5:11.094" v="1762" actId="478"/>
          <ac:cxnSpMkLst>
            <pc:docMk/>
            <pc:sldMk cId="0" sldId="327"/>
            <ac:cxnSpMk id="2120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5:11.094" v="1762" actId="478"/>
          <ac:cxnSpMkLst>
            <pc:docMk/>
            <pc:sldMk cId="0" sldId="327"/>
            <ac:cxnSpMk id="2121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5:11.094" v="1762" actId="478"/>
          <ac:cxnSpMkLst>
            <pc:docMk/>
            <pc:sldMk cId="0" sldId="327"/>
            <ac:cxnSpMk id="2122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1:35:11.094" v="1762" actId="478"/>
          <ac:cxnSpMkLst>
            <pc:docMk/>
            <pc:sldMk cId="0" sldId="327"/>
            <ac:cxnSpMk id="2124" creationId="{00000000-0000-0000-0000-000000000000}"/>
          </ac:cxnSpMkLst>
        </pc:cxnChg>
      </pc:sldChg>
      <pc:sldChg chg="modSp add mod ord">
        <pc:chgData name="БСУ" userId="bdbaa275-9249-41b1-8d15-242f632c67bf" providerId="ADAL" clId="{5B31B7BE-1C98-4403-A937-6928A489311E}" dt="2023-03-02T11:42:49.104" v="1930"/>
        <pc:sldMkLst>
          <pc:docMk/>
          <pc:sldMk cId="0" sldId="328"/>
        </pc:sldMkLst>
        <pc:spChg chg="mod">
          <ac:chgData name="БСУ" userId="bdbaa275-9249-41b1-8d15-242f632c67bf" providerId="ADAL" clId="{5B31B7BE-1C98-4403-A937-6928A489311E}" dt="2023-03-02T11:41:00.514" v="1904" actId="1076"/>
          <ac:spMkLst>
            <pc:docMk/>
            <pc:sldMk cId="0" sldId="328"/>
            <ac:spMk id="213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57.116" v="1903" actId="1076"/>
          <ac:spMkLst>
            <pc:docMk/>
            <pc:sldMk cId="0" sldId="328"/>
            <ac:spMk id="213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47.647" v="1898" actId="1076"/>
          <ac:spMkLst>
            <pc:docMk/>
            <pc:sldMk cId="0" sldId="328"/>
            <ac:spMk id="213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47.647" v="1898" actId="1076"/>
          <ac:spMkLst>
            <pc:docMk/>
            <pc:sldMk cId="0" sldId="328"/>
            <ac:spMk id="213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47.647" v="1898" actId="1076"/>
          <ac:spMkLst>
            <pc:docMk/>
            <pc:sldMk cId="0" sldId="328"/>
            <ac:spMk id="213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47.647" v="1898" actId="1076"/>
          <ac:spMkLst>
            <pc:docMk/>
            <pc:sldMk cId="0" sldId="328"/>
            <ac:spMk id="213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47.647" v="1898" actId="1076"/>
          <ac:spMkLst>
            <pc:docMk/>
            <pc:sldMk cId="0" sldId="328"/>
            <ac:spMk id="214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47.647" v="1898" actId="1076"/>
          <ac:spMkLst>
            <pc:docMk/>
            <pc:sldMk cId="0" sldId="328"/>
            <ac:spMk id="214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0:47.647" v="1898" actId="1076"/>
          <ac:spMkLst>
            <pc:docMk/>
            <pc:sldMk cId="0" sldId="328"/>
            <ac:spMk id="2143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40:47.647" v="1898" actId="1076"/>
          <ac:cxnSpMkLst>
            <pc:docMk/>
            <pc:sldMk cId="0" sldId="328"/>
            <ac:cxnSpMk id="213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0:47.647" v="1898" actId="1076"/>
          <ac:cxnSpMkLst>
            <pc:docMk/>
            <pc:sldMk cId="0" sldId="328"/>
            <ac:cxnSpMk id="213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0:47.647" v="1898" actId="1076"/>
          <ac:cxnSpMkLst>
            <pc:docMk/>
            <pc:sldMk cId="0" sldId="328"/>
            <ac:cxnSpMk id="213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0:47.647" v="1898" actId="1076"/>
          <ac:cxnSpMkLst>
            <pc:docMk/>
            <pc:sldMk cId="0" sldId="328"/>
            <ac:cxnSpMk id="214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0:47.647" v="1898" actId="1076"/>
          <ac:cxnSpMkLst>
            <pc:docMk/>
            <pc:sldMk cId="0" sldId="328"/>
            <ac:cxnSpMk id="214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0:47.647" v="1898" actId="1076"/>
          <ac:cxnSpMkLst>
            <pc:docMk/>
            <pc:sldMk cId="0" sldId="328"/>
            <ac:cxnSpMk id="2145" creationId="{00000000-0000-0000-0000-000000000000}"/>
          </ac:cxnSpMkLst>
        </pc:cxnChg>
      </pc:sldChg>
      <pc:sldChg chg="modSp add mod ord">
        <pc:chgData name="БСУ" userId="bdbaa275-9249-41b1-8d15-242f632c67bf" providerId="ADAL" clId="{5B31B7BE-1C98-4403-A937-6928A489311E}" dt="2023-03-02T11:42:49.104" v="1930"/>
        <pc:sldMkLst>
          <pc:docMk/>
          <pc:sldMk cId="0" sldId="329"/>
        </pc:sldMkLst>
        <pc:spChg chg="mod">
          <ac:chgData name="БСУ" userId="bdbaa275-9249-41b1-8d15-242f632c67bf" providerId="ADAL" clId="{5B31B7BE-1C98-4403-A937-6928A489311E}" dt="2023-03-02T11:41:12.431" v="1908" actId="1076"/>
          <ac:spMkLst>
            <pc:docMk/>
            <pc:sldMk cId="0" sldId="329"/>
            <ac:spMk id="215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2:16.499" v="1928" actId="1076"/>
          <ac:spMkLst>
            <pc:docMk/>
            <pc:sldMk cId="0" sldId="329"/>
            <ac:spMk id="215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1:19.176" v="1911" actId="208"/>
          <ac:spMkLst>
            <pc:docMk/>
            <pc:sldMk cId="0" sldId="329"/>
            <ac:spMk id="215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1:19.176" v="1911" actId="208"/>
          <ac:spMkLst>
            <pc:docMk/>
            <pc:sldMk cId="0" sldId="329"/>
            <ac:spMk id="215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1:19.176" v="1911" actId="208"/>
          <ac:spMkLst>
            <pc:docMk/>
            <pc:sldMk cId="0" sldId="329"/>
            <ac:spMk id="215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1:19.176" v="1911" actId="208"/>
          <ac:spMkLst>
            <pc:docMk/>
            <pc:sldMk cId="0" sldId="329"/>
            <ac:spMk id="215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1:19.176" v="1911" actId="208"/>
          <ac:spMkLst>
            <pc:docMk/>
            <pc:sldMk cId="0" sldId="329"/>
            <ac:spMk id="216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1:19.176" v="1911" actId="208"/>
          <ac:spMkLst>
            <pc:docMk/>
            <pc:sldMk cId="0" sldId="329"/>
            <ac:spMk id="216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1:19.176" v="1911" actId="208"/>
          <ac:spMkLst>
            <pc:docMk/>
            <pc:sldMk cId="0" sldId="329"/>
            <ac:spMk id="2163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41:19.176" v="1911" actId="208"/>
          <ac:cxnSpMkLst>
            <pc:docMk/>
            <pc:sldMk cId="0" sldId="329"/>
            <ac:cxnSpMk id="215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1:19.176" v="1911" actId="208"/>
          <ac:cxnSpMkLst>
            <pc:docMk/>
            <pc:sldMk cId="0" sldId="329"/>
            <ac:cxnSpMk id="215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1:19.176" v="1911" actId="208"/>
          <ac:cxnSpMkLst>
            <pc:docMk/>
            <pc:sldMk cId="0" sldId="329"/>
            <ac:cxnSpMk id="215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1:19.176" v="1911" actId="208"/>
          <ac:cxnSpMkLst>
            <pc:docMk/>
            <pc:sldMk cId="0" sldId="329"/>
            <ac:cxnSpMk id="215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1:19.176" v="1911" actId="208"/>
          <ac:cxnSpMkLst>
            <pc:docMk/>
            <pc:sldMk cId="0" sldId="329"/>
            <ac:cxnSpMk id="216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1:19.176" v="1911" actId="208"/>
          <ac:cxnSpMkLst>
            <pc:docMk/>
            <pc:sldMk cId="0" sldId="329"/>
            <ac:cxnSpMk id="2164" creationId="{00000000-0000-0000-0000-000000000000}"/>
          </ac:cxnSpMkLst>
        </pc:cxnChg>
      </pc:sldChg>
      <pc:sldChg chg="modSp add mod ord modNotes">
        <pc:chgData name="БСУ" userId="bdbaa275-9249-41b1-8d15-242f632c67bf" providerId="ADAL" clId="{5B31B7BE-1C98-4403-A937-6928A489311E}" dt="2023-03-02T11:42:49.104" v="1930"/>
        <pc:sldMkLst>
          <pc:docMk/>
          <pc:sldMk cId="0" sldId="330"/>
        </pc:sldMkLst>
        <pc:spChg chg="mod">
          <ac:chgData name="БСУ" userId="bdbaa275-9249-41b1-8d15-242f632c67bf" providerId="ADAL" clId="{5B31B7BE-1C98-4403-A937-6928A489311E}" dt="2023-03-02T11:41:56.248" v="1926" actId="1076"/>
          <ac:spMkLst>
            <pc:docMk/>
            <pc:sldMk cId="0" sldId="330"/>
            <ac:spMk id="216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1:31.620" v="1913" actId="6549"/>
          <ac:spMkLst>
            <pc:docMk/>
            <pc:sldMk cId="0" sldId="330"/>
            <ac:spMk id="217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2:03.013" v="1927" actId="1076"/>
          <ac:spMkLst>
            <pc:docMk/>
            <pc:sldMk cId="0" sldId="330"/>
            <ac:spMk id="217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2:03.013" v="1927" actId="1076"/>
          <ac:spMkLst>
            <pc:docMk/>
            <pc:sldMk cId="0" sldId="330"/>
            <ac:spMk id="217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2:03.013" v="1927" actId="1076"/>
          <ac:spMkLst>
            <pc:docMk/>
            <pc:sldMk cId="0" sldId="330"/>
            <ac:spMk id="217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2:03.013" v="1927" actId="1076"/>
          <ac:spMkLst>
            <pc:docMk/>
            <pc:sldMk cId="0" sldId="330"/>
            <ac:spMk id="217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2:03.013" v="1927" actId="1076"/>
          <ac:spMkLst>
            <pc:docMk/>
            <pc:sldMk cId="0" sldId="330"/>
            <ac:spMk id="2178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42:03.013" v="1927" actId="1076"/>
          <ac:cxnSpMkLst>
            <pc:docMk/>
            <pc:sldMk cId="0" sldId="330"/>
            <ac:cxnSpMk id="217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2:03.013" v="1927" actId="1076"/>
          <ac:cxnSpMkLst>
            <pc:docMk/>
            <pc:sldMk cId="0" sldId="330"/>
            <ac:cxnSpMk id="217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2:03.013" v="1927" actId="1076"/>
          <ac:cxnSpMkLst>
            <pc:docMk/>
            <pc:sldMk cId="0" sldId="330"/>
            <ac:cxnSpMk id="2177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1:48:06.433" v="1981" actId="1076"/>
        <pc:sldMkLst>
          <pc:docMk/>
          <pc:sldMk cId="0" sldId="331"/>
        </pc:sldMkLst>
        <pc:spChg chg="mod">
          <ac:chgData name="БСУ" userId="bdbaa275-9249-41b1-8d15-242f632c67bf" providerId="ADAL" clId="{5B31B7BE-1C98-4403-A937-6928A489311E}" dt="2023-03-02T11:47:14.381" v="1963" actId="20577"/>
          <ac:spMkLst>
            <pc:docMk/>
            <pc:sldMk cId="0" sldId="331"/>
            <ac:spMk id="5" creationId="{764AC9C4-E510-1265-63AD-23496952A40F}"/>
          </ac:spMkLst>
        </pc:spChg>
        <pc:spChg chg="mod">
          <ac:chgData name="БСУ" userId="bdbaa275-9249-41b1-8d15-242f632c67bf" providerId="ADAL" clId="{5B31B7BE-1C98-4403-A937-6928A489311E}" dt="2023-03-02T11:47:33.642" v="1972" actId="1076"/>
          <ac:spMkLst>
            <pc:docMk/>
            <pc:sldMk cId="0" sldId="331"/>
            <ac:spMk id="6" creationId="{673A4931-5FF9-7B5A-CC74-8703BF923D81}"/>
          </ac:spMkLst>
        </pc:spChg>
        <pc:spChg chg="mod">
          <ac:chgData name="БСУ" userId="bdbaa275-9249-41b1-8d15-242f632c67bf" providerId="ADAL" clId="{5B31B7BE-1C98-4403-A937-6928A489311E}" dt="2023-03-02T11:47:48.508" v="1977" actId="20577"/>
          <ac:spMkLst>
            <pc:docMk/>
            <pc:sldMk cId="0" sldId="331"/>
            <ac:spMk id="7" creationId="{1B604266-E87F-70F1-6E0E-1BAE5A583163}"/>
          </ac:spMkLst>
        </pc:spChg>
        <pc:spChg chg="del mod">
          <ac:chgData name="БСУ" userId="bdbaa275-9249-41b1-8d15-242f632c67bf" providerId="ADAL" clId="{5B31B7BE-1C98-4403-A937-6928A489311E}" dt="2023-03-02T11:47:21.348" v="1966" actId="478"/>
          <ac:spMkLst>
            <pc:docMk/>
            <pc:sldMk cId="0" sldId="331"/>
            <ac:spMk id="8" creationId="{BB8EF790-7117-BC54-BF50-B4509265D5C5}"/>
          </ac:spMkLst>
        </pc:spChg>
        <pc:spChg chg="mod">
          <ac:chgData name="БСУ" userId="bdbaa275-9249-41b1-8d15-242f632c67bf" providerId="ADAL" clId="{5B31B7BE-1C98-4403-A937-6928A489311E}" dt="2023-03-02T11:47:10.390" v="1961"/>
          <ac:spMkLst>
            <pc:docMk/>
            <pc:sldMk cId="0" sldId="331"/>
            <ac:spMk id="9" creationId="{C0AE1874-7080-E40F-A842-475840B404B9}"/>
          </ac:spMkLst>
        </pc:spChg>
        <pc:spChg chg="del mod">
          <ac:chgData name="БСУ" userId="bdbaa275-9249-41b1-8d15-242f632c67bf" providerId="ADAL" clId="{5B31B7BE-1C98-4403-A937-6928A489311E}" dt="2023-03-02T11:47:23.293" v="1967" actId="478"/>
          <ac:spMkLst>
            <pc:docMk/>
            <pc:sldMk cId="0" sldId="331"/>
            <ac:spMk id="14" creationId="{21230EB5-F464-A69D-AD07-F5CCE2B96A9A}"/>
          </ac:spMkLst>
        </pc:spChg>
        <pc:spChg chg="mod">
          <ac:chgData name="БСУ" userId="bdbaa275-9249-41b1-8d15-242f632c67bf" providerId="ADAL" clId="{5B31B7BE-1C98-4403-A937-6928A489311E}" dt="2023-03-02T11:47:52.313" v="1978" actId="20577"/>
          <ac:spMkLst>
            <pc:docMk/>
            <pc:sldMk cId="0" sldId="331"/>
            <ac:spMk id="16" creationId="{3966D044-57AE-C104-8A87-0C58D33E1AF7}"/>
          </ac:spMkLst>
        </pc:spChg>
        <pc:spChg chg="mod">
          <ac:chgData name="БСУ" userId="bdbaa275-9249-41b1-8d15-242f632c67bf" providerId="ADAL" clId="{5B31B7BE-1C98-4403-A937-6928A489311E}" dt="2023-03-02T11:47:10.390" v="1961"/>
          <ac:spMkLst>
            <pc:docMk/>
            <pc:sldMk cId="0" sldId="331"/>
            <ac:spMk id="17" creationId="{4BC12132-4E29-5395-5CE6-48542C4C302B}"/>
          </ac:spMkLst>
        </pc:spChg>
        <pc:spChg chg="del mod">
          <ac:chgData name="БСУ" userId="bdbaa275-9249-41b1-8d15-242f632c67bf" providerId="ADAL" clId="{5B31B7BE-1C98-4403-A937-6928A489311E}" dt="2023-03-02T11:47:26.925" v="1969" actId="478"/>
          <ac:spMkLst>
            <pc:docMk/>
            <pc:sldMk cId="0" sldId="331"/>
            <ac:spMk id="20" creationId="{22093487-9DC4-EEB1-E040-454B559E4FB6}"/>
          </ac:spMkLst>
        </pc:spChg>
        <pc:spChg chg="mod">
          <ac:chgData name="БСУ" userId="bdbaa275-9249-41b1-8d15-242f632c67bf" providerId="ADAL" clId="{5B31B7BE-1C98-4403-A937-6928A489311E}" dt="2023-03-02T11:45:58.736" v="1954" actId="14100"/>
          <ac:spMkLst>
            <pc:docMk/>
            <pc:sldMk cId="0" sldId="331"/>
            <ac:spMk id="218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5:55.306" v="1953" actId="1076"/>
          <ac:spMkLst>
            <pc:docMk/>
            <pc:sldMk cId="0" sldId="331"/>
            <ac:spMk id="2187" creationId="{00000000-0000-0000-0000-000000000000}"/>
          </ac:spMkLst>
        </pc:spChg>
        <pc:grpChg chg="add mod">
          <ac:chgData name="БСУ" userId="bdbaa275-9249-41b1-8d15-242f632c67bf" providerId="ADAL" clId="{5B31B7BE-1C98-4403-A937-6928A489311E}" dt="2023-03-02T11:48:06.433" v="1981" actId="1076"/>
          <ac:grpSpMkLst>
            <pc:docMk/>
            <pc:sldMk cId="0" sldId="331"/>
            <ac:grpSpMk id="4" creationId="{250D9E80-B686-FAE3-D767-A44CEC661A86}"/>
          </ac:grpSpMkLst>
        </pc:grpChg>
        <pc:picChg chg="add del mod">
          <ac:chgData name="БСУ" userId="bdbaa275-9249-41b1-8d15-242f632c67bf" providerId="ADAL" clId="{5B31B7BE-1C98-4403-A937-6928A489311E}" dt="2023-03-02T11:47:56.751" v="1980" actId="478"/>
          <ac:picMkLst>
            <pc:docMk/>
            <pc:sldMk cId="0" sldId="331"/>
            <ac:picMk id="3" creationId="{B26527DD-2161-650E-6A1B-BD81D1F7FD84}"/>
          </ac:picMkLst>
        </pc:picChg>
        <pc:picChg chg="add del mod">
          <ac:chgData name="БСУ" userId="bdbaa275-9249-41b1-8d15-242f632c67bf" providerId="ADAL" clId="{5B31B7BE-1C98-4403-A937-6928A489311E}" dt="2023-03-02T11:46:48.883" v="1955" actId="478"/>
          <ac:picMkLst>
            <pc:docMk/>
            <pc:sldMk cId="0" sldId="331"/>
            <ac:picMk id="1026" creationId="{85764B6A-9670-9BEE-B7A8-5C97EBE18A3D}"/>
          </ac:picMkLst>
        </pc:picChg>
        <pc:picChg chg="del">
          <ac:chgData name="БСУ" userId="bdbaa275-9249-41b1-8d15-242f632c67bf" providerId="ADAL" clId="{5B31B7BE-1C98-4403-A937-6928A489311E}" dt="2023-03-02T11:44:23.549" v="1931" actId="478"/>
          <ac:picMkLst>
            <pc:docMk/>
            <pc:sldMk cId="0" sldId="331"/>
            <ac:picMk id="2188" creationId="{00000000-0000-0000-0000-000000000000}"/>
          </ac:picMkLst>
        </pc:picChg>
        <pc:cxnChg chg="mod">
          <ac:chgData name="БСУ" userId="bdbaa275-9249-41b1-8d15-242f632c67bf" providerId="ADAL" clId="{5B31B7BE-1C98-4403-A937-6928A489311E}" dt="2023-03-02T11:47:10.390" v="1961"/>
          <ac:cxnSpMkLst>
            <pc:docMk/>
            <pc:sldMk cId="0" sldId="331"/>
            <ac:cxnSpMk id="10" creationId="{64696BE1-897A-AAD1-89C7-FD744AD249B0}"/>
          </ac:cxnSpMkLst>
        </pc:cxnChg>
        <pc:cxnChg chg="del mod">
          <ac:chgData name="БСУ" userId="bdbaa275-9249-41b1-8d15-242f632c67bf" providerId="ADAL" clId="{5B31B7BE-1C98-4403-A937-6928A489311E}" dt="2023-03-02T11:47:19.591" v="1965" actId="478"/>
          <ac:cxnSpMkLst>
            <pc:docMk/>
            <pc:sldMk cId="0" sldId="331"/>
            <ac:cxnSpMk id="11" creationId="{88B5710B-FF4F-9906-E024-1C4B7445FE74}"/>
          </ac:cxnSpMkLst>
        </pc:cxnChg>
        <pc:cxnChg chg="mod">
          <ac:chgData name="БСУ" userId="bdbaa275-9249-41b1-8d15-242f632c67bf" providerId="ADAL" clId="{5B31B7BE-1C98-4403-A937-6928A489311E}" dt="2023-03-02T11:47:42.749" v="1976" actId="14100"/>
          <ac:cxnSpMkLst>
            <pc:docMk/>
            <pc:sldMk cId="0" sldId="331"/>
            <ac:cxnSpMk id="12" creationId="{118A7C47-7D3A-488E-3A11-2A980DA0B9B1}"/>
          </ac:cxnSpMkLst>
        </pc:cxnChg>
        <pc:cxnChg chg="mod">
          <ac:chgData name="БСУ" userId="bdbaa275-9249-41b1-8d15-242f632c67bf" providerId="ADAL" clId="{5B31B7BE-1C98-4403-A937-6928A489311E}" dt="2023-03-02T11:47:37.072" v="1973" actId="14100"/>
          <ac:cxnSpMkLst>
            <pc:docMk/>
            <pc:sldMk cId="0" sldId="331"/>
            <ac:cxnSpMk id="13" creationId="{AC03D773-E3D4-6CED-A8A2-9EA3CC42ED31}"/>
          </ac:cxnSpMkLst>
        </pc:cxnChg>
        <pc:cxnChg chg="del mod">
          <ac:chgData name="БСУ" userId="bdbaa275-9249-41b1-8d15-242f632c67bf" providerId="ADAL" clId="{5B31B7BE-1C98-4403-A937-6928A489311E}" dt="2023-03-02T11:47:28.893" v="1970" actId="478"/>
          <ac:cxnSpMkLst>
            <pc:docMk/>
            <pc:sldMk cId="0" sldId="331"/>
            <ac:cxnSpMk id="15" creationId="{8EB86654-92F0-253C-CF46-B0B0437EC4DC}"/>
          </ac:cxnSpMkLst>
        </pc:cxnChg>
        <pc:cxnChg chg="mod">
          <ac:chgData name="БСУ" userId="bdbaa275-9249-41b1-8d15-242f632c67bf" providerId="ADAL" clId="{5B31B7BE-1C98-4403-A937-6928A489311E}" dt="2023-03-02T11:47:10.390" v="1961"/>
          <ac:cxnSpMkLst>
            <pc:docMk/>
            <pc:sldMk cId="0" sldId="331"/>
            <ac:cxnSpMk id="18" creationId="{1B7EB55B-E630-BFCD-2394-B38462AE3278}"/>
          </ac:cxnSpMkLst>
        </pc:cxnChg>
        <pc:cxnChg chg="mod">
          <ac:chgData name="БСУ" userId="bdbaa275-9249-41b1-8d15-242f632c67bf" providerId="ADAL" clId="{5B31B7BE-1C98-4403-A937-6928A489311E}" dt="2023-03-02T11:47:10.390" v="1961"/>
          <ac:cxnSpMkLst>
            <pc:docMk/>
            <pc:sldMk cId="0" sldId="331"/>
            <ac:cxnSpMk id="19" creationId="{2CAA4B48-0A6F-9716-A3C3-1B65A4D37F6F}"/>
          </ac:cxnSpMkLst>
        </pc:cxnChg>
        <pc:cxnChg chg="del mod">
          <ac:chgData name="БСУ" userId="bdbaa275-9249-41b1-8d15-242f632c67bf" providerId="ADAL" clId="{5B31B7BE-1C98-4403-A937-6928A489311E}" dt="2023-03-02T11:47:25.258" v="1968" actId="478"/>
          <ac:cxnSpMkLst>
            <pc:docMk/>
            <pc:sldMk cId="0" sldId="331"/>
            <ac:cxnSpMk id="21" creationId="{F2C31E37-058E-B747-81D6-CB50B78C4AA1}"/>
          </ac:cxnSpMkLst>
        </pc:cxnChg>
      </pc:sldChg>
      <pc:sldChg chg="modSp add mod">
        <pc:chgData name="БСУ" userId="bdbaa275-9249-41b1-8d15-242f632c67bf" providerId="ADAL" clId="{5B31B7BE-1C98-4403-A937-6928A489311E}" dt="2023-03-02T11:51:11.557" v="2007" actId="122"/>
        <pc:sldMkLst>
          <pc:docMk/>
          <pc:sldMk cId="0" sldId="332"/>
        </pc:sldMkLst>
        <pc:spChg chg="mod">
          <ac:chgData name="БСУ" userId="bdbaa275-9249-41b1-8d15-242f632c67bf" providerId="ADAL" clId="{5B31B7BE-1C98-4403-A937-6928A489311E}" dt="2023-03-02T11:50:31.273" v="2000" actId="207"/>
          <ac:spMkLst>
            <pc:docMk/>
            <pc:sldMk cId="0" sldId="332"/>
            <ac:spMk id="21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8:44.782" v="1985" actId="207"/>
          <ac:spMkLst>
            <pc:docMk/>
            <pc:sldMk cId="0" sldId="332"/>
            <ac:spMk id="21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51:11.557" v="2007" actId="122"/>
          <ac:spMkLst>
            <pc:docMk/>
            <pc:sldMk cId="0" sldId="332"/>
            <ac:spMk id="219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19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19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19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0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0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0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0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0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1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1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1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1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1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49:46.507" v="1994" actId="208"/>
          <ac:spMkLst>
            <pc:docMk/>
            <pc:sldMk cId="0" sldId="332"/>
            <ac:spMk id="221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51:04.030" v="2005" actId="404"/>
          <ac:spMkLst>
            <pc:docMk/>
            <pc:sldMk cId="0" sldId="332"/>
            <ac:spMk id="222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51:04.030" v="2005" actId="404"/>
          <ac:spMkLst>
            <pc:docMk/>
            <pc:sldMk cId="0" sldId="332"/>
            <ac:spMk id="222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51:04.030" v="2005" actId="404"/>
          <ac:spMkLst>
            <pc:docMk/>
            <pc:sldMk cId="0" sldId="332"/>
            <ac:spMk id="222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51:04.030" v="2005" actId="404"/>
          <ac:spMkLst>
            <pc:docMk/>
            <pc:sldMk cId="0" sldId="332"/>
            <ac:spMk id="2227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0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0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0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0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0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1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17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18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19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2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2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2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1:49:23.915" v="1989" actId="14861"/>
          <ac:cxnSpMkLst>
            <pc:docMk/>
            <pc:sldMk cId="0" sldId="332"/>
            <ac:cxnSpMk id="2223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45:19.893" v="988" actId="207"/>
        <pc:sldMkLst>
          <pc:docMk/>
          <pc:sldMk cId="0" sldId="333"/>
        </pc:sldMkLst>
        <pc:spChg chg="mod">
          <ac:chgData name="БСУ" userId="bdbaa275-9249-41b1-8d15-242f632c67bf" providerId="ADAL" clId="{5B31B7BE-1C98-4403-A937-6928A489311E}" dt="2023-03-02T10:45:19.893" v="988" actId="207"/>
          <ac:spMkLst>
            <pc:docMk/>
            <pc:sldMk cId="0" sldId="333"/>
            <ac:spMk id="223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5:19.893" v="988" actId="207"/>
          <ac:spMkLst>
            <pc:docMk/>
            <pc:sldMk cId="0" sldId="333"/>
            <ac:spMk id="2233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0:44:56.772" v="980" actId="478"/>
          <ac:spMkLst>
            <pc:docMk/>
            <pc:sldMk cId="0" sldId="333"/>
            <ac:spMk id="2235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0:45:02.004" v="984" actId="478"/>
          <ac:spMkLst>
            <pc:docMk/>
            <pc:sldMk cId="0" sldId="333"/>
            <ac:spMk id="2236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0:45:01.112" v="983" actId="478"/>
          <ac:spMkLst>
            <pc:docMk/>
            <pc:sldMk cId="0" sldId="333"/>
            <ac:spMk id="2237" creationId="{00000000-0000-0000-0000-000000000000}"/>
          </ac:spMkLst>
        </pc:spChg>
        <pc:picChg chg="add del mod">
          <ac:chgData name="БСУ" userId="bdbaa275-9249-41b1-8d15-242f632c67bf" providerId="ADAL" clId="{5B31B7BE-1C98-4403-A937-6928A489311E}" dt="2023-03-02T10:45:11.026" v="986"/>
          <ac:picMkLst>
            <pc:docMk/>
            <pc:sldMk cId="0" sldId="333"/>
            <ac:picMk id="2234" creationId="{00000000-0000-0000-0000-000000000000}"/>
          </ac:picMkLst>
        </pc:picChg>
      </pc:sldChg>
      <pc:sldChg chg="modSp add mod">
        <pc:chgData name="БСУ" userId="bdbaa275-9249-41b1-8d15-242f632c67bf" providerId="ADAL" clId="{5B31B7BE-1C98-4403-A937-6928A489311E}" dt="2023-03-02T10:45:56.901" v="996" actId="1076"/>
        <pc:sldMkLst>
          <pc:docMk/>
          <pc:sldMk cId="0" sldId="334"/>
        </pc:sldMkLst>
        <pc:spChg chg="mod">
          <ac:chgData name="БСУ" userId="bdbaa275-9249-41b1-8d15-242f632c67bf" providerId="ADAL" clId="{5B31B7BE-1C98-4403-A937-6928A489311E}" dt="2023-03-02T10:45:56.901" v="996" actId="1076"/>
          <ac:spMkLst>
            <pc:docMk/>
            <pc:sldMk cId="0" sldId="334"/>
            <ac:spMk id="224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5:56.901" v="996" actId="1076"/>
          <ac:spMkLst>
            <pc:docMk/>
            <pc:sldMk cId="0" sldId="334"/>
            <ac:spMk id="2243" creationId="{00000000-0000-0000-0000-000000000000}"/>
          </ac:spMkLst>
        </pc:spChg>
      </pc:sldChg>
      <pc:sldChg chg="modSp add mod">
        <pc:chgData name="БСУ" userId="bdbaa275-9249-41b1-8d15-242f632c67bf" providerId="ADAL" clId="{5B31B7BE-1C98-4403-A937-6928A489311E}" dt="2023-03-02T10:48:23.778" v="1046" actId="1076"/>
        <pc:sldMkLst>
          <pc:docMk/>
          <pc:sldMk cId="0" sldId="335"/>
        </pc:sldMkLst>
        <pc:spChg chg="mod">
          <ac:chgData name="БСУ" userId="bdbaa275-9249-41b1-8d15-242f632c67bf" providerId="ADAL" clId="{5B31B7BE-1C98-4403-A937-6928A489311E}" dt="2023-03-02T10:48:23.778" v="1046" actId="1076"/>
          <ac:spMkLst>
            <pc:docMk/>
            <pc:sldMk cId="0" sldId="335"/>
            <ac:spMk id="224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23.778" v="1046" actId="1076"/>
          <ac:spMkLst>
            <pc:docMk/>
            <pc:sldMk cId="0" sldId="335"/>
            <ac:spMk id="224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5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5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5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5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5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5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5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5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6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6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6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6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6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6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6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6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6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7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7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7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75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76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7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7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7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8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8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8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8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8:18.697" v="1045" actId="1076"/>
          <ac:spMkLst>
            <pc:docMk/>
            <pc:sldMk cId="0" sldId="335"/>
            <ac:spMk id="228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48:18.697" v="1045" actId="1076"/>
          <ac:cxnSpMkLst>
            <pc:docMk/>
            <pc:sldMk cId="0" sldId="335"/>
            <ac:cxnSpMk id="2250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48:18.697" v="1045" actId="1076"/>
          <ac:cxnSpMkLst>
            <pc:docMk/>
            <pc:sldMk cId="0" sldId="335"/>
            <ac:cxnSpMk id="2252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48:18.697" v="1045" actId="1076"/>
          <ac:cxnSpMkLst>
            <pc:docMk/>
            <pc:sldMk cId="0" sldId="335"/>
            <ac:cxnSpMk id="2266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48:18.697" v="1045" actId="1076"/>
          <ac:cxnSpMkLst>
            <pc:docMk/>
            <pc:sldMk cId="0" sldId="335"/>
            <ac:cxnSpMk id="2273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48:18.697" v="1045" actId="1076"/>
          <ac:cxnSpMkLst>
            <pc:docMk/>
            <pc:sldMk cId="0" sldId="335"/>
            <ac:cxnSpMk id="2274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48:18.697" v="1045" actId="1076"/>
          <ac:cxnSpMkLst>
            <pc:docMk/>
            <pc:sldMk cId="0" sldId="335"/>
            <ac:cxnSpMk id="2285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48:18.697" v="1045" actId="1076"/>
          <ac:cxnSpMkLst>
            <pc:docMk/>
            <pc:sldMk cId="0" sldId="335"/>
            <ac:cxnSpMk id="2286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49:15.796" v="1057" actId="1076"/>
        <pc:sldMkLst>
          <pc:docMk/>
          <pc:sldMk cId="0" sldId="336"/>
        </pc:sldMkLst>
        <pc:spChg chg="mod">
          <ac:chgData name="БСУ" userId="bdbaa275-9249-41b1-8d15-242f632c67bf" providerId="ADAL" clId="{5B31B7BE-1C98-4403-A937-6928A489311E}" dt="2023-03-02T10:49:15.796" v="1057" actId="1076"/>
          <ac:spMkLst>
            <pc:docMk/>
            <pc:sldMk cId="0" sldId="336"/>
            <ac:spMk id="229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9:15.796" v="1057" actId="1076"/>
          <ac:spMkLst>
            <pc:docMk/>
            <pc:sldMk cId="0" sldId="336"/>
            <ac:spMk id="2292" creationId="{00000000-0000-0000-0000-000000000000}"/>
          </ac:spMkLst>
        </pc:spChg>
      </pc:sldChg>
      <pc:sldChg chg="delSp modSp add mod">
        <pc:chgData name="БСУ" userId="bdbaa275-9249-41b1-8d15-242f632c67bf" providerId="ADAL" clId="{5B31B7BE-1C98-4403-A937-6928A489311E}" dt="2023-03-02T10:43:49.553" v="957" actId="404"/>
        <pc:sldMkLst>
          <pc:docMk/>
          <pc:sldMk cId="0" sldId="337"/>
        </pc:sldMkLst>
        <pc:spChg chg="mod">
          <ac:chgData name="БСУ" userId="bdbaa275-9249-41b1-8d15-242f632c67bf" providerId="ADAL" clId="{5B31B7BE-1C98-4403-A937-6928A489311E}" dt="2023-03-02T10:43:37.757" v="948" actId="207"/>
          <ac:spMkLst>
            <pc:docMk/>
            <pc:sldMk cId="0" sldId="337"/>
            <ac:spMk id="2297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3:49.553" v="957" actId="404"/>
          <ac:spMkLst>
            <pc:docMk/>
            <pc:sldMk cId="0" sldId="337"/>
            <ac:spMk id="229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2:54.223" v="939" actId="1076"/>
          <ac:spMkLst>
            <pc:docMk/>
            <pc:sldMk cId="0" sldId="337"/>
            <ac:spMk id="230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2:21.816" v="927" actId="13822"/>
          <ac:spMkLst>
            <pc:docMk/>
            <pc:sldMk cId="0" sldId="337"/>
            <ac:spMk id="230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2:21.816" v="927" actId="13822"/>
          <ac:spMkLst>
            <pc:docMk/>
            <pc:sldMk cId="0" sldId="337"/>
            <ac:spMk id="230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2:55.951" v="940" actId="1076"/>
          <ac:spMkLst>
            <pc:docMk/>
            <pc:sldMk cId="0" sldId="337"/>
            <ac:spMk id="230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2:37.836" v="930" actId="208"/>
          <ac:spMkLst>
            <pc:docMk/>
            <pc:sldMk cId="0" sldId="337"/>
            <ac:spMk id="230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2:37.836" v="930" actId="208"/>
          <ac:spMkLst>
            <pc:docMk/>
            <pc:sldMk cId="0" sldId="337"/>
            <ac:spMk id="2310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2:47.664" v="934" actId="1076"/>
          <ac:spMkLst>
            <pc:docMk/>
            <pc:sldMk cId="0" sldId="337"/>
            <ac:spMk id="2312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2:44.814" v="933" actId="1076"/>
          <ac:spMkLst>
            <pc:docMk/>
            <pc:sldMk cId="0" sldId="337"/>
            <ac:spMk id="231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2:37.836" v="930" actId="208"/>
          <ac:spMkLst>
            <pc:docMk/>
            <pc:sldMk cId="0" sldId="337"/>
            <ac:spMk id="2315" creationId="{00000000-0000-0000-0000-000000000000}"/>
          </ac:spMkLst>
        </pc:spChg>
        <pc:cxnChg chg="mod ord">
          <ac:chgData name="БСУ" userId="bdbaa275-9249-41b1-8d15-242f632c67bf" providerId="ADAL" clId="{5B31B7BE-1C98-4403-A937-6928A489311E}" dt="2023-03-02T10:43:14.600" v="942" actId="167"/>
          <ac:cxnSpMkLst>
            <pc:docMk/>
            <pc:sldMk cId="0" sldId="337"/>
            <ac:cxnSpMk id="2299" creationId="{00000000-0000-0000-0000-000000000000}"/>
          </ac:cxnSpMkLst>
        </pc:cxnChg>
        <pc:cxnChg chg="mod ord">
          <ac:chgData name="БСУ" userId="bdbaa275-9249-41b1-8d15-242f632c67bf" providerId="ADAL" clId="{5B31B7BE-1C98-4403-A937-6928A489311E}" dt="2023-03-02T10:43:23.318" v="944" actId="14100"/>
          <ac:cxnSpMkLst>
            <pc:docMk/>
            <pc:sldMk cId="0" sldId="337"/>
            <ac:cxnSpMk id="2300" creationId="{00000000-0000-0000-0000-000000000000}"/>
          </ac:cxnSpMkLst>
        </pc:cxnChg>
        <pc:cxnChg chg="mod ord">
          <ac:chgData name="БСУ" userId="bdbaa275-9249-41b1-8d15-242f632c67bf" providerId="ADAL" clId="{5B31B7BE-1C98-4403-A937-6928A489311E}" dt="2023-03-02T10:43:14.600" v="942" actId="167"/>
          <ac:cxnSpMkLst>
            <pc:docMk/>
            <pc:sldMk cId="0" sldId="337"/>
            <ac:cxnSpMk id="2304" creationId="{00000000-0000-0000-0000-000000000000}"/>
          </ac:cxnSpMkLst>
        </pc:cxnChg>
        <pc:cxnChg chg="del mod ord">
          <ac:chgData name="БСУ" userId="bdbaa275-9249-41b1-8d15-242f632c67bf" providerId="ADAL" clId="{5B31B7BE-1C98-4403-A937-6928A489311E}" dt="2023-03-02T10:43:27.781" v="946" actId="478"/>
          <ac:cxnSpMkLst>
            <pc:docMk/>
            <pc:sldMk cId="0" sldId="337"/>
            <ac:cxnSpMk id="2305" creationId="{00000000-0000-0000-0000-000000000000}"/>
          </ac:cxnSpMkLst>
        </pc:cxnChg>
        <pc:cxnChg chg="mod ord">
          <ac:chgData name="БСУ" userId="bdbaa275-9249-41b1-8d15-242f632c67bf" providerId="ADAL" clId="{5B31B7BE-1C98-4403-A937-6928A489311E}" dt="2023-03-02T10:43:20.427" v="943" actId="14100"/>
          <ac:cxnSpMkLst>
            <pc:docMk/>
            <pc:sldMk cId="0" sldId="337"/>
            <ac:cxnSpMk id="2306" creationId="{00000000-0000-0000-0000-000000000000}"/>
          </ac:cxnSpMkLst>
        </pc:cxnChg>
        <pc:cxnChg chg="del mod ord">
          <ac:chgData name="БСУ" userId="bdbaa275-9249-41b1-8d15-242f632c67bf" providerId="ADAL" clId="{5B31B7BE-1C98-4403-A937-6928A489311E}" dt="2023-03-02T10:43:25.774" v="945" actId="478"/>
          <ac:cxnSpMkLst>
            <pc:docMk/>
            <pc:sldMk cId="0" sldId="337"/>
            <ac:cxnSpMk id="2307" creationId="{00000000-0000-0000-0000-000000000000}"/>
          </ac:cxnSpMkLst>
        </pc:cxnChg>
        <pc:cxnChg chg="mod ord">
          <ac:chgData name="БСУ" userId="bdbaa275-9249-41b1-8d15-242f632c67bf" providerId="ADAL" clId="{5B31B7BE-1C98-4403-A937-6928A489311E}" dt="2023-03-02T10:43:14.600" v="942" actId="167"/>
          <ac:cxnSpMkLst>
            <pc:docMk/>
            <pc:sldMk cId="0" sldId="337"/>
            <ac:cxnSpMk id="2311" creationId="{00000000-0000-0000-0000-000000000000}"/>
          </ac:cxnSpMkLst>
        </pc:cxnChg>
        <pc:cxnChg chg="mod ord">
          <ac:chgData name="БСУ" userId="bdbaa275-9249-41b1-8d15-242f632c67bf" providerId="ADAL" clId="{5B31B7BE-1C98-4403-A937-6928A489311E}" dt="2023-03-02T10:43:14.600" v="942" actId="167"/>
          <ac:cxnSpMkLst>
            <pc:docMk/>
            <pc:sldMk cId="0" sldId="337"/>
            <ac:cxnSpMk id="2313" creationId="{00000000-0000-0000-0000-000000000000}"/>
          </ac:cxnSpMkLst>
        </pc:cxnChg>
        <pc:cxnChg chg="mod ord">
          <ac:chgData name="БСУ" userId="bdbaa275-9249-41b1-8d15-242f632c67bf" providerId="ADAL" clId="{5B31B7BE-1C98-4403-A937-6928A489311E}" dt="2023-03-02T10:43:14.600" v="942" actId="167"/>
          <ac:cxnSpMkLst>
            <pc:docMk/>
            <pc:sldMk cId="0" sldId="337"/>
            <ac:cxnSpMk id="2316" creationId="{00000000-0000-0000-0000-000000000000}"/>
          </ac:cxnSpMkLst>
        </pc:cxnChg>
        <pc:cxnChg chg="mod ord">
          <ac:chgData name="БСУ" userId="bdbaa275-9249-41b1-8d15-242f632c67bf" providerId="ADAL" clId="{5B31B7BE-1C98-4403-A937-6928A489311E}" dt="2023-03-02T10:43:14.600" v="942" actId="167"/>
          <ac:cxnSpMkLst>
            <pc:docMk/>
            <pc:sldMk cId="0" sldId="337"/>
            <ac:cxnSpMk id="2317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0:42:41.246" v="931" actId="478"/>
          <ac:cxnSpMkLst>
            <pc:docMk/>
            <pc:sldMk cId="0" sldId="337"/>
            <ac:cxnSpMk id="2318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0:42:48.801" v="935" actId="478"/>
          <ac:cxnSpMkLst>
            <pc:docMk/>
            <pc:sldMk cId="0" sldId="337"/>
            <ac:cxnSpMk id="2319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0:42:50.923" v="937" actId="478"/>
          <ac:cxnSpMkLst>
            <pc:docMk/>
            <pc:sldMk cId="0" sldId="337"/>
            <ac:cxnSpMk id="2320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0:42:51.536" v="938" actId="478"/>
          <ac:cxnSpMkLst>
            <pc:docMk/>
            <pc:sldMk cId="0" sldId="337"/>
            <ac:cxnSpMk id="2321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0:42:50.167" v="936" actId="478"/>
          <ac:cxnSpMkLst>
            <pc:docMk/>
            <pc:sldMk cId="0" sldId="337"/>
            <ac:cxnSpMk id="2322" creationId="{00000000-0000-0000-0000-000000000000}"/>
          </ac:cxnSpMkLst>
        </pc:cxnChg>
        <pc:cxnChg chg="del">
          <ac:chgData name="БСУ" userId="bdbaa275-9249-41b1-8d15-242f632c67bf" providerId="ADAL" clId="{5B31B7BE-1C98-4403-A937-6928A489311E}" dt="2023-03-02T10:42:42.236" v="932" actId="478"/>
          <ac:cxnSpMkLst>
            <pc:docMk/>
            <pc:sldMk cId="0" sldId="337"/>
            <ac:cxnSpMk id="2323" creationId="{00000000-0000-0000-0000-000000000000}"/>
          </ac:cxnSpMkLst>
        </pc:cxnChg>
      </pc:sldChg>
      <pc:sldChg chg="modSp add mod modAnim">
        <pc:chgData name="БСУ" userId="bdbaa275-9249-41b1-8d15-242f632c67bf" providerId="ADAL" clId="{5B31B7BE-1C98-4403-A937-6928A489311E}" dt="2023-03-02T10:44:15.836" v="963"/>
        <pc:sldMkLst>
          <pc:docMk/>
          <pc:sldMk cId="0" sldId="338"/>
        </pc:sldMkLst>
        <pc:spChg chg="mod">
          <ac:chgData name="БСУ" userId="bdbaa275-9249-41b1-8d15-242f632c67bf" providerId="ADAL" clId="{5B31B7BE-1C98-4403-A937-6928A489311E}" dt="2023-03-02T10:44:05.053" v="961" actId="1076"/>
          <ac:spMkLst>
            <pc:docMk/>
            <pc:sldMk cId="0" sldId="338"/>
            <ac:spMk id="23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4:09.708" v="962" actId="1076"/>
          <ac:spMkLst>
            <pc:docMk/>
            <pc:sldMk cId="0" sldId="338"/>
            <ac:spMk id="2329" creationId="{00000000-0000-0000-0000-000000000000}"/>
          </ac:spMkLst>
        </pc:spChg>
      </pc:sldChg>
      <pc:sldChg chg="delSp modSp add mod">
        <pc:chgData name="БСУ" userId="bdbaa275-9249-41b1-8d15-242f632c67bf" providerId="ADAL" clId="{5B31B7BE-1C98-4403-A937-6928A489311E}" dt="2023-03-02T10:44:33.956" v="977" actId="14100"/>
        <pc:sldMkLst>
          <pc:docMk/>
          <pc:sldMk cId="0" sldId="339"/>
        </pc:sldMkLst>
        <pc:spChg chg="del">
          <ac:chgData name="БСУ" userId="bdbaa275-9249-41b1-8d15-242f632c67bf" providerId="ADAL" clId="{5B31B7BE-1C98-4403-A937-6928A489311E}" dt="2023-03-02T10:41:18.054" v="913" actId="478"/>
          <ac:spMkLst>
            <pc:docMk/>
            <pc:sldMk cId="0" sldId="339"/>
            <ac:spMk id="233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4:33.956" v="977" actId="14100"/>
          <ac:spMkLst>
            <pc:docMk/>
            <pc:sldMk cId="0" sldId="339"/>
            <ac:spMk id="2336" creationId="{00000000-0000-0000-0000-000000000000}"/>
          </ac:spMkLst>
        </pc:spChg>
        <pc:picChg chg="mod">
          <ac:chgData name="БСУ" userId="bdbaa275-9249-41b1-8d15-242f632c67bf" providerId="ADAL" clId="{5B31B7BE-1C98-4403-A937-6928A489311E}" dt="2023-03-02T10:41:33.646" v="918" actId="14100"/>
          <ac:picMkLst>
            <pc:docMk/>
            <pc:sldMk cId="0" sldId="339"/>
            <ac:picMk id="2335" creationId="{00000000-0000-0000-0000-000000000000}"/>
          </ac:picMkLst>
        </pc:picChg>
      </pc:sldChg>
      <pc:sldChg chg="delSp modSp add mod ord">
        <pc:chgData name="БСУ" userId="bdbaa275-9249-41b1-8d15-242f632c67bf" providerId="ADAL" clId="{5B31B7BE-1C98-4403-A937-6928A489311E}" dt="2023-03-02T10:41:10.451" v="912" actId="20578"/>
        <pc:sldMkLst>
          <pc:docMk/>
          <pc:sldMk cId="0" sldId="340"/>
        </pc:sldMkLst>
        <pc:spChg chg="mod">
          <ac:chgData name="БСУ" userId="bdbaa275-9249-41b1-8d15-242f632c67bf" providerId="ADAL" clId="{5B31B7BE-1C98-4403-A937-6928A489311E}" dt="2023-03-02T10:41:07.748" v="911" actId="14100"/>
          <ac:spMkLst>
            <pc:docMk/>
            <pc:sldMk cId="0" sldId="340"/>
            <ac:spMk id="234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41:05.469" v="910" actId="6549"/>
          <ac:spMkLst>
            <pc:docMk/>
            <pc:sldMk cId="0" sldId="340"/>
            <ac:spMk id="2342" creationId="{00000000-0000-0000-0000-000000000000}"/>
          </ac:spMkLst>
        </pc:spChg>
        <pc:picChg chg="del">
          <ac:chgData name="БСУ" userId="bdbaa275-9249-41b1-8d15-242f632c67bf" providerId="ADAL" clId="{5B31B7BE-1C98-4403-A937-6928A489311E}" dt="2023-03-02T10:40:46.897" v="903" actId="478"/>
          <ac:picMkLst>
            <pc:docMk/>
            <pc:sldMk cId="0" sldId="340"/>
            <ac:picMk id="2343" creationId="{00000000-0000-0000-0000-000000000000}"/>
          </ac:picMkLst>
        </pc:picChg>
      </pc:sldChg>
      <pc:sldChg chg="modSp mod">
        <pc:chgData name="БСУ" userId="bdbaa275-9249-41b1-8d15-242f632c67bf" providerId="ADAL" clId="{5B31B7BE-1C98-4403-A937-6928A489311E}" dt="2023-03-02T09:13:40.906" v="7" actId="27636"/>
        <pc:sldMkLst>
          <pc:docMk/>
          <pc:sldMk cId="2385751420" sldId="571"/>
        </pc:sldMkLst>
        <pc:spChg chg="mod">
          <ac:chgData name="БСУ" userId="bdbaa275-9249-41b1-8d15-242f632c67bf" providerId="ADAL" clId="{5B31B7BE-1C98-4403-A937-6928A489311E}" dt="2023-03-02T09:13:40.906" v="7" actId="27636"/>
          <ac:spMkLst>
            <pc:docMk/>
            <pc:sldMk cId="2385751420" sldId="571"/>
            <ac:spMk id="8" creationId="{00000000-0000-0000-0000-000000000000}"/>
          </ac:spMkLst>
        </pc:spChg>
      </pc:sldChg>
      <pc:sldChg chg="addSp delSp modSp add mod">
        <pc:chgData name="БСУ" userId="bdbaa275-9249-41b1-8d15-242f632c67bf" providerId="ADAL" clId="{5B31B7BE-1C98-4403-A937-6928A489311E}" dt="2023-03-02T09:43:25.892" v="399"/>
        <pc:sldMkLst>
          <pc:docMk/>
          <pc:sldMk cId="0" sldId="573"/>
        </pc:sldMkLst>
        <pc:spChg chg="add mod">
          <ac:chgData name="БСУ" userId="bdbaa275-9249-41b1-8d15-242f632c67bf" providerId="ADAL" clId="{5B31B7BE-1C98-4403-A937-6928A489311E}" dt="2023-03-02T09:43:25.892" v="399"/>
          <ac:spMkLst>
            <pc:docMk/>
            <pc:sldMk cId="0" sldId="573"/>
            <ac:spMk id="2" creationId="{A81577F9-0CC7-E443-9B98-58DF3EA41736}"/>
          </ac:spMkLst>
        </pc:spChg>
        <pc:spChg chg="mod">
          <ac:chgData name="БСУ" userId="bdbaa275-9249-41b1-8d15-242f632c67bf" providerId="ADAL" clId="{5B31B7BE-1C98-4403-A937-6928A489311E}" dt="2023-03-02T09:43:03.137" v="396" actId="207"/>
          <ac:spMkLst>
            <pc:docMk/>
            <pc:sldMk cId="0" sldId="573"/>
            <ac:spMk id="10" creationId="{20CA6BB2-0F40-15CB-D42D-30DC6F9884F2}"/>
          </ac:spMkLst>
        </pc:spChg>
        <pc:spChg chg="mod">
          <ac:chgData name="БСУ" userId="bdbaa275-9249-41b1-8d15-242f632c67bf" providerId="ADAL" clId="{5B31B7BE-1C98-4403-A937-6928A489311E}" dt="2023-03-02T09:43:03.137" v="396" actId="207"/>
          <ac:spMkLst>
            <pc:docMk/>
            <pc:sldMk cId="0" sldId="573"/>
            <ac:spMk id="11" creationId="{AFEEF855-686D-3929-7BFC-69076842C945}"/>
          </ac:spMkLst>
        </pc:spChg>
        <pc:spChg chg="mod">
          <ac:chgData name="БСУ" userId="bdbaa275-9249-41b1-8d15-242f632c67bf" providerId="ADAL" clId="{5B31B7BE-1C98-4403-A937-6928A489311E}" dt="2023-03-02T09:43:03.137" v="396" actId="207"/>
          <ac:spMkLst>
            <pc:docMk/>
            <pc:sldMk cId="0" sldId="573"/>
            <ac:spMk id="12" creationId="{C4DBF690-09A5-6F75-AA16-D5976736CF41}"/>
          </ac:spMkLst>
        </pc:spChg>
        <pc:spChg chg="mod">
          <ac:chgData name="БСУ" userId="bdbaa275-9249-41b1-8d15-242f632c67bf" providerId="ADAL" clId="{5B31B7BE-1C98-4403-A937-6928A489311E}" dt="2023-03-02T09:43:03.137" v="396" actId="207"/>
          <ac:spMkLst>
            <pc:docMk/>
            <pc:sldMk cId="0" sldId="573"/>
            <ac:spMk id="13" creationId="{E993D76A-4BBB-D070-2525-9EC2ABED10A1}"/>
          </ac:spMkLst>
        </pc:spChg>
        <pc:spChg chg="mod">
          <ac:chgData name="БСУ" userId="bdbaa275-9249-41b1-8d15-242f632c67bf" providerId="ADAL" clId="{5B31B7BE-1C98-4403-A937-6928A489311E}" dt="2023-03-02T09:43:03.137" v="396" actId="207"/>
          <ac:spMkLst>
            <pc:docMk/>
            <pc:sldMk cId="0" sldId="573"/>
            <ac:spMk id="14" creationId="{75D7AA31-8484-DC3C-494F-D16916B9B4EF}"/>
          </ac:spMkLst>
        </pc:spChg>
        <pc:spChg chg="mod">
          <ac:chgData name="БСУ" userId="bdbaa275-9249-41b1-8d15-242f632c67bf" providerId="ADAL" clId="{5B31B7BE-1C98-4403-A937-6928A489311E}" dt="2023-03-02T09:43:03.137" v="396" actId="207"/>
          <ac:spMkLst>
            <pc:docMk/>
            <pc:sldMk cId="0" sldId="573"/>
            <ac:spMk id="15" creationId="{C721B893-7254-10CA-4E37-94421B8BF592}"/>
          </ac:spMkLst>
        </pc:spChg>
        <pc:spChg chg="mod">
          <ac:chgData name="БСУ" userId="bdbaa275-9249-41b1-8d15-242f632c67bf" providerId="ADAL" clId="{5B31B7BE-1C98-4403-A937-6928A489311E}" dt="2023-03-02T09:43:03.137" v="396" actId="207"/>
          <ac:spMkLst>
            <pc:docMk/>
            <pc:sldMk cId="0" sldId="573"/>
            <ac:spMk id="16" creationId="{857DBD18-CB61-0150-3683-6094D3F3EFD9}"/>
          </ac:spMkLst>
        </pc:spChg>
        <pc:spChg chg="mod">
          <ac:chgData name="БСУ" userId="bdbaa275-9249-41b1-8d15-242f632c67bf" providerId="ADAL" clId="{5B31B7BE-1C98-4403-A937-6928A489311E}" dt="2023-03-02T09:26:34.406" v="166" actId="1076"/>
          <ac:spMkLst>
            <pc:docMk/>
            <pc:sldMk cId="0" sldId="573"/>
            <ac:spMk id="159" creationId="{00000000-0000-0000-0000-000000000000}"/>
          </ac:spMkLst>
        </pc:spChg>
        <pc:grpChg chg="add mod">
          <ac:chgData name="БСУ" userId="bdbaa275-9249-41b1-8d15-242f632c67bf" providerId="ADAL" clId="{5B31B7BE-1C98-4403-A937-6928A489311E}" dt="2023-03-02T09:43:03.137" v="396" actId="207"/>
          <ac:grpSpMkLst>
            <pc:docMk/>
            <pc:sldMk cId="0" sldId="573"/>
            <ac:grpSpMk id="3" creationId="{CA5BEF41-5E16-0578-27F6-2B3149A22982}"/>
          </ac:grpSpMkLst>
        </pc:grpChg>
        <pc:picChg chg="del mod">
          <ac:chgData name="БСУ" userId="bdbaa275-9249-41b1-8d15-242f632c67bf" providerId="ADAL" clId="{5B31B7BE-1C98-4403-A937-6928A489311E}" dt="2023-03-02T09:26:11.835" v="159" actId="478"/>
          <ac:picMkLst>
            <pc:docMk/>
            <pc:sldMk cId="0" sldId="573"/>
            <ac:picMk id="160" creationId="{00000000-0000-0000-0000-000000000000}"/>
          </ac:picMkLst>
        </pc:picChg>
        <pc:cxnChg chg="mod">
          <ac:chgData name="БСУ" userId="bdbaa275-9249-41b1-8d15-242f632c67bf" providerId="ADAL" clId="{5B31B7BE-1C98-4403-A937-6928A489311E}" dt="2023-03-02T09:43:03.137" v="396" actId="207"/>
          <ac:cxnSpMkLst>
            <pc:docMk/>
            <pc:sldMk cId="0" sldId="573"/>
            <ac:cxnSpMk id="4" creationId="{CFEBB630-AB3F-136A-F945-01D328D83180}"/>
          </ac:cxnSpMkLst>
        </pc:cxnChg>
        <pc:cxnChg chg="mod">
          <ac:chgData name="БСУ" userId="bdbaa275-9249-41b1-8d15-242f632c67bf" providerId="ADAL" clId="{5B31B7BE-1C98-4403-A937-6928A489311E}" dt="2023-03-02T09:43:03.137" v="396" actId="207"/>
          <ac:cxnSpMkLst>
            <pc:docMk/>
            <pc:sldMk cId="0" sldId="573"/>
            <ac:cxnSpMk id="5" creationId="{27B58F94-EDF6-96B9-FE9D-7BE23F26094B}"/>
          </ac:cxnSpMkLst>
        </pc:cxnChg>
        <pc:cxnChg chg="mod">
          <ac:chgData name="БСУ" userId="bdbaa275-9249-41b1-8d15-242f632c67bf" providerId="ADAL" clId="{5B31B7BE-1C98-4403-A937-6928A489311E}" dt="2023-03-02T09:43:03.137" v="396" actId="207"/>
          <ac:cxnSpMkLst>
            <pc:docMk/>
            <pc:sldMk cId="0" sldId="573"/>
            <ac:cxnSpMk id="6" creationId="{5B087AD0-E59B-4873-D79D-2BBCFBB96D21}"/>
          </ac:cxnSpMkLst>
        </pc:cxnChg>
        <pc:cxnChg chg="mod">
          <ac:chgData name="БСУ" userId="bdbaa275-9249-41b1-8d15-242f632c67bf" providerId="ADAL" clId="{5B31B7BE-1C98-4403-A937-6928A489311E}" dt="2023-03-02T09:43:03.137" v="396" actId="207"/>
          <ac:cxnSpMkLst>
            <pc:docMk/>
            <pc:sldMk cId="0" sldId="573"/>
            <ac:cxnSpMk id="7" creationId="{8295E5E9-6876-DEF6-B7CB-0F070CA4E125}"/>
          </ac:cxnSpMkLst>
        </pc:cxnChg>
        <pc:cxnChg chg="mod">
          <ac:chgData name="БСУ" userId="bdbaa275-9249-41b1-8d15-242f632c67bf" providerId="ADAL" clId="{5B31B7BE-1C98-4403-A937-6928A489311E}" dt="2023-03-02T09:43:03.137" v="396" actId="207"/>
          <ac:cxnSpMkLst>
            <pc:docMk/>
            <pc:sldMk cId="0" sldId="573"/>
            <ac:cxnSpMk id="8" creationId="{F5BCA0A8-4BDE-5EB5-AAAE-0A794ED1F4C7}"/>
          </ac:cxnSpMkLst>
        </pc:cxnChg>
        <pc:cxnChg chg="mod">
          <ac:chgData name="БСУ" userId="bdbaa275-9249-41b1-8d15-242f632c67bf" providerId="ADAL" clId="{5B31B7BE-1C98-4403-A937-6928A489311E}" dt="2023-03-02T09:43:03.137" v="396" actId="207"/>
          <ac:cxnSpMkLst>
            <pc:docMk/>
            <pc:sldMk cId="0" sldId="573"/>
            <ac:cxnSpMk id="9" creationId="{972F5F18-474B-7638-0A58-F7B3B1F8A76C}"/>
          </ac:cxnSpMkLst>
        </pc:cxnChg>
      </pc:sldChg>
      <pc:sldChg chg="modSp add mod">
        <pc:chgData name="БСУ" userId="bdbaa275-9249-41b1-8d15-242f632c67bf" providerId="ADAL" clId="{5B31B7BE-1C98-4403-A937-6928A489311E}" dt="2023-03-02T10:04:57.639" v="665" actId="20577"/>
        <pc:sldMkLst>
          <pc:docMk/>
          <pc:sldMk cId="106325348" sldId="574"/>
        </pc:sldMkLst>
        <pc:spChg chg="mod">
          <ac:chgData name="БСУ" userId="bdbaa275-9249-41b1-8d15-242f632c67bf" providerId="ADAL" clId="{5B31B7BE-1C98-4403-A937-6928A489311E}" dt="2023-03-02T10:04:57.639" v="665" actId="20577"/>
          <ac:spMkLst>
            <pc:docMk/>
            <pc:sldMk cId="106325348" sldId="574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9:18.961" v="592" actId="20577"/>
          <ac:spMkLst>
            <pc:docMk/>
            <pc:sldMk cId="106325348" sldId="574"/>
            <ac:spMk id="4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9:31.492" v="594" actId="13822"/>
          <ac:spMkLst>
            <pc:docMk/>
            <pc:sldMk cId="106325348" sldId="574"/>
            <ac:spMk id="49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9:25.730" v="593" actId="1076"/>
          <ac:spMkLst>
            <pc:docMk/>
            <pc:sldMk cId="106325348" sldId="574"/>
            <ac:spMk id="51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09:59:55.224" v="598" actId="14100"/>
          <ac:spMkLst>
            <pc:docMk/>
            <pc:sldMk cId="106325348" sldId="574"/>
            <ac:spMk id="51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09:59:42.417" v="595" actId="208"/>
          <ac:cxnSpMkLst>
            <pc:docMk/>
            <pc:sldMk cId="106325348" sldId="574"/>
            <ac:cxnSpMk id="501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05:11.365" v="670" actId="20577"/>
        <pc:sldMkLst>
          <pc:docMk/>
          <pc:sldMk cId="3977038996" sldId="575"/>
        </pc:sldMkLst>
        <pc:spChg chg="mod">
          <ac:chgData name="БСУ" userId="bdbaa275-9249-41b1-8d15-242f632c67bf" providerId="ADAL" clId="{5B31B7BE-1C98-4403-A937-6928A489311E}" dt="2023-03-02T10:05:11.365" v="670" actId="20577"/>
          <ac:spMkLst>
            <pc:docMk/>
            <pc:sldMk cId="3977038996" sldId="575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0:26.659" v="606" actId="20577"/>
          <ac:spMkLst>
            <pc:docMk/>
            <pc:sldMk cId="3977038996" sldId="575"/>
            <ac:spMk id="4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0:40.560" v="609" actId="207"/>
          <ac:spMkLst>
            <pc:docMk/>
            <pc:sldMk cId="3977038996" sldId="575"/>
            <ac:spMk id="50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0:32.247" v="607" actId="1076"/>
          <ac:spMkLst>
            <pc:docMk/>
            <pc:sldMk cId="3977038996" sldId="575"/>
            <ac:spMk id="51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0:59.755" v="611" actId="14100"/>
          <ac:spMkLst>
            <pc:docMk/>
            <pc:sldMk cId="3977038996" sldId="575"/>
            <ac:spMk id="51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00:43.325" v="610" actId="208"/>
          <ac:cxnSpMkLst>
            <pc:docMk/>
            <pc:sldMk cId="3977038996" sldId="575"/>
            <ac:cxnSpMk id="509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05:22.299" v="674" actId="12"/>
        <pc:sldMkLst>
          <pc:docMk/>
          <pc:sldMk cId="3302302291" sldId="576"/>
        </pc:sldMkLst>
        <pc:spChg chg="mod">
          <ac:chgData name="БСУ" userId="bdbaa275-9249-41b1-8d15-242f632c67bf" providerId="ADAL" clId="{5B31B7BE-1C98-4403-A937-6928A489311E}" dt="2023-03-02T10:05:22.299" v="674" actId="12"/>
          <ac:spMkLst>
            <pc:docMk/>
            <pc:sldMk cId="3302302291" sldId="576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1:29.800" v="618" actId="20577"/>
          <ac:spMkLst>
            <pc:docMk/>
            <pc:sldMk cId="3302302291" sldId="576"/>
            <ac:spMk id="4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1:36.271" v="619" actId="1076"/>
          <ac:spMkLst>
            <pc:docMk/>
            <pc:sldMk cId="3302302291" sldId="576"/>
            <ac:spMk id="51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2:10.623" v="629" actId="14100"/>
          <ac:spMkLst>
            <pc:docMk/>
            <pc:sldMk cId="3302302291" sldId="576"/>
            <ac:spMk id="51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01:48.178" v="620" actId="693"/>
          <ac:cxnSpMkLst>
            <pc:docMk/>
            <pc:sldMk cId="3302302291" sldId="576"/>
            <ac:cxnSpMk id="509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05:33.364" v="678" actId="12"/>
        <pc:sldMkLst>
          <pc:docMk/>
          <pc:sldMk cId="521258382" sldId="577"/>
        </pc:sldMkLst>
        <pc:spChg chg="mod">
          <ac:chgData name="БСУ" userId="bdbaa275-9249-41b1-8d15-242f632c67bf" providerId="ADAL" clId="{5B31B7BE-1C98-4403-A937-6928A489311E}" dt="2023-03-02T10:05:33.364" v="678" actId="12"/>
          <ac:spMkLst>
            <pc:docMk/>
            <pc:sldMk cId="521258382" sldId="577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2:34.126" v="632" actId="20577"/>
          <ac:spMkLst>
            <pc:docMk/>
            <pc:sldMk cId="521258382" sldId="577"/>
            <ac:spMk id="4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3:06.500" v="638" actId="208"/>
          <ac:spMkLst>
            <pc:docMk/>
            <pc:sldMk cId="521258382" sldId="577"/>
            <ac:spMk id="511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3:00.669" v="636" actId="1076"/>
          <ac:spMkLst>
            <pc:docMk/>
            <pc:sldMk cId="521258382" sldId="577"/>
            <ac:spMk id="51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2:45.731" v="634" actId="14100"/>
          <ac:spMkLst>
            <pc:docMk/>
            <pc:sldMk cId="521258382" sldId="577"/>
            <ac:spMk id="51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03:09.535" v="639" actId="208"/>
          <ac:cxnSpMkLst>
            <pc:docMk/>
            <pc:sldMk cId="521258382" sldId="577"/>
            <ac:cxnSpMk id="512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07:24.507" v="698" actId="20577"/>
        <pc:sldMkLst>
          <pc:docMk/>
          <pc:sldMk cId="2210670427" sldId="578"/>
        </pc:sldMkLst>
        <pc:spChg chg="add mod">
          <ac:chgData name="БСУ" userId="bdbaa275-9249-41b1-8d15-242f632c67bf" providerId="ADAL" clId="{5B31B7BE-1C98-4403-A937-6928A489311E}" dt="2023-03-02T10:03:58.124" v="648"/>
          <ac:spMkLst>
            <pc:docMk/>
            <pc:sldMk cId="2210670427" sldId="578"/>
            <ac:spMk id="2" creationId="{28E552CE-E9C3-DC88-3FC1-BF267041EC39}"/>
          </ac:spMkLst>
        </pc:spChg>
        <pc:spChg chg="add mod">
          <ac:chgData name="БСУ" userId="bdbaa275-9249-41b1-8d15-242f632c67bf" providerId="ADAL" clId="{5B31B7BE-1C98-4403-A937-6928A489311E}" dt="2023-03-02T10:03:58.124" v="648"/>
          <ac:spMkLst>
            <pc:docMk/>
            <pc:sldMk cId="2210670427" sldId="578"/>
            <ac:spMk id="3" creationId="{FE3AF516-6948-C1F1-A247-B6D4EA55AC52}"/>
          </ac:spMkLst>
        </pc:spChg>
        <pc:spChg chg="mod">
          <ac:chgData name="БСУ" userId="bdbaa275-9249-41b1-8d15-242f632c67bf" providerId="ADAL" clId="{5B31B7BE-1C98-4403-A937-6928A489311E}" dt="2023-03-02T10:05:47.050" v="682" actId="12"/>
          <ac:spMkLst>
            <pc:docMk/>
            <pc:sldMk cId="2210670427" sldId="578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7:24.507" v="698" actId="20577"/>
          <ac:spMkLst>
            <pc:docMk/>
            <pc:sldMk cId="2210670427" sldId="578"/>
            <ac:spMk id="494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0:03:57.099" v="647" actId="478"/>
          <ac:spMkLst>
            <pc:docMk/>
            <pc:sldMk cId="2210670427" sldId="578"/>
            <ac:spMk id="513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0:03:55.724" v="646" actId="478"/>
          <ac:spMkLst>
            <pc:docMk/>
            <pc:sldMk cId="2210670427" sldId="578"/>
            <ac:spMk id="51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04:14.325" v="649" actId="693"/>
          <ac:cxnSpMkLst>
            <pc:docMk/>
            <pc:sldMk cId="2210670427" sldId="578"/>
            <ac:cxnSpMk id="512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07:30.852" v="699" actId="20577"/>
        <pc:sldMkLst>
          <pc:docMk/>
          <pc:sldMk cId="1690968250" sldId="579"/>
        </pc:sldMkLst>
        <pc:spChg chg="del">
          <ac:chgData name="БСУ" userId="bdbaa275-9249-41b1-8d15-242f632c67bf" providerId="ADAL" clId="{5B31B7BE-1C98-4403-A937-6928A489311E}" dt="2023-03-02T10:06:26.993" v="687" actId="478"/>
          <ac:spMkLst>
            <pc:docMk/>
            <pc:sldMk cId="1690968250" sldId="579"/>
            <ac:spMk id="2" creationId="{28E552CE-E9C3-DC88-3FC1-BF267041EC39}"/>
          </ac:spMkLst>
        </pc:spChg>
        <pc:spChg chg="del">
          <ac:chgData name="БСУ" userId="bdbaa275-9249-41b1-8d15-242f632c67bf" providerId="ADAL" clId="{5B31B7BE-1C98-4403-A937-6928A489311E}" dt="2023-03-02T10:06:21.366" v="685" actId="478"/>
          <ac:spMkLst>
            <pc:docMk/>
            <pc:sldMk cId="1690968250" sldId="579"/>
            <ac:spMk id="3" creationId="{FE3AF516-6948-C1F1-A247-B6D4EA55AC52}"/>
          </ac:spMkLst>
        </pc:spChg>
        <pc:spChg chg="add mod">
          <ac:chgData name="БСУ" userId="bdbaa275-9249-41b1-8d15-242f632c67bf" providerId="ADAL" clId="{5B31B7BE-1C98-4403-A937-6928A489311E}" dt="2023-03-02T10:06:35.157" v="693" actId="1076"/>
          <ac:spMkLst>
            <pc:docMk/>
            <pc:sldMk cId="1690968250" sldId="579"/>
            <ac:spMk id="4" creationId="{4BDF1181-7111-1949-C6F1-6F5113141B81}"/>
          </ac:spMkLst>
        </pc:spChg>
        <pc:spChg chg="add mod">
          <ac:chgData name="БСУ" userId="bdbaa275-9249-41b1-8d15-242f632c67bf" providerId="ADAL" clId="{5B31B7BE-1C98-4403-A937-6928A489311E}" dt="2023-03-02T10:06:40.440" v="694" actId="14100"/>
          <ac:spMkLst>
            <pc:docMk/>
            <pc:sldMk cId="1690968250" sldId="579"/>
            <ac:spMk id="5" creationId="{DAF2CE05-E9C3-F75E-67B4-7E2680D01E0E}"/>
          </ac:spMkLst>
        </pc:spChg>
        <pc:spChg chg="mod">
          <ac:chgData name="БСУ" userId="bdbaa275-9249-41b1-8d15-242f632c67bf" providerId="ADAL" clId="{5B31B7BE-1C98-4403-A937-6928A489311E}" dt="2023-03-02T10:06:30.004" v="692" actId="20577"/>
          <ac:spMkLst>
            <pc:docMk/>
            <pc:sldMk cId="1690968250" sldId="579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7:30.852" v="699" actId="20577"/>
          <ac:spMkLst>
            <pc:docMk/>
            <pc:sldMk cId="1690968250" sldId="579"/>
            <ac:spMk id="4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6:46.088" v="696" actId="208"/>
          <ac:spMkLst>
            <pc:docMk/>
            <pc:sldMk cId="1690968250" sldId="579"/>
            <ac:spMk id="507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06:48.909" v="697" actId="208"/>
          <ac:cxnSpMkLst>
            <pc:docMk/>
            <pc:sldMk cId="1690968250" sldId="579"/>
            <ac:cxnSpMk id="510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08:56.452" v="718" actId="693"/>
        <pc:sldMkLst>
          <pc:docMk/>
          <pc:sldMk cId="2196308156" sldId="580"/>
        </pc:sldMkLst>
        <pc:spChg chg="add mod">
          <ac:chgData name="БСУ" userId="bdbaa275-9249-41b1-8d15-242f632c67bf" providerId="ADAL" clId="{5B31B7BE-1C98-4403-A937-6928A489311E}" dt="2023-03-02T10:08:34.601" v="716"/>
          <ac:spMkLst>
            <pc:docMk/>
            <pc:sldMk cId="2196308156" sldId="580"/>
            <ac:spMk id="2" creationId="{1C7747D3-82C4-1245-78EA-E7538FAB0406}"/>
          </ac:spMkLst>
        </pc:spChg>
        <pc:spChg chg="add mod">
          <ac:chgData name="БСУ" userId="bdbaa275-9249-41b1-8d15-242f632c67bf" providerId="ADAL" clId="{5B31B7BE-1C98-4403-A937-6928A489311E}" dt="2023-03-02T10:08:34.601" v="716"/>
          <ac:spMkLst>
            <pc:docMk/>
            <pc:sldMk cId="2196308156" sldId="580"/>
            <ac:spMk id="3" creationId="{7780A88A-DC5F-A2C3-4C4F-B254B26ECA8A}"/>
          </ac:spMkLst>
        </pc:spChg>
        <pc:spChg chg="del">
          <ac:chgData name="БСУ" userId="bdbaa275-9249-41b1-8d15-242f632c67bf" providerId="ADAL" clId="{5B31B7BE-1C98-4403-A937-6928A489311E}" dt="2023-03-02T10:08:26.868" v="714" actId="478"/>
          <ac:spMkLst>
            <pc:docMk/>
            <pc:sldMk cId="2196308156" sldId="580"/>
            <ac:spMk id="4" creationId="{4BDF1181-7111-1949-C6F1-6F5113141B81}"/>
          </ac:spMkLst>
        </pc:spChg>
        <pc:spChg chg="del">
          <ac:chgData name="БСУ" userId="bdbaa275-9249-41b1-8d15-242f632c67bf" providerId="ADAL" clId="{5B31B7BE-1C98-4403-A937-6928A489311E}" dt="2023-03-02T10:08:27.798" v="715" actId="478"/>
          <ac:spMkLst>
            <pc:docMk/>
            <pc:sldMk cId="2196308156" sldId="580"/>
            <ac:spMk id="5" creationId="{DAF2CE05-E9C3-F75E-67B4-7E2680D01E0E}"/>
          </ac:spMkLst>
        </pc:spChg>
        <pc:spChg chg="mod">
          <ac:chgData name="БСУ" userId="bdbaa275-9249-41b1-8d15-242f632c67bf" providerId="ADAL" clId="{5B31B7BE-1C98-4403-A937-6928A489311E}" dt="2023-03-02T10:08:24.051" v="713" actId="20577"/>
          <ac:spMkLst>
            <pc:docMk/>
            <pc:sldMk cId="2196308156" sldId="580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08:16.445" v="702" actId="20577"/>
          <ac:spMkLst>
            <pc:docMk/>
            <pc:sldMk cId="2196308156" sldId="580"/>
            <ac:spMk id="49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08:56.452" v="718" actId="693"/>
          <ac:cxnSpMkLst>
            <pc:docMk/>
            <pc:sldMk cId="2196308156" sldId="580"/>
            <ac:cxnSpMk id="510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31:28.705" v="764" actId="693"/>
        <pc:sldMkLst>
          <pc:docMk/>
          <pc:sldMk cId="1465375043" sldId="581"/>
        </pc:sldMkLst>
        <pc:spChg chg="mod">
          <ac:chgData name="БСУ" userId="bdbaa275-9249-41b1-8d15-242f632c67bf" providerId="ADAL" clId="{5B31B7BE-1C98-4403-A937-6928A489311E}" dt="2023-03-02T10:28:32.588" v="723" actId="1076"/>
          <ac:spMkLst>
            <pc:docMk/>
            <pc:sldMk cId="1465375043" sldId="581"/>
            <ac:spMk id="2" creationId="{1C7747D3-82C4-1245-78EA-E7538FAB0406}"/>
          </ac:spMkLst>
        </pc:spChg>
        <pc:spChg chg="mod">
          <ac:chgData name="БСУ" userId="bdbaa275-9249-41b1-8d15-242f632c67bf" providerId="ADAL" clId="{5B31B7BE-1C98-4403-A937-6928A489311E}" dt="2023-03-02T10:28:29.227" v="722" actId="14100"/>
          <ac:spMkLst>
            <pc:docMk/>
            <pc:sldMk cId="1465375043" sldId="581"/>
            <ac:spMk id="3" creationId="{7780A88A-DC5F-A2C3-4C4F-B254B26ECA8A}"/>
          </ac:spMkLst>
        </pc:spChg>
        <pc:spChg chg="mod">
          <ac:chgData name="БСУ" userId="bdbaa275-9249-41b1-8d15-242f632c67bf" providerId="ADAL" clId="{5B31B7BE-1C98-4403-A937-6928A489311E}" dt="2023-03-02T10:30:22.006" v="751" actId="20577"/>
          <ac:spMkLst>
            <pc:docMk/>
            <pc:sldMk cId="1465375043" sldId="581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27:03.992" v="721" actId="20577"/>
          <ac:spMkLst>
            <pc:docMk/>
            <pc:sldMk cId="1465375043" sldId="581"/>
            <ac:spMk id="49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31:28.705" v="764" actId="693"/>
          <ac:cxnSpMkLst>
            <pc:docMk/>
            <pc:sldMk cId="1465375043" sldId="581"/>
            <ac:cxnSpMk id="501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31:20.197" v="763" actId="693"/>
        <pc:sldMkLst>
          <pc:docMk/>
          <pc:sldMk cId="4168741506" sldId="582"/>
        </pc:sldMkLst>
        <pc:spChg chg="mod">
          <ac:chgData name="БСУ" userId="bdbaa275-9249-41b1-8d15-242f632c67bf" providerId="ADAL" clId="{5B31B7BE-1C98-4403-A937-6928A489311E}" dt="2023-03-02T10:29:32.147" v="740" actId="1076"/>
          <ac:spMkLst>
            <pc:docMk/>
            <pc:sldMk cId="4168741506" sldId="582"/>
            <ac:spMk id="2" creationId="{1C7747D3-82C4-1245-78EA-E7538FAB0406}"/>
          </ac:spMkLst>
        </pc:spChg>
        <pc:spChg chg="del">
          <ac:chgData name="БСУ" userId="bdbaa275-9249-41b1-8d15-242f632c67bf" providerId="ADAL" clId="{5B31B7BE-1C98-4403-A937-6928A489311E}" dt="2023-03-02T10:29:54.289" v="744" actId="478"/>
          <ac:spMkLst>
            <pc:docMk/>
            <pc:sldMk cId="4168741506" sldId="582"/>
            <ac:spMk id="3" creationId="{7780A88A-DC5F-A2C3-4C4F-B254B26ECA8A}"/>
          </ac:spMkLst>
        </pc:spChg>
        <pc:spChg chg="add mod">
          <ac:chgData name="БСУ" userId="bdbaa275-9249-41b1-8d15-242f632c67bf" providerId="ADAL" clId="{5B31B7BE-1C98-4403-A937-6928A489311E}" dt="2023-03-02T10:29:58.419" v="746" actId="14100"/>
          <ac:spMkLst>
            <pc:docMk/>
            <pc:sldMk cId="4168741506" sldId="582"/>
            <ac:spMk id="4" creationId="{C03B1AF6-DA9B-149B-FFCF-D9D769884EAE}"/>
          </ac:spMkLst>
        </pc:spChg>
        <pc:spChg chg="mod">
          <ac:chgData name="БСУ" userId="bdbaa275-9249-41b1-8d15-242f632c67bf" providerId="ADAL" clId="{5B31B7BE-1C98-4403-A937-6928A489311E}" dt="2023-03-02T10:30:25.698" v="755" actId="20577"/>
          <ac:spMkLst>
            <pc:docMk/>
            <pc:sldMk cId="4168741506" sldId="582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29:21.744" v="737" actId="6549"/>
          <ac:spMkLst>
            <pc:docMk/>
            <pc:sldMk cId="4168741506" sldId="582"/>
            <ac:spMk id="4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29:36.547" v="742" actId="208"/>
          <ac:spMkLst>
            <pc:docMk/>
            <pc:sldMk cId="4168741506" sldId="582"/>
            <ac:spMk id="505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31:20.197" v="763" actId="693"/>
          <ac:cxnSpMkLst>
            <pc:docMk/>
            <pc:sldMk cId="4168741506" sldId="582"/>
            <ac:cxnSpMk id="50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29:39.438" v="743" actId="208"/>
          <ac:cxnSpMkLst>
            <pc:docMk/>
            <pc:sldMk cId="4168741506" sldId="582"/>
            <ac:cxnSpMk id="506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31:53.341" v="774" actId="20577"/>
        <pc:sldMkLst>
          <pc:docMk/>
          <pc:sldMk cId="3369405441" sldId="583"/>
        </pc:sldMkLst>
        <pc:spChg chg="del">
          <ac:chgData name="БСУ" userId="bdbaa275-9249-41b1-8d15-242f632c67bf" providerId="ADAL" clId="{5B31B7BE-1C98-4403-A937-6928A489311E}" dt="2023-03-02T10:30:42.335" v="759" actId="478"/>
          <ac:spMkLst>
            <pc:docMk/>
            <pc:sldMk cId="3369405441" sldId="583"/>
            <ac:spMk id="2" creationId="{1C7747D3-82C4-1245-78EA-E7538FAB0406}"/>
          </ac:spMkLst>
        </pc:spChg>
        <pc:spChg chg="add mod">
          <ac:chgData name="БСУ" userId="bdbaa275-9249-41b1-8d15-242f632c67bf" providerId="ADAL" clId="{5B31B7BE-1C98-4403-A937-6928A489311E}" dt="2023-03-02T10:31:45.936" v="766"/>
          <ac:spMkLst>
            <pc:docMk/>
            <pc:sldMk cId="3369405441" sldId="583"/>
            <ac:spMk id="3" creationId="{65CF6739-0C30-070C-504A-7F97568B6828}"/>
          </ac:spMkLst>
        </pc:spChg>
        <pc:spChg chg="del">
          <ac:chgData name="БСУ" userId="bdbaa275-9249-41b1-8d15-242f632c67bf" providerId="ADAL" clId="{5B31B7BE-1C98-4403-A937-6928A489311E}" dt="2023-03-02T10:31:45.147" v="765" actId="478"/>
          <ac:spMkLst>
            <pc:docMk/>
            <pc:sldMk cId="3369405441" sldId="583"/>
            <ac:spMk id="4" creationId="{C03B1AF6-DA9B-149B-FFCF-D9D769884EAE}"/>
          </ac:spMkLst>
        </pc:spChg>
        <pc:spChg chg="add mod">
          <ac:chgData name="БСУ" userId="bdbaa275-9249-41b1-8d15-242f632c67bf" providerId="ADAL" clId="{5B31B7BE-1C98-4403-A937-6928A489311E}" dt="2023-03-02T10:31:45.936" v="766"/>
          <ac:spMkLst>
            <pc:docMk/>
            <pc:sldMk cId="3369405441" sldId="583"/>
            <ac:spMk id="5" creationId="{7A66244B-9A24-F639-2DAA-C2A1D5BC39C6}"/>
          </ac:spMkLst>
        </pc:spChg>
        <pc:spChg chg="mod">
          <ac:chgData name="БСУ" userId="bdbaa275-9249-41b1-8d15-242f632c67bf" providerId="ADAL" clId="{5B31B7BE-1C98-4403-A937-6928A489311E}" dt="2023-03-02T10:31:53.341" v="774" actId="20577"/>
          <ac:spMkLst>
            <pc:docMk/>
            <pc:sldMk cId="3369405441" sldId="583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0:38.567" v="758" actId="20577"/>
          <ac:spMkLst>
            <pc:docMk/>
            <pc:sldMk cId="3369405441" sldId="583"/>
            <ac:spMk id="49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31:08.677" v="762" actId="693"/>
          <ac:cxnSpMkLst>
            <pc:docMk/>
            <pc:sldMk cId="3369405441" sldId="583"/>
            <ac:cxnSpMk id="501" creationId="{00000000-0000-0000-0000-000000000000}"/>
          </ac:cxnSpMkLst>
        </pc:cxnChg>
        <pc:cxnChg chg="mod">
          <ac:chgData name="БСУ" userId="bdbaa275-9249-41b1-8d15-242f632c67bf" providerId="ADAL" clId="{5B31B7BE-1C98-4403-A937-6928A489311E}" dt="2023-03-02T10:30:54.742" v="760" actId="693"/>
          <ac:cxnSpMkLst>
            <pc:docMk/>
            <pc:sldMk cId="3369405441" sldId="583"/>
            <ac:cxnSpMk id="506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32:52.008" v="789" actId="20577"/>
        <pc:sldMkLst>
          <pc:docMk/>
          <pc:sldMk cId="78300868" sldId="584"/>
        </pc:sldMkLst>
        <pc:spChg chg="add mod">
          <ac:chgData name="БСУ" userId="bdbaa275-9249-41b1-8d15-242f632c67bf" providerId="ADAL" clId="{5B31B7BE-1C98-4403-A937-6928A489311E}" dt="2023-03-02T10:32:42.476" v="785" actId="14100"/>
          <ac:spMkLst>
            <pc:docMk/>
            <pc:sldMk cId="78300868" sldId="584"/>
            <ac:spMk id="2" creationId="{567F219A-47AC-AB7F-25F2-C441DFC339A9}"/>
          </ac:spMkLst>
        </pc:spChg>
        <pc:spChg chg="mod">
          <ac:chgData name="БСУ" userId="bdbaa275-9249-41b1-8d15-242f632c67bf" providerId="ADAL" clId="{5B31B7BE-1C98-4403-A937-6928A489311E}" dt="2023-03-02T10:32:23.222" v="780" actId="1076"/>
          <ac:spMkLst>
            <pc:docMk/>
            <pc:sldMk cId="78300868" sldId="584"/>
            <ac:spMk id="3" creationId="{65CF6739-0C30-070C-504A-7F97568B6828}"/>
          </ac:spMkLst>
        </pc:spChg>
        <pc:spChg chg="del">
          <ac:chgData name="БСУ" userId="bdbaa275-9249-41b1-8d15-242f632c67bf" providerId="ADAL" clId="{5B31B7BE-1C98-4403-A937-6928A489311E}" dt="2023-03-02T10:32:33.340" v="783" actId="478"/>
          <ac:spMkLst>
            <pc:docMk/>
            <pc:sldMk cId="78300868" sldId="584"/>
            <ac:spMk id="5" creationId="{7A66244B-9A24-F639-2DAA-C2A1D5BC39C6}"/>
          </ac:spMkLst>
        </pc:spChg>
        <pc:spChg chg="mod">
          <ac:chgData name="БСУ" userId="bdbaa275-9249-41b1-8d15-242f632c67bf" providerId="ADAL" clId="{5B31B7BE-1C98-4403-A937-6928A489311E}" dt="2023-03-02T10:32:52.008" v="789" actId="20577"/>
          <ac:spMkLst>
            <pc:docMk/>
            <pc:sldMk cId="78300868" sldId="584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2:11.895" v="778" actId="20577"/>
          <ac:spMkLst>
            <pc:docMk/>
            <pc:sldMk cId="78300868" sldId="584"/>
            <ac:spMk id="4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2:30.447" v="782" actId="207"/>
          <ac:spMkLst>
            <pc:docMk/>
            <pc:sldMk cId="78300868" sldId="584"/>
            <ac:spMk id="497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32:30.447" v="782" actId="207"/>
          <ac:cxnSpMkLst>
            <pc:docMk/>
            <pc:sldMk cId="78300868" sldId="584"/>
            <ac:cxnSpMk id="504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33:37.380" v="805" actId="20577"/>
        <pc:sldMkLst>
          <pc:docMk/>
          <pc:sldMk cId="274914061" sldId="585"/>
        </pc:sldMkLst>
        <pc:spChg chg="mod">
          <ac:chgData name="БСУ" userId="bdbaa275-9249-41b1-8d15-242f632c67bf" providerId="ADAL" clId="{5B31B7BE-1C98-4403-A937-6928A489311E}" dt="2023-03-02T10:33:16.347" v="796" actId="1076"/>
          <ac:spMkLst>
            <pc:docMk/>
            <pc:sldMk cId="274914061" sldId="585"/>
            <ac:spMk id="2" creationId="{567F219A-47AC-AB7F-25F2-C441DFC339A9}"/>
          </ac:spMkLst>
        </pc:spChg>
        <pc:spChg chg="mod">
          <ac:chgData name="БСУ" userId="bdbaa275-9249-41b1-8d15-242f632c67bf" providerId="ADAL" clId="{5B31B7BE-1C98-4403-A937-6928A489311E}" dt="2023-03-02T10:33:26.339" v="799" actId="1076"/>
          <ac:spMkLst>
            <pc:docMk/>
            <pc:sldMk cId="274914061" sldId="585"/>
            <ac:spMk id="3" creationId="{65CF6739-0C30-070C-504A-7F97568B6828}"/>
          </ac:spMkLst>
        </pc:spChg>
        <pc:spChg chg="mod">
          <ac:chgData name="БСУ" userId="bdbaa275-9249-41b1-8d15-242f632c67bf" providerId="ADAL" clId="{5B31B7BE-1C98-4403-A937-6928A489311E}" dt="2023-03-02T10:33:37.380" v="805" actId="20577"/>
          <ac:spMkLst>
            <pc:docMk/>
            <pc:sldMk cId="274914061" sldId="585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3:08.503" v="793" actId="20577"/>
          <ac:spMkLst>
            <pc:docMk/>
            <pc:sldMk cId="274914061" sldId="585"/>
            <ac:spMk id="4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3:32.407" v="801" actId="207"/>
          <ac:spMkLst>
            <pc:docMk/>
            <pc:sldMk cId="274914061" sldId="585"/>
            <ac:spMk id="499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33:32.407" v="801" actId="207"/>
          <ac:cxnSpMkLst>
            <pc:docMk/>
            <pc:sldMk cId="274914061" sldId="585"/>
            <ac:cxnSpMk id="502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34:43.581" v="822" actId="20577"/>
        <pc:sldMkLst>
          <pc:docMk/>
          <pc:sldMk cId="2364817828" sldId="586"/>
        </pc:sldMkLst>
        <pc:spChg chg="del">
          <ac:chgData name="БСУ" userId="bdbaa275-9249-41b1-8d15-242f632c67bf" providerId="ADAL" clId="{5B31B7BE-1C98-4403-A937-6928A489311E}" dt="2023-03-02T10:34:13.363" v="810" actId="478"/>
          <ac:spMkLst>
            <pc:docMk/>
            <pc:sldMk cId="2364817828" sldId="586"/>
            <ac:spMk id="2" creationId="{567F219A-47AC-AB7F-25F2-C441DFC339A9}"/>
          </ac:spMkLst>
        </pc:spChg>
        <pc:spChg chg="mod">
          <ac:chgData name="БСУ" userId="bdbaa275-9249-41b1-8d15-242f632c67bf" providerId="ADAL" clId="{5B31B7BE-1C98-4403-A937-6928A489311E}" dt="2023-03-02T10:34:28.504" v="814" actId="1076"/>
          <ac:spMkLst>
            <pc:docMk/>
            <pc:sldMk cId="2364817828" sldId="586"/>
            <ac:spMk id="3" creationId="{65CF6739-0C30-070C-504A-7F97568B6828}"/>
          </ac:spMkLst>
        </pc:spChg>
        <pc:spChg chg="add mod">
          <ac:chgData name="БСУ" userId="bdbaa275-9249-41b1-8d15-242f632c67bf" providerId="ADAL" clId="{5B31B7BE-1C98-4403-A937-6928A489311E}" dt="2023-03-02T10:34:18.325" v="812" actId="14100"/>
          <ac:spMkLst>
            <pc:docMk/>
            <pc:sldMk cId="2364817828" sldId="586"/>
            <ac:spMk id="4" creationId="{A39A6C6C-D7DB-ADD4-75B5-AE9348D85820}"/>
          </ac:spMkLst>
        </pc:spChg>
        <pc:spChg chg="mod">
          <ac:chgData name="БСУ" userId="bdbaa275-9249-41b1-8d15-242f632c67bf" providerId="ADAL" clId="{5B31B7BE-1C98-4403-A937-6928A489311E}" dt="2023-03-02T10:34:43.581" v="822" actId="20577"/>
          <ac:spMkLst>
            <pc:docMk/>
            <pc:sldMk cId="2364817828" sldId="586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4:11.543" v="809" actId="20577"/>
          <ac:spMkLst>
            <pc:docMk/>
            <pc:sldMk cId="2364817828" sldId="586"/>
            <ac:spMk id="49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34:35.014" v="815" actId="693"/>
          <ac:cxnSpMkLst>
            <pc:docMk/>
            <pc:sldMk cId="2364817828" sldId="586"/>
            <ac:cxnSpMk id="502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35:30.688" v="835" actId="208"/>
        <pc:sldMkLst>
          <pc:docMk/>
          <pc:sldMk cId="151439775" sldId="587"/>
        </pc:sldMkLst>
        <pc:spChg chg="add mod">
          <ac:chgData name="БСУ" userId="bdbaa275-9249-41b1-8d15-242f632c67bf" providerId="ADAL" clId="{5B31B7BE-1C98-4403-A937-6928A489311E}" dt="2023-03-02T10:35:21.791" v="830" actId="14100"/>
          <ac:spMkLst>
            <pc:docMk/>
            <pc:sldMk cId="151439775" sldId="587"/>
            <ac:spMk id="2" creationId="{6D1EA606-B8BC-189A-28D0-D656074A9D16}"/>
          </ac:spMkLst>
        </pc:spChg>
        <pc:spChg chg="mod">
          <ac:chgData name="БСУ" userId="bdbaa275-9249-41b1-8d15-242f632c67bf" providerId="ADAL" clId="{5B31B7BE-1C98-4403-A937-6928A489311E}" dt="2023-03-02T10:35:00.196" v="825" actId="1076"/>
          <ac:spMkLst>
            <pc:docMk/>
            <pc:sldMk cId="151439775" sldId="587"/>
            <ac:spMk id="3" creationId="{65CF6739-0C30-070C-504A-7F97568B6828}"/>
          </ac:spMkLst>
        </pc:spChg>
        <pc:spChg chg="del mod">
          <ac:chgData name="БСУ" userId="bdbaa275-9249-41b1-8d15-242f632c67bf" providerId="ADAL" clId="{5B31B7BE-1C98-4403-A937-6928A489311E}" dt="2023-03-02T10:35:17.675" v="828" actId="478"/>
          <ac:spMkLst>
            <pc:docMk/>
            <pc:sldMk cId="151439775" sldId="587"/>
            <ac:spMk id="4" creationId="{A39A6C6C-D7DB-ADD4-75B5-AE9348D85820}"/>
          </ac:spMkLst>
        </pc:spChg>
        <pc:spChg chg="mod">
          <ac:chgData name="БСУ" userId="bdbaa275-9249-41b1-8d15-242f632c67bf" providerId="ADAL" clId="{5B31B7BE-1C98-4403-A937-6928A489311E}" dt="2023-03-02T10:35:23.913" v="833" actId="20577"/>
          <ac:spMkLst>
            <pc:docMk/>
            <pc:sldMk cId="151439775" sldId="587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5:14.780" v="827" actId="20577"/>
          <ac:spMkLst>
            <pc:docMk/>
            <pc:sldMk cId="151439775" sldId="587"/>
            <ac:spMk id="49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5:30.688" v="835" actId="208"/>
          <ac:spMkLst>
            <pc:docMk/>
            <pc:sldMk cId="151439775" sldId="587"/>
            <ac:spMk id="500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35:30.688" v="835" actId="208"/>
          <ac:cxnSpMkLst>
            <pc:docMk/>
            <pc:sldMk cId="151439775" sldId="587"/>
            <ac:cxnSpMk id="503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36:54.317" v="859" actId="20577"/>
        <pc:sldMkLst>
          <pc:docMk/>
          <pc:sldMk cId="1768678908" sldId="588"/>
        </pc:sldMkLst>
        <pc:spChg chg="mod">
          <ac:chgData name="БСУ" userId="bdbaa275-9249-41b1-8d15-242f632c67bf" providerId="ADAL" clId="{5B31B7BE-1C98-4403-A937-6928A489311E}" dt="2023-03-02T10:36:37.750" v="851" actId="14100"/>
          <ac:spMkLst>
            <pc:docMk/>
            <pc:sldMk cId="1768678908" sldId="588"/>
            <ac:spMk id="2" creationId="{6D1EA606-B8BC-189A-28D0-D656074A9D16}"/>
          </ac:spMkLst>
        </pc:spChg>
        <pc:spChg chg="mod">
          <ac:chgData name="БСУ" userId="bdbaa275-9249-41b1-8d15-242f632c67bf" providerId="ADAL" clId="{5B31B7BE-1C98-4403-A937-6928A489311E}" dt="2023-03-02T10:36:39.748" v="852" actId="1076"/>
          <ac:spMkLst>
            <pc:docMk/>
            <pc:sldMk cId="1768678908" sldId="588"/>
            <ac:spMk id="3" creationId="{65CF6739-0C30-070C-504A-7F97568B6828}"/>
          </ac:spMkLst>
        </pc:spChg>
        <pc:spChg chg="mod">
          <ac:chgData name="БСУ" userId="bdbaa275-9249-41b1-8d15-242f632c67bf" providerId="ADAL" clId="{5B31B7BE-1C98-4403-A937-6928A489311E}" dt="2023-03-02T10:36:54.317" v="859" actId="20577"/>
          <ac:spMkLst>
            <pc:docMk/>
            <pc:sldMk cId="1768678908" sldId="588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5:55.191" v="839" actId="20577"/>
          <ac:spMkLst>
            <pc:docMk/>
            <pc:sldMk cId="1768678908" sldId="588"/>
            <ac:spMk id="494" creationId="{00000000-0000-0000-0000-000000000000}"/>
          </ac:spMkLst>
        </pc:spChg>
        <pc:grpChg chg="mod">
          <ac:chgData name="БСУ" userId="bdbaa275-9249-41b1-8d15-242f632c67bf" providerId="ADAL" clId="{5B31B7BE-1C98-4403-A937-6928A489311E}" dt="2023-03-02T10:36:32.579" v="849" actId="1076"/>
          <ac:grpSpMkLst>
            <pc:docMk/>
            <pc:sldMk cId="1768678908" sldId="588"/>
            <ac:grpSpMk id="495" creationId="{00000000-0000-0000-0000-000000000000}"/>
          </ac:grpSpMkLst>
        </pc:grpChg>
        <pc:cxnChg chg="mod">
          <ac:chgData name="БСУ" userId="bdbaa275-9249-41b1-8d15-242f632c67bf" providerId="ADAL" clId="{5B31B7BE-1C98-4403-A937-6928A489311E}" dt="2023-03-02T10:36:47.905" v="853" actId="693"/>
          <ac:cxnSpMkLst>
            <pc:docMk/>
            <pc:sldMk cId="1768678908" sldId="588"/>
            <ac:cxnSpMk id="503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38:21.246" v="877" actId="20577"/>
        <pc:sldMkLst>
          <pc:docMk/>
          <pc:sldMk cId="332500288" sldId="589"/>
        </pc:sldMkLst>
        <pc:spChg chg="del">
          <ac:chgData name="БСУ" userId="bdbaa275-9249-41b1-8d15-242f632c67bf" providerId="ADAL" clId="{5B31B7BE-1C98-4403-A937-6928A489311E}" dt="2023-03-02T10:37:24.476" v="862" actId="478"/>
          <ac:spMkLst>
            <pc:docMk/>
            <pc:sldMk cId="332500288" sldId="589"/>
            <ac:spMk id="2" creationId="{6D1EA606-B8BC-189A-28D0-D656074A9D16}"/>
          </ac:spMkLst>
        </pc:spChg>
        <pc:spChg chg="mod">
          <ac:chgData name="БСУ" userId="bdbaa275-9249-41b1-8d15-242f632c67bf" providerId="ADAL" clId="{5B31B7BE-1C98-4403-A937-6928A489311E}" dt="2023-03-02T10:37:40.172" v="867" actId="1076"/>
          <ac:spMkLst>
            <pc:docMk/>
            <pc:sldMk cId="332500288" sldId="589"/>
            <ac:spMk id="3" creationId="{65CF6739-0C30-070C-504A-7F97568B6828}"/>
          </ac:spMkLst>
        </pc:spChg>
        <pc:spChg chg="add mod">
          <ac:chgData name="БСУ" userId="bdbaa275-9249-41b1-8d15-242f632c67bf" providerId="ADAL" clId="{5B31B7BE-1C98-4403-A937-6928A489311E}" dt="2023-03-02T10:37:28.592" v="864" actId="14100"/>
          <ac:spMkLst>
            <pc:docMk/>
            <pc:sldMk cId="332500288" sldId="589"/>
            <ac:spMk id="4" creationId="{9E74D0B8-59DF-53EE-EE61-4863A18F323D}"/>
          </ac:spMkLst>
        </pc:spChg>
        <pc:spChg chg="mod">
          <ac:chgData name="БСУ" userId="bdbaa275-9249-41b1-8d15-242f632c67bf" providerId="ADAL" clId="{5B31B7BE-1C98-4403-A937-6928A489311E}" dt="2023-03-02T10:38:04.405" v="876" actId="20577"/>
          <ac:spMkLst>
            <pc:docMk/>
            <pc:sldMk cId="332500288" sldId="589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8:21.246" v="877" actId="20577"/>
          <ac:spMkLst>
            <pc:docMk/>
            <pc:sldMk cId="332500288" sldId="589"/>
            <ac:spMk id="494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37:57.395" v="868" actId="693"/>
          <ac:cxnSpMkLst>
            <pc:docMk/>
            <pc:sldMk cId="332500288" sldId="589"/>
            <ac:cxnSpMk id="504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0:40:14.518" v="901" actId="1076"/>
        <pc:sldMkLst>
          <pc:docMk/>
          <pc:sldMk cId="2322510936" sldId="590"/>
        </pc:sldMkLst>
        <pc:spChg chg="add mod">
          <ac:chgData name="БСУ" userId="bdbaa275-9249-41b1-8d15-242f632c67bf" providerId="ADAL" clId="{5B31B7BE-1C98-4403-A937-6928A489311E}" dt="2023-03-02T10:40:14.518" v="901" actId="1076"/>
          <ac:spMkLst>
            <pc:docMk/>
            <pc:sldMk cId="2322510936" sldId="590"/>
            <ac:spMk id="2" creationId="{320B5BD3-DEE6-AD79-FBC5-8C654620518F}"/>
          </ac:spMkLst>
        </pc:spChg>
        <pc:spChg chg="del">
          <ac:chgData name="БСУ" userId="bdbaa275-9249-41b1-8d15-242f632c67bf" providerId="ADAL" clId="{5B31B7BE-1C98-4403-A937-6928A489311E}" dt="2023-03-02T10:39:57.749" v="897" actId="478"/>
          <ac:spMkLst>
            <pc:docMk/>
            <pc:sldMk cId="2322510936" sldId="590"/>
            <ac:spMk id="3" creationId="{65CF6739-0C30-070C-504A-7F97568B6828}"/>
          </ac:spMkLst>
        </pc:spChg>
        <pc:spChg chg="del">
          <ac:chgData name="БСУ" userId="bdbaa275-9249-41b1-8d15-242f632c67bf" providerId="ADAL" clId="{5B31B7BE-1C98-4403-A937-6928A489311E}" dt="2023-03-02T10:38:47.745" v="881" actId="478"/>
          <ac:spMkLst>
            <pc:docMk/>
            <pc:sldMk cId="2322510936" sldId="590"/>
            <ac:spMk id="4" creationId="{9E74D0B8-59DF-53EE-EE61-4863A18F323D}"/>
          </ac:spMkLst>
        </pc:spChg>
        <pc:spChg chg="mod">
          <ac:chgData name="БСУ" userId="bdbaa275-9249-41b1-8d15-242f632c67bf" providerId="ADAL" clId="{5B31B7BE-1C98-4403-A937-6928A489311E}" dt="2023-03-02T10:39:19.599" v="888" actId="14100"/>
          <ac:spMkLst>
            <pc:docMk/>
            <pc:sldMk cId="2322510936" sldId="590"/>
            <ac:spMk id="49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39:33.979" v="890" actId="2085"/>
          <ac:spMkLst>
            <pc:docMk/>
            <pc:sldMk cId="2322510936" sldId="590"/>
            <ac:spMk id="494" creationId="{00000000-0000-0000-0000-000000000000}"/>
          </ac:spMkLst>
        </pc:spChg>
      </pc:sldChg>
      <pc:sldChg chg="addSp modSp add mod">
        <pc:chgData name="БСУ" userId="bdbaa275-9249-41b1-8d15-242f632c67bf" providerId="ADAL" clId="{5B31B7BE-1C98-4403-A937-6928A489311E}" dt="2023-03-02T10:56:06.509" v="1118" actId="20577"/>
        <pc:sldMkLst>
          <pc:docMk/>
          <pc:sldMk cId="3380337270" sldId="591"/>
        </pc:sldMkLst>
        <pc:spChg chg="add mod">
          <ac:chgData name="БСУ" userId="bdbaa275-9249-41b1-8d15-242f632c67bf" providerId="ADAL" clId="{5B31B7BE-1C98-4403-A937-6928A489311E}" dt="2023-03-02T10:55:22.248" v="1110" actId="1076"/>
          <ac:spMkLst>
            <pc:docMk/>
            <pc:sldMk cId="3380337270" sldId="591"/>
            <ac:spMk id="2" creationId="{43F1635D-D819-DEF1-F6B8-6F78D9C57ED3}"/>
          </ac:spMkLst>
        </pc:spChg>
        <pc:spChg chg="mod">
          <ac:chgData name="БСУ" userId="bdbaa275-9249-41b1-8d15-242f632c67bf" providerId="ADAL" clId="{5B31B7BE-1C98-4403-A937-6928A489311E}" dt="2023-03-02T10:55:35.102" v="1116"/>
          <ac:spMkLst>
            <pc:docMk/>
            <pc:sldMk cId="3380337270" sldId="591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6:06.509" v="1118" actId="20577"/>
          <ac:spMkLst>
            <pc:docMk/>
            <pc:sldMk cId="3380337270" sldId="591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5:14.198" v="1109"/>
          <ac:spMkLst>
            <pc:docMk/>
            <pc:sldMk cId="3380337270" sldId="591"/>
            <ac:spMk id="1049" creationId="{00000000-0000-0000-0000-000000000000}"/>
          </ac:spMkLst>
        </pc:spChg>
      </pc:sldChg>
      <pc:sldChg chg="modSp add mod">
        <pc:chgData name="БСУ" userId="bdbaa275-9249-41b1-8d15-242f632c67bf" providerId="ADAL" clId="{5B31B7BE-1C98-4403-A937-6928A489311E}" dt="2023-03-02T10:57:14.572" v="1130" actId="20577"/>
        <pc:sldMkLst>
          <pc:docMk/>
          <pc:sldMk cId="4098354270" sldId="592"/>
        </pc:sldMkLst>
        <pc:spChg chg="mod">
          <ac:chgData name="БСУ" userId="bdbaa275-9249-41b1-8d15-242f632c67bf" providerId="ADAL" clId="{5B31B7BE-1C98-4403-A937-6928A489311E}" dt="2023-03-02T10:57:08.267" v="1129" actId="20577"/>
          <ac:spMkLst>
            <pc:docMk/>
            <pc:sldMk cId="4098354270" sldId="592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7:14.572" v="1130" actId="20577"/>
          <ac:spMkLst>
            <pc:docMk/>
            <pc:sldMk cId="4098354270" sldId="592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6:57.853" v="1126" actId="207"/>
          <ac:spMkLst>
            <pc:docMk/>
            <pc:sldMk cId="4098354270" sldId="592"/>
            <ac:spMk id="103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6:42.735" v="1123" actId="1076"/>
          <ac:spMkLst>
            <pc:docMk/>
            <pc:sldMk cId="4098354270" sldId="592"/>
            <ac:spMk id="104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7:04.026" v="1127" actId="14100"/>
          <ac:spMkLst>
            <pc:docMk/>
            <pc:sldMk cId="4098354270" sldId="592"/>
            <ac:spMk id="1049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56:57.853" v="1126" actId="207"/>
          <ac:cxnSpMkLst>
            <pc:docMk/>
            <pc:sldMk cId="4098354270" sldId="592"/>
            <ac:cxnSpMk id="1036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57:45.511" v="1138" actId="20577"/>
        <pc:sldMkLst>
          <pc:docMk/>
          <pc:sldMk cId="3049342349" sldId="593"/>
        </pc:sldMkLst>
        <pc:spChg chg="mod">
          <ac:chgData name="БСУ" userId="bdbaa275-9249-41b1-8d15-242f632c67bf" providerId="ADAL" clId="{5B31B7BE-1C98-4403-A937-6928A489311E}" dt="2023-03-02T10:57:45.511" v="1138" actId="20577"/>
          <ac:spMkLst>
            <pc:docMk/>
            <pc:sldMk cId="3049342349" sldId="593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7:37.083" v="1132" actId="20577"/>
          <ac:spMkLst>
            <pc:docMk/>
            <pc:sldMk cId="3049342349" sldId="593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7:42.631" v="1134" actId="207"/>
          <ac:spMkLst>
            <pc:docMk/>
            <pc:sldMk cId="3049342349" sldId="593"/>
            <ac:spMk id="1040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57:42.631" v="1134" actId="207"/>
          <ac:cxnSpMkLst>
            <pc:docMk/>
            <pc:sldMk cId="3049342349" sldId="593"/>
            <ac:cxnSpMk id="1041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0:58:04.357" v="1146" actId="20577"/>
        <pc:sldMkLst>
          <pc:docMk/>
          <pc:sldMk cId="997271808" sldId="594"/>
        </pc:sldMkLst>
        <pc:spChg chg="mod">
          <ac:chgData name="БСУ" userId="bdbaa275-9249-41b1-8d15-242f632c67bf" providerId="ADAL" clId="{5B31B7BE-1C98-4403-A937-6928A489311E}" dt="2023-03-02T10:58:04.357" v="1146" actId="20577"/>
          <ac:spMkLst>
            <pc:docMk/>
            <pc:sldMk cId="997271808" sldId="594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7:56.766" v="1140" actId="20577"/>
          <ac:spMkLst>
            <pc:docMk/>
            <pc:sldMk cId="997271808" sldId="594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8:02.079" v="1142" actId="207"/>
          <ac:spMkLst>
            <pc:docMk/>
            <pc:sldMk cId="997271808" sldId="594"/>
            <ac:spMk id="1032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0:58:02.079" v="1142" actId="207"/>
          <ac:cxnSpMkLst>
            <pc:docMk/>
            <pc:sldMk cId="997271808" sldId="594"/>
            <ac:cxnSpMk id="1039" creationId="{00000000-0000-0000-0000-000000000000}"/>
          </ac:cxnSpMkLst>
        </pc:cxnChg>
      </pc:sldChg>
      <pc:sldChg chg="addSp modSp add mod">
        <pc:chgData name="БСУ" userId="bdbaa275-9249-41b1-8d15-242f632c67bf" providerId="ADAL" clId="{5B31B7BE-1C98-4403-A937-6928A489311E}" dt="2023-03-02T10:59:24.380" v="1164" actId="20577"/>
        <pc:sldMkLst>
          <pc:docMk/>
          <pc:sldMk cId="3675950769" sldId="595"/>
        </pc:sldMkLst>
        <pc:spChg chg="add mod">
          <ac:chgData name="БСУ" userId="bdbaa275-9249-41b1-8d15-242f632c67bf" providerId="ADAL" clId="{5B31B7BE-1C98-4403-A937-6928A489311E}" dt="2023-03-02T10:59:17.992" v="1156" actId="1076"/>
          <ac:spMkLst>
            <pc:docMk/>
            <pc:sldMk cId="3675950769" sldId="595"/>
            <ac:spMk id="3" creationId="{B02A1D56-EA26-2B96-6CE3-9775D2443263}"/>
          </ac:spMkLst>
        </pc:spChg>
        <pc:spChg chg="mod">
          <ac:chgData name="БСУ" userId="bdbaa275-9249-41b1-8d15-242f632c67bf" providerId="ADAL" clId="{5B31B7BE-1C98-4403-A937-6928A489311E}" dt="2023-03-02T10:59:24.380" v="1164" actId="20577"/>
          <ac:spMkLst>
            <pc:docMk/>
            <pc:sldMk cId="3675950769" sldId="595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9:03.816" v="1151" actId="20577"/>
          <ac:spMkLst>
            <pc:docMk/>
            <pc:sldMk cId="3675950769" sldId="595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9:10.434" v="1154"/>
          <ac:spMkLst>
            <pc:docMk/>
            <pc:sldMk cId="3675950769" sldId="595"/>
            <ac:spMk id="1049" creationId="{00000000-0000-0000-0000-000000000000}"/>
          </ac:spMkLst>
        </pc:spChg>
      </pc:sldChg>
      <pc:sldChg chg="addSp delSp modSp add mod">
        <pc:chgData name="БСУ" userId="bdbaa275-9249-41b1-8d15-242f632c67bf" providerId="ADAL" clId="{5B31B7BE-1C98-4403-A937-6928A489311E}" dt="2023-03-02T11:00:27.541" v="1176" actId="20577"/>
        <pc:sldMkLst>
          <pc:docMk/>
          <pc:sldMk cId="750469363" sldId="596"/>
        </pc:sldMkLst>
        <pc:spChg chg="add mod">
          <ac:chgData name="БСУ" userId="bdbaa275-9249-41b1-8d15-242f632c67bf" providerId="ADAL" clId="{5B31B7BE-1C98-4403-A937-6928A489311E}" dt="2023-03-02T11:00:12.489" v="1170" actId="14100"/>
          <ac:spMkLst>
            <pc:docMk/>
            <pc:sldMk cId="750469363" sldId="596"/>
            <ac:spMk id="4" creationId="{8B619693-69B4-A26E-6514-6DF08F8ED7A2}"/>
          </ac:spMkLst>
        </pc:spChg>
        <pc:spChg chg="mod">
          <ac:chgData name="БСУ" userId="bdbaa275-9249-41b1-8d15-242f632c67bf" providerId="ADAL" clId="{5B31B7BE-1C98-4403-A937-6928A489311E}" dt="2023-03-02T11:00:27.541" v="1176" actId="20577"/>
          <ac:spMkLst>
            <pc:docMk/>
            <pc:sldMk cId="750469363" sldId="596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0:59:59.463" v="1167" actId="20577"/>
          <ac:spMkLst>
            <pc:docMk/>
            <pc:sldMk cId="750469363" sldId="596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0:25.151" v="1173" actId="207"/>
          <ac:spMkLst>
            <pc:docMk/>
            <pc:sldMk cId="750469363" sldId="596"/>
            <ac:spMk id="1043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0:19.951" v="1171" actId="1076"/>
          <ac:spMkLst>
            <pc:docMk/>
            <pc:sldMk cId="750469363" sldId="596"/>
            <ac:spMk id="1048" creationId="{00000000-0000-0000-0000-000000000000}"/>
          </ac:spMkLst>
        </pc:spChg>
        <pc:spChg chg="del">
          <ac:chgData name="БСУ" userId="bdbaa275-9249-41b1-8d15-242f632c67bf" providerId="ADAL" clId="{5B31B7BE-1C98-4403-A937-6928A489311E}" dt="2023-03-02T11:00:07.902" v="1168" actId="478"/>
          <ac:spMkLst>
            <pc:docMk/>
            <pc:sldMk cId="750469363" sldId="596"/>
            <ac:spMk id="1049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00:25.151" v="1173" actId="207"/>
          <ac:cxnSpMkLst>
            <pc:docMk/>
            <pc:sldMk cId="750469363" sldId="596"/>
            <ac:cxnSpMk id="1044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1:04:49.094" v="1212"/>
        <pc:sldMkLst>
          <pc:docMk/>
          <pc:sldMk cId="2635506849" sldId="597"/>
        </pc:sldMkLst>
        <pc:spChg chg="add del mod">
          <ac:chgData name="БСУ" userId="bdbaa275-9249-41b1-8d15-242f632c67bf" providerId="ADAL" clId="{5B31B7BE-1C98-4403-A937-6928A489311E}" dt="2023-03-02T11:04:49.094" v="1212"/>
          <ac:spMkLst>
            <pc:docMk/>
            <pc:sldMk cId="2635506849" sldId="597"/>
            <ac:spMk id="5" creationId="{EEA373AD-8633-F155-97F1-7EB07AE63003}"/>
          </ac:spMkLst>
        </pc:spChg>
        <pc:spChg chg="mod">
          <ac:chgData name="БСУ" userId="bdbaa275-9249-41b1-8d15-242f632c67bf" providerId="ADAL" clId="{5B31B7BE-1C98-4403-A937-6928A489311E}" dt="2023-03-02T11:02:18.714" v="1181" actId="20577"/>
          <ac:spMkLst>
            <pc:docMk/>
            <pc:sldMk cId="2635506849" sldId="597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2:21.308" v="1182" actId="20577"/>
          <ac:spMkLst>
            <pc:docMk/>
            <pc:sldMk cId="2635506849" sldId="597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2:25.931" v="1184" actId="207"/>
          <ac:spMkLst>
            <pc:docMk/>
            <pc:sldMk cId="2635506849" sldId="597"/>
            <ac:spMk id="1046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02:25.931" v="1184" actId="207"/>
          <ac:cxnSpMkLst>
            <pc:docMk/>
            <pc:sldMk cId="2635506849" sldId="597"/>
            <ac:cxnSpMk id="1047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1:02:50.185" v="1192" actId="20577"/>
        <pc:sldMkLst>
          <pc:docMk/>
          <pc:sldMk cId="1456506156" sldId="598"/>
        </pc:sldMkLst>
        <pc:spChg chg="mod">
          <ac:chgData name="БСУ" userId="bdbaa275-9249-41b1-8d15-242f632c67bf" providerId="ADAL" clId="{5B31B7BE-1C98-4403-A937-6928A489311E}" dt="2023-03-02T11:02:37.565" v="1189" actId="20577"/>
          <ac:spMkLst>
            <pc:docMk/>
            <pc:sldMk cId="1456506156" sldId="598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2:50.185" v="1192" actId="20577"/>
          <ac:spMkLst>
            <pc:docMk/>
            <pc:sldMk cId="1456506156" sldId="598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2:43.301" v="1191" actId="207"/>
          <ac:spMkLst>
            <pc:docMk/>
            <pc:sldMk cId="1456506156" sldId="598"/>
            <ac:spMk id="1042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02:43.301" v="1191" actId="207"/>
          <ac:cxnSpMkLst>
            <pc:docMk/>
            <pc:sldMk cId="1456506156" sldId="598"/>
            <ac:cxnSpMk id="1045" creationId="{00000000-0000-0000-0000-000000000000}"/>
          </ac:cxnSpMkLst>
        </pc:cxnChg>
      </pc:sldChg>
      <pc:sldChg chg="addSp modSp add mod">
        <pc:chgData name="БСУ" userId="bdbaa275-9249-41b1-8d15-242f632c67bf" providerId="ADAL" clId="{5B31B7BE-1C98-4403-A937-6928A489311E}" dt="2023-03-02T11:05:28.462" v="1215" actId="1076"/>
        <pc:sldMkLst>
          <pc:docMk/>
          <pc:sldMk cId="244595710" sldId="599"/>
        </pc:sldMkLst>
        <pc:spChg chg="mod">
          <ac:chgData name="БСУ" userId="bdbaa275-9249-41b1-8d15-242f632c67bf" providerId="ADAL" clId="{5B31B7BE-1C98-4403-A937-6928A489311E}" dt="2023-03-02T11:03:38.368" v="1199" actId="14100"/>
          <ac:spMkLst>
            <pc:docMk/>
            <pc:sldMk cId="244595710" sldId="599"/>
            <ac:spMk id="4" creationId="{8B619693-69B4-A26E-6514-6DF08F8ED7A2}"/>
          </ac:spMkLst>
        </pc:spChg>
        <pc:spChg chg="add mod">
          <ac:chgData name="БСУ" userId="bdbaa275-9249-41b1-8d15-242f632c67bf" providerId="ADAL" clId="{5B31B7BE-1C98-4403-A937-6928A489311E}" dt="2023-03-02T11:03:43.050" v="1201" actId="1076"/>
          <ac:spMkLst>
            <pc:docMk/>
            <pc:sldMk cId="244595710" sldId="599"/>
            <ac:spMk id="5" creationId="{1C357338-202D-040D-BC16-4E31960EF316}"/>
          </ac:spMkLst>
        </pc:spChg>
        <pc:spChg chg="mod">
          <ac:chgData name="БСУ" userId="bdbaa275-9249-41b1-8d15-242f632c67bf" providerId="ADAL" clId="{5B31B7BE-1C98-4403-A937-6928A489311E}" dt="2023-03-02T11:03:48.275" v="1209" actId="20577"/>
          <ac:spMkLst>
            <pc:docMk/>
            <pc:sldMk cId="244595710" sldId="599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3:27.372" v="1197" actId="6549"/>
          <ac:spMkLst>
            <pc:docMk/>
            <pc:sldMk cId="244595710" sldId="599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5:28.462" v="1215" actId="1076"/>
          <ac:spMkLst>
            <pc:docMk/>
            <pc:sldMk cId="244595710" sldId="599"/>
            <ac:spMk id="1048" creationId="{00000000-0000-0000-0000-000000000000}"/>
          </ac:spMkLst>
        </pc:spChg>
      </pc:sldChg>
      <pc:sldChg chg="addSp modSp add mod">
        <pc:chgData name="БСУ" userId="bdbaa275-9249-41b1-8d15-242f632c67bf" providerId="ADAL" clId="{5B31B7BE-1C98-4403-A937-6928A489311E}" dt="2023-03-02T11:06:28.096" v="1232" actId="1076"/>
        <pc:sldMkLst>
          <pc:docMk/>
          <pc:sldMk cId="2849878345" sldId="600"/>
        </pc:sldMkLst>
        <pc:spChg chg="mod">
          <ac:chgData name="БСУ" userId="bdbaa275-9249-41b1-8d15-242f632c67bf" providerId="ADAL" clId="{5B31B7BE-1C98-4403-A937-6928A489311E}" dt="2023-03-02T11:05:52.037" v="1223" actId="14100"/>
          <ac:spMkLst>
            <pc:docMk/>
            <pc:sldMk cId="2849878345" sldId="600"/>
            <ac:spMk id="4" creationId="{8B619693-69B4-A26E-6514-6DF08F8ED7A2}"/>
          </ac:spMkLst>
        </pc:spChg>
        <pc:spChg chg="add mod">
          <ac:chgData name="БСУ" userId="bdbaa275-9249-41b1-8d15-242f632c67bf" providerId="ADAL" clId="{5B31B7BE-1C98-4403-A937-6928A489311E}" dt="2023-03-02T11:06:28.096" v="1232" actId="1076"/>
          <ac:spMkLst>
            <pc:docMk/>
            <pc:sldMk cId="2849878345" sldId="600"/>
            <ac:spMk id="6" creationId="{54766D6F-29FF-9F00-E8AD-32C8FAEABC0A}"/>
          </ac:spMkLst>
        </pc:spChg>
        <pc:spChg chg="mod">
          <ac:chgData name="БСУ" userId="bdbaa275-9249-41b1-8d15-242f632c67bf" providerId="ADAL" clId="{5B31B7BE-1C98-4403-A937-6928A489311E}" dt="2023-03-02T11:05:57.503" v="1231" actId="6549"/>
          <ac:spMkLst>
            <pc:docMk/>
            <pc:sldMk cId="2849878345" sldId="600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5:35.123" v="1217" actId="20577"/>
          <ac:spMkLst>
            <pc:docMk/>
            <pc:sldMk cId="2849878345" sldId="600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5:44.443" v="1220" actId="1076"/>
          <ac:spMkLst>
            <pc:docMk/>
            <pc:sldMk cId="2849878345" sldId="600"/>
            <ac:spMk id="1048" creationId="{00000000-0000-0000-0000-000000000000}"/>
          </ac:spMkLst>
        </pc:spChg>
      </pc:sldChg>
      <pc:sldChg chg="modSp add mod">
        <pc:chgData name="БСУ" userId="bdbaa275-9249-41b1-8d15-242f632c67bf" providerId="ADAL" clId="{5B31B7BE-1C98-4403-A937-6928A489311E}" dt="2023-03-02T11:07:25.506" v="1244" actId="207"/>
        <pc:sldMkLst>
          <pc:docMk/>
          <pc:sldMk cId="1905512308" sldId="601"/>
        </pc:sldMkLst>
        <pc:spChg chg="mod">
          <ac:chgData name="БСУ" userId="bdbaa275-9249-41b1-8d15-242f632c67bf" providerId="ADAL" clId="{5B31B7BE-1C98-4403-A937-6928A489311E}" dt="2023-03-02T11:07:14.836" v="1237"/>
          <ac:spMkLst>
            <pc:docMk/>
            <pc:sldMk cId="1905512308" sldId="601"/>
            <ac:spMk id="4" creationId="{8B619693-69B4-A26E-6514-6DF08F8ED7A2}"/>
          </ac:spMkLst>
        </pc:spChg>
        <pc:spChg chg="mod">
          <ac:chgData name="БСУ" userId="bdbaa275-9249-41b1-8d15-242f632c67bf" providerId="ADAL" clId="{5B31B7BE-1C98-4403-A937-6928A489311E}" dt="2023-03-02T11:07:19.865" v="1242" actId="20577"/>
          <ac:spMkLst>
            <pc:docMk/>
            <pc:sldMk cId="1905512308" sldId="601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6:48.791" v="1236" actId="20577"/>
          <ac:spMkLst>
            <pc:docMk/>
            <pc:sldMk cId="1905512308" sldId="601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7:25.506" v="1244" actId="207"/>
          <ac:spMkLst>
            <pc:docMk/>
            <pc:sldMk cId="1905512308" sldId="601"/>
            <ac:spMk id="1034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7:17.052" v="1238" actId="1076"/>
          <ac:spMkLst>
            <pc:docMk/>
            <pc:sldMk cId="1905512308" sldId="601"/>
            <ac:spMk id="1048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07:25.506" v="1244" actId="207"/>
          <ac:cxnSpMkLst>
            <pc:docMk/>
            <pc:sldMk cId="1905512308" sldId="601"/>
            <ac:cxnSpMk id="1037" creationId="{00000000-0000-0000-0000-000000000000}"/>
          </ac:cxnSpMkLst>
        </pc:cxnChg>
      </pc:sldChg>
      <pc:sldChg chg="modSp add mod">
        <pc:chgData name="БСУ" userId="bdbaa275-9249-41b1-8d15-242f632c67bf" providerId="ADAL" clId="{5B31B7BE-1C98-4403-A937-6928A489311E}" dt="2023-03-02T11:07:44.763" v="1252" actId="207"/>
        <pc:sldMkLst>
          <pc:docMk/>
          <pc:sldMk cId="2626553399" sldId="602"/>
        </pc:sldMkLst>
        <pc:spChg chg="mod">
          <ac:chgData name="БСУ" userId="bdbaa275-9249-41b1-8d15-242f632c67bf" providerId="ADAL" clId="{5B31B7BE-1C98-4403-A937-6928A489311E}" dt="2023-03-02T11:07:38.965" v="1250" actId="20577"/>
          <ac:spMkLst>
            <pc:docMk/>
            <pc:sldMk cId="2626553399" sldId="602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7:35.539" v="1247" actId="20577"/>
          <ac:spMkLst>
            <pc:docMk/>
            <pc:sldMk cId="2626553399" sldId="602"/>
            <ac:spMk id="1029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7:44.763" v="1252" actId="207"/>
          <ac:spMkLst>
            <pc:docMk/>
            <pc:sldMk cId="2626553399" sldId="602"/>
            <ac:spMk id="1035" creationId="{00000000-0000-0000-0000-000000000000}"/>
          </ac:spMkLst>
        </pc:spChg>
        <pc:cxnChg chg="mod">
          <ac:chgData name="БСУ" userId="bdbaa275-9249-41b1-8d15-242f632c67bf" providerId="ADAL" clId="{5B31B7BE-1C98-4403-A937-6928A489311E}" dt="2023-03-02T11:07:44.763" v="1252" actId="207"/>
          <ac:cxnSpMkLst>
            <pc:docMk/>
            <pc:sldMk cId="2626553399" sldId="602"/>
            <ac:cxnSpMk id="1038" creationId="{00000000-0000-0000-0000-000000000000}"/>
          </ac:cxnSpMkLst>
        </pc:cxnChg>
      </pc:sldChg>
      <pc:sldChg chg="addSp delSp modSp add mod">
        <pc:chgData name="БСУ" userId="bdbaa275-9249-41b1-8d15-242f632c67bf" providerId="ADAL" clId="{5B31B7BE-1C98-4403-A937-6928A489311E}" dt="2023-03-02T11:10:06.600" v="1273" actId="478"/>
        <pc:sldMkLst>
          <pc:docMk/>
          <pc:sldMk cId="3669379777" sldId="603"/>
        </pc:sldMkLst>
        <pc:spChg chg="mod">
          <ac:chgData name="БСУ" userId="bdbaa275-9249-41b1-8d15-242f632c67bf" providerId="ADAL" clId="{5B31B7BE-1C98-4403-A937-6928A489311E}" dt="2023-03-02T11:09:38.913" v="1272" actId="14100"/>
          <ac:spMkLst>
            <pc:docMk/>
            <pc:sldMk cId="3669379777" sldId="603"/>
            <ac:spMk id="4" creationId="{8B619693-69B4-A26E-6514-6DF08F8ED7A2}"/>
          </ac:spMkLst>
        </pc:spChg>
        <pc:spChg chg="add mod">
          <ac:chgData name="БСУ" userId="bdbaa275-9249-41b1-8d15-242f632c67bf" providerId="ADAL" clId="{5B31B7BE-1C98-4403-A937-6928A489311E}" dt="2023-03-02T11:08:42.426" v="1260" actId="1076"/>
          <ac:spMkLst>
            <pc:docMk/>
            <pc:sldMk cId="3669379777" sldId="603"/>
            <ac:spMk id="7" creationId="{8054AC84-1622-856D-674D-24AA7D7167B8}"/>
          </ac:spMkLst>
        </pc:spChg>
        <pc:spChg chg="mod">
          <ac:chgData name="БСУ" userId="bdbaa275-9249-41b1-8d15-242f632c67bf" providerId="ADAL" clId="{5B31B7BE-1C98-4403-A937-6928A489311E}" dt="2023-03-02T11:08:46.239" v="1266" actId="20577"/>
          <ac:spMkLst>
            <pc:docMk/>
            <pc:sldMk cId="3669379777" sldId="603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08:15.840" v="1256" actId="20577"/>
          <ac:spMkLst>
            <pc:docMk/>
            <pc:sldMk cId="3669379777" sldId="603"/>
            <ac:spMk id="1029" creationId="{00000000-0000-0000-0000-000000000000}"/>
          </ac:spMkLst>
        </pc:spChg>
        <pc:spChg chg="del mod">
          <ac:chgData name="БСУ" userId="bdbaa275-9249-41b1-8d15-242f632c67bf" providerId="ADAL" clId="{5B31B7BE-1C98-4403-A937-6928A489311E}" dt="2023-03-02T11:10:06.600" v="1273" actId="478"/>
          <ac:spMkLst>
            <pc:docMk/>
            <pc:sldMk cId="3669379777" sldId="603"/>
            <ac:spMk id="1048" creationId="{00000000-0000-0000-0000-000000000000}"/>
          </ac:spMkLst>
        </pc:spChg>
      </pc:sldChg>
      <pc:sldChg chg="addSp modSp add mod">
        <pc:chgData name="БСУ" userId="bdbaa275-9249-41b1-8d15-242f632c67bf" providerId="ADAL" clId="{5B31B7BE-1C98-4403-A937-6928A489311E}" dt="2023-03-02T11:10:29.737" v="1287" actId="20577"/>
        <pc:sldMkLst>
          <pc:docMk/>
          <pc:sldMk cId="2481147612" sldId="604"/>
        </pc:sldMkLst>
        <pc:spChg chg="add mod">
          <ac:chgData name="БСУ" userId="bdbaa275-9249-41b1-8d15-242f632c67bf" providerId="ADAL" clId="{5B31B7BE-1C98-4403-A937-6928A489311E}" dt="2023-03-02T11:10:18.917" v="1278" actId="1076"/>
          <ac:spMkLst>
            <pc:docMk/>
            <pc:sldMk cId="2481147612" sldId="604"/>
            <ac:spMk id="8" creationId="{C393B546-6E6C-37C9-5747-AF5301F36245}"/>
          </ac:spMkLst>
        </pc:spChg>
        <pc:spChg chg="mod">
          <ac:chgData name="БСУ" userId="bdbaa275-9249-41b1-8d15-242f632c67bf" providerId="ADAL" clId="{5B31B7BE-1C98-4403-A937-6928A489311E}" dt="2023-03-02T11:10:29.737" v="1287" actId="20577"/>
          <ac:spMkLst>
            <pc:docMk/>
            <pc:sldMk cId="2481147612" sldId="604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0:13.852" v="1276" actId="6549"/>
          <ac:spMkLst>
            <pc:docMk/>
            <pc:sldMk cId="2481147612" sldId="604"/>
            <ac:spMk id="1029" creationId="{00000000-0000-0000-0000-000000000000}"/>
          </ac:spMkLst>
        </pc:spChg>
      </pc:sldChg>
      <pc:sldChg chg="addSp modSp add mod">
        <pc:chgData name="БСУ" userId="bdbaa275-9249-41b1-8d15-242f632c67bf" providerId="ADAL" clId="{5B31B7BE-1C98-4403-A937-6928A489311E}" dt="2023-03-02T11:10:53.276" v="1300" actId="6549"/>
        <pc:sldMkLst>
          <pc:docMk/>
          <pc:sldMk cId="541396254" sldId="605"/>
        </pc:sldMkLst>
        <pc:spChg chg="add mod">
          <ac:chgData name="БСУ" userId="bdbaa275-9249-41b1-8d15-242f632c67bf" providerId="ADAL" clId="{5B31B7BE-1C98-4403-A937-6928A489311E}" dt="2023-03-02T11:10:47.278" v="1298" actId="1076"/>
          <ac:spMkLst>
            <pc:docMk/>
            <pc:sldMk cId="541396254" sldId="605"/>
            <ac:spMk id="9" creationId="{21650805-08A0-E16E-5DB8-2894B5528500}"/>
          </ac:spMkLst>
        </pc:spChg>
        <pc:spChg chg="mod">
          <ac:chgData name="БСУ" userId="bdbaa275-9249-41b1-8d15-242f632c67bf" providerId="ADAL" clId="{5B31B7BE-1C98-4403-A937-6928A489311E}" dt="2023-03-02T11:10:38.950" v="1296" actId="20577"/>
          <ac:spMkLst>
            <pc:docMk/>
            <pc:sldMk cId="541396254" sldId="605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0:53.276" v="1300" actId="6549"/>
          <ac:spMkLst>
            <pc:docMk/>
            <pc:sldMk cId="541396254" sldId="605"/>
            <ac:spMk id="1029" creationId="{00000000-0000-0000-0000-000000000000}"/>
          </ac:spMkLst>
        </pc:spChg>
      </pc:sldChg>
      <pc:sldChg chg="addSp modSp add mod">
        <pc:chgData name="БСУ" userId="bdbaa275-9249-41b1-8d15-242f632c67bf" providerId="ADAL" clId="{5B31B7BE-1C98-4403-A937-6928A489311E}" dt="2023-03-02T11:11:16.564" v="1313" actId="20577"/>
        <pc:sldMkLst>
          <pc:docMk/>
          <pc:sldMk cId="4169072167" sldId="606"/>
        </pc:sldMkLst>
        <pc:spChg chg="add mod">
          <ac:chgData name="БСУ" userId="bdbaa275-9249-41b1-8d15-242f632c67bf" providerId="ADAL" clId="{5B31B7BE-1C98-4403-A937-6928A489311E}" dt="2023-03-02T11:11:10.595" v="1311" actId="1076"/>
          <ac:spMkLst>
            <pc:docMk/>
            <pc:sldMk cId="4169072167" sldId="606"/>
            <ac:spMk id="10" creationId="{21296CB0-3AF9-253C-0074-1CD4CE62E651}"/>
          </ac:spMkLst>
        </pc:spChg>
        <pc:spChg chg="mod">
          <ac:chgData name="БСУ" userId="bdbaa275-9249-41b1-8d15-242f632c67bf" providerId="ADAL" clId="{5B31B7BE-1C98-4403-A937-6928A489311E}" dt="2023-03-02T11:11:05.170" v="1309" actId="20577"/>
          <ac:spMkLst>
            <pc:docMk/>
            <pc:sldMk cId="4169072167" sldId="606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1:16.564" v="1313" actId="20577"/>
          <ac:spMkLst>
            <pc:docMk/>
            <pc:sldMk cId="4169072167" sldId="606"/>
            <ac:spMk id="1029" creationId="{00000000-0000-0000-0000-000000000000}"/>
          </ac:spMkLst>
        </pc:spChg>
      </pc:sldChg>
      <pc:sldChg chg="addSp modSp add mod">
        <pc:chgData name="БСУ" userId="bdbaa275-9249-41b1-8d15-242f632c67bf" providerId="ADAL" clId="{5B31B7BE-1C98-4403-A937-6928A489311E}" dt="2023-03-02T11:11:46.763" v="1342" actId="20577"/>
        <pc:sldMkLst>
          <pc:docMk/>
          <pc:sldMk cId="1593653202" sldId="607"/>
        </pc:sldMkLst>
        <pc:spChg chg="add mod">
          <ac:chgData name="БСУ" userId="bdbaa275-9249-41b1-8d15-242f632c67bf" providerId="ADAL" clId="{5B31B7BE-1C98-4403-A937-6928A489311E}" dt="2023-03-02T11:11:25.792" v="1316" actId="1076"/>
          <ac:spMkLst>
            <pc:docMk/>
            <pc:sldMk cId="1593653202" sldId="607"/>
            <ac:spMk id="11" creationId="{4DB5B737-3FFD-57C6-ED36-320C683C4141}"/>
          </ac:spMkLst>
        </pc:spChg>
        <pc:spChg chg="mod">
          <ac:chgData name="БСУ" userId="bdbaa275-9249-41b1-8d15-242f632c67bf" providerId="ADAL" clId="{5B31B7BE-1C98-4403-A937-6928A489311E}" dt="2023-03-02T11:11:38.395" v="1340" actId="20577"/>
          <ac:spMkLst>
            <pc:docMk/>
            <pc:sldMk cId="1593653202" sldId="607"/>
            <ac:spMk id="1028" creationId="{00000000-0000-0000-0000-000000000000}"/>
          </ac:spMkLst>
        </pc:spChg>
        <pc:spChg chg="mod">
          <ac:chgData name="БСУ" userId="bdbaa275-9249-41b1-8d15-242f632c67bf" providerId="ADAL" clId="{5B31B7BE-1C98-4403-A937-6928A489311E}" dt="2023-03-02T11:11:46.763" v="1342" actId="20577"/>
          <ac:spMkLst>
            <pc:docMk/>
            <pc:sldMk cId="1593653202" sldId="607"/>
            <ac:spMk id="1029" creationId="{00000000-0000-0000-0000-000000000000}"/>
          </ac:spMkLst>
        </pc:spChg>
      </pc:sldChg>
      <pc:sldChg chg="modSp add mod">
        <pc:chgData name="БСУ" userId="bdbaa275-9249-41b1-8d15-242f632c67bf" providerId="ADAL" clId="{5B31B7BE-1C98-4403-A937-6928A489311E}" dt="2023-03-02T11:12:35.485" v="1354" actId="14100"/>
        <pc:sldMkLst>
          <pc:docMk/>
          <pc:sldMk cId="3849476016" sldId="608"/>
        </pc:sldMkLst>
        <pc:spChg chg="mod">
          <ac:chgData name="БСУ" userId="bdbaa275-9249-41b1-8d15-242f632c67bf" providerId="ADAL" clId="{5B31B7BE-1C98-4403-A937-6928A489311E}" dt="2023-03-02T11:12:35.485" v="1354" actId="14100"/>
          <ac:spMkLst>
            <pc:docMk/>
            <pc:sldMk cId="3849476016" sldId="608"/>
            <ac:spMk id="4" creationId="{8B619693-69B4-A26E-6514-6DF08F8ED7A2}"/>
          </ac:spMkLst>
        </pc:spChg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  <pc:docChgLst>
    <pc:chgData name="БСУ" userId="bdbaa275-9249-41b1-8d15-242f632c67bf" providerId="ADAL" clId="{5E25A11F-4534-4BD3-ACEB-D2C88CBE3D24}"/>
    <pc:docChg chg="modSld">
      <pc:chgData name="БСУ" userId="bdbaa275-9249-41b1-8d15-242f632c67bf" providerId="ADAL" clId="{5E25A11F-4534-4BD3-ACEB-D2C88CBE3D24}" dt="2023-03-01T10:16:47.978" v="0"/>
      <pc:docMkLst>
        <pc:docMk/>
      </pc:docMkLst>
      <pc:sldChg chg="modSp mod">
        <pc:chgData name="БСУ" userId="bdbaa275-9249-41b1-8d15-242f632c67bf" providerId="ADAL" clId="{5E25A11F-4534-4BD3-ACEB-D2C88CBE3D24}" dt="2023-03-01T10:16:47.978" v="0"/>
        <pc:sldMkLst>
          <pc:docMk/>
          <pc:sldMk cId="2386959723" sldId="258"/>
        </pc:sldMkLst>
        <pc:spChg chg="mod">
          <ac:chgData name="БСУ" userId="bdbaa275-9249-41b1-8d15-242f632c67bf" providerId="ADAL" clId="{5E25A11F-4534-4BD3-ACEB-D2C88CBE3D24}" dt="2023-03-01T10:16:47.978" v="0"/>
          <ac:spMkLst>
            <pc:docMk/>
            <pc:sldMk cId="2386959723" sldId="258"/>
            <ac:spMk id="5" creationId="{FD72CEAD-2598-2D6F-7FF9-AF95330D8A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5ea85f3607_2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5ea85f3607_2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ea85f3607_2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ea85f3607_2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d5f6f1d4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d5f6f1d4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ea85f3607_2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ea85f3607_2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5ea85f3607_2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5ea85f3607_2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5ea85f3607_2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5ea85f3607_2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5ea85f3607_2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5ea85f3607_2_3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5d5f6f1d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5d5f6f1d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19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ea85f360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ea85f360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310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246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4158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22999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1989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300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7417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470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13225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750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ea85f3607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ea85f3607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962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5852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4694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859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536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ea85f3607_2_46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5ea85f3607_2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503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5ea85f3607_4_6:notes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2005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958" name="Google Shape;958;g5ea85f3607_4_6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r>
              <a:rPr lang="en"/>
              <a:t>##</a:t>
            </a:r>
            <a:endParaRPr/>
          </a:p>
        </p:txBody>
      </p:sp>
      <p:sp>
        <p:nvSpPr>
          <p:cNvPr id="959" name="Google Shape;959;g5ea85f3607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0" name="Google Shape;960;g5ea85f3607_4_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5ea85f3607_4_34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g5ea85f3607_4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5ea85f3607_4_9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5ea85f3607_4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ea85f3607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ea85f3607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921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6205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14430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8337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50174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73168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3332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956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1275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915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d5f6f1d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d5f6f1d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20287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3228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92478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3442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36171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4697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0335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5ea85f3607_4_13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g5ea85f3607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400303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5ea85f3607_4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5ea85f3607_4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g5ea85f3607_4_1123:notes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2005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1952" name="Google Shape;1952;g5ea85f3607_4_1123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r>
              <a:rPr lang="en"/>
              <a:t>##</a:t>
            </a:r>
            <a:endParaRPr/>
          </a:p>
        </p:txBody>
      </p:sp>
      <p:sp>
        <p:nvSpPr>
          <p:cNvPr id="1953" name="Google Shape;1953;g5ea85f3607_4_1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4" name="Google Shape;1954;g5ea85f3607_4_112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e6f09e22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e6f09e22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5eab2fd98f_0_26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g5eab2fd98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5ea85f3607_4_124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2" name="Google Shape;1982;g5ea85f3607_4_1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5eab2fd98f_0_2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1" name="Google Shape;2001;g5eab2fd98f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5ea85f3607_4_126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7" name="Google Shape;2007;g5ea85f3607_4_1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5eab2fd98f_0_27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6" name="Google Shape;2026;g5eab2fd98f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1" name="Google Shape;2031;g5eab2fd98f_0_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2" name="Google Shape;2032;g5eab2fd98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5eab2fd98f_0_19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0" name="Google Shape;2050;g5eab2fd98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6" name="Google Shape;2066;g5eab2fd98f_0_36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7" name="Google Shape;2067;g5eab2fd98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5eab2fd98f_0_5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6" name="Google Shape;2086;g5eab2fd98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5eab2fd98f_0_11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1" name="Google Shape;2111;g5eab2fd98f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ea85f3607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ea85f3607_2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5eab2fd98f_0_133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9" name="Google Shape;2129;g5eab2fd98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7" name="Google Shape;2147;g5eab2fd98f_0_152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8" name="Google Shape;2148;g5eab2fd98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g5eab2fd98f_0_171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g5eab2fd98f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5eab2fd98f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5eab2fd98f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5eab2fd98f_0_18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</p:txBody>
      </p:sp>
      <p:sp>
        <p:nvSpPr>
          <p:cNvPr id="2181" name="Google Shape;2181;g5eab2fd98f_0_185:notes"/>
          <p:cNvSpPr txBox="1">
            <a:spLocks noGrp="1"/>
          </p:cNvSpPr>
          <p:nvPr>
            <p:ph type="ftr" idx="11"/>
          </p:nvPr>
        </p:nvSpPr>
        <p:spPr>
          <a:xfrm>
            <a:off x="-1" y="8747999"/>
            <a:ext cx="63090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(c) 2007 National Academy for Software Development - http://academy.devbg.org. All rights reserved. Unauthorized copying or re-distribution is strictly prohibited.*</a:t>
            </a:r>
            <a:endParaRPr/>
          </a:p>
        </p:txBody>
      </p:sp>
      <p:sp>
        <p:nvSpPr>
          <p:cNvPr id="2182" name="Google Shape;2182;g5eab2fd98f_0_185:notes"/>
          <p:cNvSpPr txBox="1">
            <a:spLocks noGrp="1"/>
          </p:cNvSpPr>
          <p:nvPr>
            <p:ph type="sldNum" idx="12"/>
          </p:nvPr>
        </p:nvSpPr>
        <p:spPr>
          <a:xfrm>
            <a:off x="6308999" y="8747999"/>
            <a:ext cx="5475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r>
              <a:rPr lang="en"/>
              <a:t>##</a:t>
            </a:r>
            <a:endParaRPr/>
          </a:p>
        </p:txBody>
      </p:sp>
      <p:sp>
        <p:nvSpPr>
          <p:cNvPr id="2183" name="Google Shape;2183;g5eab2fd98f_0_185:notes"/>
          <p:cNvSpPr>
            <a:spLocks noGrp="1" noRot="1" noChangeAspect="1"/>
          </p:cNvSpPr>
          <p:nvPr>
            <p:ph type="sldImg" idx="3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4" name="Google Shape;2184;g5eab2fd98f_0_185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5eab2fd98f_0_28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1" name="Google Shape;2191;g5eab2fd98f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g5eab2fd98f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0" name="Google Shape;2230;g5eab2fd98f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" name="Google Shape;2239;g5eab2fd98f_0_37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g5eab2fd98f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5eab2fd98f_0_384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g5eab2fd98f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5eab2fd98f_0_427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9" name="Google Shape;2289;g5eab2fd98f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ea85f3607_2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ea85f3607_2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5eab2fd98f_0_5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5eab2fd98f_0_5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5eab2fd98f_0_628:notes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g5eab2fd98f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9413" y="685800"/>
            <a:ext cx="6097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5eab2fd98f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5eab2fd98f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5e6f09e2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5e6f09e2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e6f09e220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e6f09e220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/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547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-tree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s.usfca.edu/~galles/visualization/BTree.html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Comfortaa" pitchFamily="2" charset="0"/>
              </a:rPr>
              <a:t>Дървовидни структури от данни и алгоритми върху тях</a:t>
            </a:r>
            <a:endParaRPr lang="bg-BG" sz="4800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Алгоритми и структури от данни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"/>
          <p:cNvSpPr txBox="1">
            <a:spLocks noGrp="1"/>
          </p:cNvSpPr>
          <p:nvPr>
            <p:ph type="title"/>
          </p:nvPr>
        </p:nvSpPr>
        <p:spPr>
          <a:xfrm>
            <a:off x="860768" y="785872"/>
            <a:ext cx="8824653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Двоични дървета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p32"/>
          <p:cNvSpPr txBox="1">
            <a:spLocks noGrp="1"/>
          </p:cNvSpPr>
          <p:nvPr>
            <p:ph type="body" idx="1"/>
          </p:nvPr>
        </p:nvSpPr>
        <p:spPr>
          <a:xfrm>
            <a:off x="880566" y="1674997"/>
            <a:ext cx="10430868" cy="418438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1067"/>
              </a:spcBef>
              <a:buNone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Възлите на двоичните дървета имат по не повече от две разклонения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74121">
              <a:lnSpc>
                <a:spcPct val="115000"/>
              </a:lnSpc>
              <a:spcBef>
                <a:spcPts val="1067"/>
              </a:spcBef>
              <a:buSzPts val="2000"/>
              <a:buFont typeface="Cambria"/>
              <a:buChar char="▪"/>
            </a:pPr>
            <a:r>
              <a:rPr lang="en" sz="20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Двоични дървета</a:t>
            </a:r>
            <a:endParaRPr sz="2000"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74121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Няма правила за подредба на елементите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74121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0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Наредени (сортирани) двоични дървета </a:t>
            </a: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(правила за подредба на възлите)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74121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0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Двоични дървета за търсене </a:t>
            </a: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(частен случай на сортирани дървета):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74121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Лявото разклонение на всеки възел има по-малка стойност от стойността на възела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74121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Дясното разклонение на всеки възел има по-голяма стойност от стойността на възела.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535916" y="598650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>
                <a:latin typeface="Comfortaa" pitchFamily="2" charset="0"/>
                <a:ea typeface="Cambria"/>
                <a:cs typeface="Cambria"/>
                <a:sym typeface="Cambria"/>
              </a:rPr>
              <a:t>Рекурсивна дефиниция на дървета</a:t>
            </a:r>
            <a:endParaRPr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51" name="Google Shape;351;p34"/>
          <p:cNvSpPr txBox="1">
            <a:spLocks noGrp="1"/>
          </p:cNvSpPr>
          <p:nvPr>
            <p:ph type="body" idx="1"/>
          </p:nvPr>
        </p:nvSpPr>
        <p:spPr>
          <a:xfrm>
            <a:off x="535916" y="1362250"/>
            <a:ext cx="11291126" cy="152807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74121" algn="just">
              <a:lnSpc>
                <a:spcPct val="115000"/>
              </a:lnSpc>
              <a:spcBef>
                <a:spcPts val="1067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  <a:ea typeface="Cambria"/>
                <a:cs typeface="Cambria"/>
                <a:sym typeface="Cambria"/>
              </a:rPr>
              <a:t>Рекурсивна дефиниция на дървета:</a:t>
            </a:r>
            <a:endParaRPr sz="2667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74121" algn="just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Всеки възел е дърво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74121" algn="just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Възлите имат 0 или много деца, които също са дървета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52" name="Google Shape;352;p34"/>
          <p:cNvSpPr/>
          <p:nvPr/>
        </p:nvSpPr>
        <p:spPr>
          <a:xfrm>
            <a:off x="700400" y="3047010"/>
            <a:ext cx="10791200" cy="3304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32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Tree&lt;T&gt;</a:t>
            </a:r>
            <a:endParaRPr sz="3200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32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 sz="32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T value</a:t>
            </a:r>
            <a:r>
              <a:rPr lang="en" sz="32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2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private </a:t>
            </a:r>
            <a:r>
              <a:rPr lang="en" sz="32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IList&lt;Tree&lt;T&gt;&gt; children</a:t>
            </a:r>
            <a:r>
              <a:rPr lang="en" sz="32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32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32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F2B254"/>
              </a:buClr>
              <a:buSzPts val="3200"/>
            </a:pPr>
            <a:r>
              <a:rPr lang="en" sz="3200" b="1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32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34"/>
          <p:cNvSpPr/>
          <p:nvPr/>
        </p:nvSpPr>
        <p:spPr>
          <a:xfrm>
            <a:off x="5540457" y="3652992"/>
            <a:ext cx="1903600" cy="838800"/>
          </a:xfrm>
          <a:prstGeom prst="wedgeRoundRectCallout">
            <a:avLst>
              <a:gd name="adj1" fmla="val -66076"/>
              <a:gd name="adj2" fmla="val 48206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Стойността на възела</a:t>
            </a:r>
            <a:endParaRPr sz="2000" dirty="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34"/>
          <p:cNvSpPr/>
          <p:nvPr/>
        </p:nvSpPr>
        <p:spPr>
          <a:xfrm>
            <a:off x="8238209" y="5361446"/>
            <a:ext cx="3105200" cy="832800"/>
          </a:xfrm>
          <a:prstGeom prst="wedgeRoundRectCallout">
            <a:avLst>
              <a:gd name="adj1" fmla="val -62418"/>
              <a:gd name="adj2" fmla="val -53927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>
                <a:solidFill>
                  <a:schemeClr val="bg2"/>
                </a:solidFill>
                <a:latin typeface="Consolas"/>
                <a:ea typeface="Consolas"/>
                <a:cs typeface="Consolas"/>
                <a:sym typeface="Consolas"/>
              </a:rPr>
              <a:t>Списък с възли - деца (поддървета)</a:t>
            </a:r>
            <a:endParaRPr sz="2000">
              <a:solidFill>
                <a:schemeClr val="bg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/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Пример за 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труктурата Tree&lt;T&gt;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7647049" y="2723136"/>
            <a:ext cx="2474000" cy="583600"/>
          </a:xfrm>
          <a:prstGeom prst="wedgeRoundRectCallout">
            <a:avLst>
              <a:gd name="adj1" fmla="val -71648"/>
              <a:gd name="adj2" fmla="val -2864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Tree&lt;int&gt;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1" name="Google Shape;361;p35"/>
          <p:cNvGrpSpPr/>
          <p:nvPr/>
        </p:nvGrpSpPr>
        <p:grpSpPr>
          <a:xfrm>
            <a:off x="313666" y="2593815"/>
            <a:ext cx="11489212" cy="3992893"/>
            <a:chOff x="582697" y="2359762"/>
            <a:chExt cx="10969967" cy="3812438"/>
          </a:xfrm>
        </p:grpSpPr>
        <p:grpSp>
          <p:nvGrpSpPr>
            <p:cNvPr id="362" name="Google Shape;362;p35"/>
            <p:cNvGrpSpPr/>
            <p:nvPr/>
          </p:nvGrpSpPr>
          <p:grpSpPr>
            <a:xfrm>
              <a:off x="4544065" y="2359762"/>
              <a:ext cx="2336216" cy="525285"/>
              <a:chOff x="3048000" y="1371600"/>
              <a:chExt cx="1752600" cy="381000"/>
            </a:xfrm>
          </p:grpSpPr>
          <p:sp>
            <p:nvSpPr>
              <p:cNvPr id="363" name="Google Shape;363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667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7</a:t>
                </a:r>
                <a:endParaRPr sz="2400"/>
              </a:p>
            </p:txBody>
          </p:sp>
          <p:sp>
            <p:nvSpPr>
              <p:cNvPr id="364" name="Google Shape;364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 dirty="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65" name="Google Shape;365;p35"/>
            <p:cNvGrpSpPr/>
            <p:nvPr/>
          </p:nvGrpSpPr>
          <p:grpSpPr>
            <a:xfrm>
              <a:off x="1598432" y="3581400"/>
              <a:ext cx="2336216" cy="533400"/>
              <a:chOff x="3048000" y="1371600"/>
              <a:chExt cx="1752600" cy="381000"/>
            </a:xfrm>
          </p:grpSpPr>
          <p:sp>
            <p:nvSpPr>
              <p:cNvPr id="366" name="Google Shape;366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667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19</a:t>
                </a:r>
                <a:endParaRPr sz="2400"/>
              </a:p>
            </p:txBody>
          </p:sp>
          <p:sp>
            <p:nvSpPr>
              <p:cNvPr id="367" name="Google Shape;367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000" b="1" dirty="0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 dirty="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68" name="Google Shape;368;p35"/>
            <p:cNvGrpSpPr/>
            <p:nvPr/>
          </p:nvGrpSpPr>
          <p:grpSpPr>
            <a:xfrm>
              <a:off x="4544065" y="3581400"/>
              <a:ext cx="2336216" cy="533400"/>
              <a:chOff x="3048000" y="1371600"/>
              <a:chExt cx="1752600" cy="381000"/>
            </a:xfrm>
          </p:grpSpPr>
          <p:sp>
            <p:nvSpPr>
              <p:cNvPr id="369" name="Google Shape;369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667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21</a:t>
                </a:r>
                <a:endParaRPr sz="2400"/>
              </a:p>
            </p:txBody>
          </p:sp>
          <p:sp>
            <p:nvSpPr>
              <p:cNvPr id="370" name="Google Shape;370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71" name="Google Shape;371;p35"/>
            <p:cNvGrpSpPr/>
            <p:nvPr/>
          </p:nvGrpSpPr>
          <p:grpSpPr>
            <a:xfrm>
              <a:off x="7489698" y="3581400"/>
              <a:ext cx="2336216" cy="533400"/>
              <a:chOff x="3048000" y="1371600"/>
              <a:chExt cx="1752600" cy="381000"/>
            </a:xfrm>
          </p:grpSpPr>
          <p:sp>
            <p:nvSpPr>
              <p:cNvPr id="372" name="Google Shape;372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667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14</a:t>
                </a:r>
                <a:endParaRPr sz="2400"/>
              </a:p>
            </p:txBody>
          </p:sp>
          <p:sp>
            <p:nvSpPr>
              <p:cNvPr id="373" name="Google Shape;373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374" name="Google Shape;374;p35"/>
            <p:cNvCxnSpPr/>
            <p:nvPr/>
          </p:nvCxnSpPr>
          <p:spPr>
            <a:xfrm flipH="1">
              <a:off x="3934712" y="2885025"/>
              <a:ext cx="1626300" cy="813600"/>
            </a:xfrm>
            <a:prstGeom prst="straightConnector1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75" name="Google Shape;375;p35"/>
            <p:cNvCxnSpPr>
              <a:stCxn id="364" idx="2"/>
            </p:cNvCxnSpPr>
            <p:nvPr/>
          </p:nvCxnSpPr>
          <p:spPr>
            <a:xfrm flipH="1">
              <a:off x="5940397" y="2885047"/>
              <a:ext cx="76500" cy="696300"/>
            </a:xfrm>
            <a:prstGeom prst="straightConnector1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76" name="Google Shape;376;p35"/>
            <p:cNvCxnSpPr/>
            <p:nvPr/>
          </p:nvCxnSpPr>
          <p:spPr>
            <a:xfrm>
              <a:off x="6399212" y="2885025"/>
              <a:ext cx="1090500" cy="813600"/>
            </a:xfrm>
            <a:prstGeom prst="straightConnector1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grpSp>
          <p:nvGrpSpPr>
            <p:cNvPr id="377" name="Google Shape;377;p35"/>
            <p:cNvGrpSpPr/>
            <p:nvPr/>
          </p:nvGrpSpPr>
          <p:grpSpPr>
            <a:xfrm>
              <a:off x="582697" y="4800600"/>
              <a:ext cx="2336216" cy="457200"/>
              <a:chOff x="3048000" y="1371600"/>
              <a:chExt cx="1752600" cy="381000"/>
            </a:xfrm>
          </p:grpSpPr>
          <p:sp>
            <p:nvSpPr>
              <p:cNvPr id="378" name="Google Shape;378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667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sz="2400"/>
              </a:p>
            </p:txBody>
          </p:sp>
          <p:sp>
            <p:nvSpPr>
              <p:cNvPr id="379" name="Google Shape;379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0" name="Google Shape;380;p35"/>
            <p:cNvGrpSpPr/>
            <p:nvPr/>
          </p:nvGrpSpPr>
          <p:grpSpPr>
            <a:xfrm>
              <a:off x="2004726" y="5638800"/>
              <a:ext cx="2336216" cy="533400"/>
              <a:chOff x="3048000" y="1371600"/>
              <a:chExt cx="1752600" cy="381000"/>
            </a:xfrm>
          </p:grpSpPr>
          <p:sp>
            <p:nvSpPr>
              <p:cNvPr id="381" name="Google Shape;381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667" b="1" dirty="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12</a:t>
                </a:r>
                <a:endParaRPr sz="2400" dirty="0"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3" name="Google Shape;383;p35"/>
            <p:cNvGrpSpPr/>
            <p:nvPr/>
          </p:nvGrpSpPr>
          <p:grpSpPr>
            <a:xfrm>
              <a:off x="3528329" y="4800600"/>
              <a:ext cx="2336216" cy="457200"/>
              <a:chOff x="3048000" y="1371600"/>
              <a:chExt cx="1752600" cy="381000"/>
            </a:xfrm>
          </p:grpSpPr>
          <p:sp>
            <p:nvSpPr>
              <p:cNvPr id="384" name="Google Shape;384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667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31</a:t>
                </a:r>
                <a:endParaRPr sz="2400"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6" name="Google Shape;386;p35"/>
            <p:cNvGrpSpPr/>
            <p:nvPr/>
          </p:nvGrpSpPr>
          <p:grpSpPr>
            <a:xfrm>
              <a:off x="6475455" y="4800600"/>
              <a:ext cx="2336216" cy="457200"/>
              <a:chOff x="3048000" y="1371600"/>
              <a:chExt cx="1752600" cy="381000"/>
            </a:xfrm>
          </p:grpSpPr>
          <p:sp>
            <p:nvSpPr>
              <p:cNvPr id="387" name="Google Shape;387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667" b="1" dirty="0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23</a:t>
                </a:r>
                <a:endParaRPr sz="2400" dirty="0"/>
              </a:p>
            </p:txBody>
          </p:sp>
          <p:sp>
            <p:nvSpPr>
              <p:cNvPr id="388" name="Google Shape;388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grpSp>
          <p:nvGrpSpPr>
            <p:cNvPr id="389" name="Google Shape;389;p35"/>
            <p:cNvGrpSpPr/>
            <p:nvPr/>
          </p:nvGrpSpPr>
          <p:grpSpPr>
            <a:xfrm>
              <a:off x="9216448" y="4800600"/>
              <a:ext cx="2336216" cy="457200"/>
              <a:chOff x="3048000" y="1371600"/>
              <a:chExt cx="1752600" cy="381000"/>
            </a:xfrm>
          </p:grpSpPr>
          <p:sp>
            <p:nvSpPr>
              <p:cNvPr id="390" name="Google Shape;390;p35"/>
              <p:cNvSpPr/>
              <p:nvPr/>
            </p:nvSpPr>
            <p:spPr>
              <a:xfrm>
                <a:off x="3048000" y="1371600"/>
                <a:ext cx="457200" cy="381000"/>
              </a:xfrm>
              <a:prstGeom prst="rect">
                <a:avLst/>
              </a:prstGeom>
              <a:solidFill>
                <a:srgbClr val="00B0F0"/>
              </a:solidFill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667" b="1">
                    <a:solidFill>
                      <a:srgbClr val="FFFF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6</a:t>
                </a:r>
                <a:endParaRPr sz="2400"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3505200" y="1371600"/>
                <a:ext cx="1295400" cy="381000"/>
              </a:xfrm>
              <a:prstGeom prst="rect">
                <a:avLst/>
              </a:prstGeom>
              <a:ln w="38100">
                <a:solidFill>
                  <a:srgbClr val="00B0F0"/>
                </a:solidFill>
                <a:headEnd type="none" w="sm" len="sm"/>
                <a:tailEnd type="none" w="sm" len="sm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pPr algn="ctr"/>
                <a:r>
                  <a:rPr lang="en" sz="2000" b="1">
                    <a:solidFill>
                      <a:srgbClr val="00B0F0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children</a:t>
                </a:r>
                <a:endParaRPr sz="200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</p:grpSp>
        <p:cxnSp>
          <p:nvCxnSpPr>
            <p:cNvPr id="392" name="Google Shape;392;p35"/>
            <p:cNvCxnSpPr/>
            <p:nvPr/>
          </p:nvCxnSpPr>
          <p:spPr>
            <a:xfrm flipH="1">
              <a:off x="8380412" y="4114800"/>
              <a:ext cx="152400" cy="685800"/>
            </a:xfrm>
            <a:prstGeom prst="straightConnector1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93" name="Google Shape;393;p35"/>
            <p:cNvCxnSpPr>
              <a:endCxn id="390" idx="0"/>
            </p:cNvCxnSpPr>
            <p:nvPr/>
          </p:nvCxnSpPr>
          <p:spPr>
            <a:xfrm>
              <a:off x="9371172" y="4114800"/>
              <a:ext cx="150000" cy="685800"/>
            </a:xfrm>
            <a:prstGeom prst="straightConnector1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94" name="Google Shape;394;p35"/>
            <p:cNvCxnSpPr/>
            <p:nvPr/>
          </p:nvCxnSpPr>
          <p:spPr>
            <a:xfrm flipH="1">
              <a:off x="2513024" y="4114800"/>
              <a:ext cx="101100" cy="685800"/>
            </a:xfrm>
            <a:prstGeom prst="straightConnector1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95" name="Google Shape;395;p35"/>
            <p:cNvCxnSpPr/>
            <p:nvPr/>
          </p:nvCxnSpPr>
          <p:spPr>
            <a:xfrm>
              <a:off x="3198812" y="4114800"/>
              <a:ext cx="76200" cy="1524000"/>
            </a:xfrm>
            <a:prstGeom prst="straightConnector1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96" name="Google Shape;396;p35"/>
            <p:cNvCxnSpPr>
              <a:endCxn id="384" idx="0"/>
            </p:cNvCxnSpPr>
            <p:nvPr/>
          </p:nvCxnSpPr>
          <p:spPr>
            <a:xfrm>
              <a:off x="3655753" y="4114800"/>
              <a:ext cx="177300" cy="685800"/>
            </a:xfrm>
            <a:prstGeom prst="straightConnector1">
              <a:avLst/>
            </a:prstGeom>
            <a:solidFill>
              <a:srgbClr val="00B0F0"/>
            </a:solidFill>
            <a:ln w="38100"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397" name="Google Shape;397;p35"/>
          <p:cNvSpPr/>
          <p:nvPr/>
        </p:nvSpPr>
        <p:spPr>
          <a:xfrm>
            <a:off x="1372843" y="2431336"/>
            <a:ext cx="2340400" cy="583600"/>
          </a:xfrm>
          <a:prstGeom prst="wedgeRoundRectCallout">
            <a:avLst>
              <a:gd name="adj1" fmla="val 77529"/>
              <a:gd name="adj2" fmla="val 3582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value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6174478" y="1698004"/>
            <a:ext cx="5628400" cy="583600"/>
          </a:xfrm>
          <a:prstGeom prst="wedgeRoundRectCallout">
            <a:avLst>
              <a:gd name="adj1" fmla="val -54493"/>
              <a:gd name="adj2" fmla="val 5348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IList&lt;Tree&lt;int&gt;&gt; children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  <a:ea typeface="Cambria"/>
                <a:cs typeface="Cambria"/>
                <a:sym typeface="Cambria"/>
              </a:rPr>
              <a:t>Задача: Реализирайте възел на дърво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04" name="Google Shape;404;p36"/>
          <p:cNvSpPr txBox="1">
            <a:spLocks noGrp="1"/>
          </p:cNvSpPr>
          <p:nvPr>
            <p:ph type="body" idx="1"/>
          </p:nvPr>
        </p:nvSpPr>
        <p:spPr>
          <a:xfrm>
            <a:off x="415600" y="1391024"/>
            <a:ext cx="11360800" cy="13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84665" indent="0">
              <a:buNone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Създайте рекурсивно дефинирана структура описваща дърво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36"/>
          <p:cNvSpPr/>
          <p:nvPr/>
        </p:nvSpPr>
        <p:spPr>
          <a:xfrm>
            <a:off x="560444" y="2490716"/>
            <a:ext cx="5711840" cy="387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Tree&lt;int&gt; tree =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new Tree&lt;int&gt;(7,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Tree&lt;int&gt;(19,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Tree&lt;int&gt;(1),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Tree&lt;int&gt;(12),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Tree&lt;int&gt;(31)),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Tree&lt;int&gt;(21),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Tree&lt;int&gt;(14,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Tree&lt;int&gt;(23),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Tree&lt;int&gt;(6))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06" name="Google Shape;406;p36"/>
          <p:cNvGrpSpPr/>
          <p:nvPr/>
        </p:nvGrpSpPr>
        <p:grpSpPr>
          <a:xfrm>
            <a:off x="6603055" y="3018276"/>
            <a:ext cx="5028501" cy="3154156"/>
            <a:chOff x="4114800" y="2007160"/>
            <a:chExt cx="3677598" cy="3044552"/>
          </a:xfrm>
        </p:grpSpPr>
        <p:sp>
          <p:nvSpPr>
            <p:cNvPr id="407" name="Google Shape;407;p36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2" name="Google Shape;412;p36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13" name="Google Shape;413;p36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14" name="Google Shape;414;p36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15" name="Google Shape;415;p36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16" name="Google Shape;416;p36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17" name="Google Shape;417;p36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18" name="Google Shape;418;p36"/>
            <p:cNvSpPr/>
            <p:nvPr/>
          </p:nvSpPr>
          <p:spPr>
            <a:xfrm>
              <a:off x="5637674" y="4477946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0" name="Google Shape;420;p36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21" name="Google Shape;421;p36"/>
            <p:cNvCxnSpPr/>
            <p:nvPr/>
          </p:nvCxnSpPr>
          <p:spPr>
            <a:xfrm>
              <a:off x="5340698" y="3774833"/>
              <a:ext cx="462300" cy="7110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22" name="Google Shape;422;p36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3" name="Google Shape;423;p36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7"/>
          <p:cNvSpPr txBox="1">
            <a:spLocks noGrp="1"/>
          </p:cNvSpPr>
          <p:nvPr>
            <p:ph type="title"/>
          </p:nvPr>
        </p:nvSpPr>
        <p:spPr>
          <a:xfrm>
            <a:off x="578027" y="551256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Задача: Отпечатайте елементите на дърво</a:t>
            </a:r>
            <a:endParaRPr sz="32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37"/>
          <p:cNvSpPr txBox="1">
            <a:spLocks noGrp="1"/>
          </p:cNvSpPr>
          <p:nvPr>
            <p:ph type="body" idx="1"/>
          </p:nvPr>
        </p:nvSpPr>
        <p:spPr>
          <a:xfrm>
            <a:off x="578027" y="1314856"/>
            <a:ext cx="11360800" cy="13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84665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Отпечатайте на конзолата елементите на дърво с 2 интервала отместване за всяко следващо ниво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722407" y="2378597"/>
            <a:ext cx="8578004" cy="387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Tree&lt;int&gt; tree =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new Tree&lt;int&gt;(7,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Tree&lt;int&gt;(19,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Tree&lt;int&gt;(1),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Tree&lt;int&gt;(12),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Tree&lt;int&gt;(31)),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Tree&lt;int&gt;(21),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new Tree&lt;int&gt;(14,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Tree&lt;int&gt;(23),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new Tree&lt;int&gt;(6))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267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1" name="Google Shape;43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72278" y="2378597"/>
            <a:ext cx="1620845" cy="3878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6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Решение: Отпечатайте елементите на дърво</a:t>
            </a:r>
            <a:endParaRPr sz="32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37" name="Google Shape;437;p38"/>
          <p:cNvSpPr txBox="1">
            <a:spLocks noGrp="1"/>
          </p:cNvSpPr>
          <p:nvPr>
            <p:ph type="body" idx="1"/>
          </p:nvPr>
        </p:nvSpPr>
        <p:spPr>
          <a:xfrm>
            <a:off x="365833" y="1536633"/>
            <a:ext cx="11360800" cy="102139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84665" indent="0"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Рекурсивен алгоритъм за обхождане на елементите на дърво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38" name="Google Shape;438;p38"/>
          <p:cNvSpPr/>
          <p:nvPr/>
        </p:nvSpPr>
        <p:spPr>
          <a:xfrm>
            <a:off x="569589" y="2386633"/>
            <a:ext cx="8848716" cy="38780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class Tree&lt;T&gt;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…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public void </a:t>
            </a:r>
            <a:r>
              <a:rPr lang="en" sz="2267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(int indent = 0)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Console.Write(new string(' ', 2 * indent));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Console.WriteLine(this.Value);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foreach (var child in this.Children)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267" b="1" dirty="0">
                <a:solidFill>
                  <a:srgbClr val="F3CC5F"/>
                </a:solidFill>
                <a:latin typeface="Consolas"/>
                <a:ea typeface="Consolas"/>
                <a:cs typeface="Consolas"/>
                <a:sym typeface="Consolas"/>
              </a:rPr>
              <a:t>child.Print</a:t>
            </a: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(indent + 1);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</a:pPr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2267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67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9" name="Google Shape;43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3700" y="2386633"/>
            <a:ext cx="1620845" cy="38780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9"/>
          <p:cNvSpPr txBox="1">
            <a:spLocks noGrp="1"/>
          </p:cNvSpPr>
          <p:nvPr>
            <p:ph type="title"/>
          </p:nvPr>
        </p:nvSpPr>
        <p:spPr>
          <a:xfrm>
            <a:off x="134471" y="4953000"/>
            <a:ext cx="11940988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000" dirty="0">
                <a:latin typeface="Comfortaa" pitchFamily="2" charset="0"/>
              </a:rPr>
              <a:t>Обхождане на дървовидни структури</a:t>
            </a:r>
            <a:endParaRPr sz="4000" dirty="0">
              <a:latin typeface="Comfortaa" pitchFamily="2" charset="0"/>
            </a:endParaRPr>
          </a:p>
        </p:txBody>
      </p:sp>
      <p:sp>
        <p:nvSpPr>
          <p:cNvPr id="445" name="Google Shape;445;p39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200">
                <a:latin typeface="Comfortaa" pitchFamily="2" charset="0"/>
              </a:rPr>
              <a:t>Обхождане в ширина (BFS) и дълбочина (DFS)</a:t>
            </a:r>
            <a:endParaRPr sz="3200">
              <a:latin typeface="Comfortaa" pitchFamily="2" charset="0"/>
            </a:endParaRPr>
          </a:p>
        </p:txBody>
      </p:sp>
      <p:grpSp>
        <p:nvGrpSpPr>
          <p:cNvPr id="2" name="Google Shape;167;p26">
            <a:extLst>
              <a:ext uri="{FF2B5EF4-FFF2-40B4-BE49-F238E27FC236}">
                <a16:creationId xmlns:a16="http://schemas.microsoft.com/office/drawing/2014/main" id="{B11B185E-8621-90A6-9005-AFF50E0528E0}"/>
              </a:ext>
            </a:extLst>
          </p:cNvPr>
          <p:cNvGrpSpPr/>
          <p:nvPr/>
        </p:nvGrpSpPr>
        <p:grpSpPr>
          <a:xfrm>
            <a:off x="4024085" y="885075"/>
            <a:ext cx="3623256" cy="2776488"/>
            <a:chOff x="2845389" y="3634852"/>
            <a:chExt cx="3185374" cy="2530829"/>
          </a:xfrm>
          <a:solidFill>
            <a:schemeClr val="tx1"/>
          </a:solidFill>
        </p:grpSpPr>
        <p:cxnSp>
          <p:nvCxnSpPr>
            <p:cNvPr id="3" name="Google Shape;168;p26">
              <a:extLst>
                <a:ext uri="{FF2B5EF4-FFF2-40B4-BE49-F238E27FC236}">
                  <a16:creationId xmlns:a16="http://schemas.microsoft.com/office/drawing/2014/main" id="{0E054757-B0B2-8480-E319-D57E448F72DC}"/>
                </a:ext>
              </a:extLst>
            </p:cNvPr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4" name="Google Shape;169;p26">
              <a:extLst>
                <a:ext uri="{FF2B5EF4-FFF2-40B4-BE49-F238E27FC236}">
                  <a16:creationId xmlns:a16="http://schemas.microsoft.com/office/drawing/2014/main" id="{A502BA36-714A-B3BD-6804-B5618D995451}"/>
                </a:ext>
              </a:extLst>
            </p:cNvPr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" name="Google Shape;170;p26">
              <a:extLst>
                <a:ext uri="{FF2B5EF4-FFF2-40B4-BE49-F238E27FC236}">
                  <a16:creationId xmlns:a16="http://schemas.microsoft.com/office/drawing/2014/main" id="{0F4298E7-94CA-D5AA-08E7-AD157F4F8635}"/>
                </a:ext>
              </a:extLst>
            </p:cNvPr>
            <p:cNvCxnSpPr/>
            <p:nvPr/>
          </p:nvCxnSpPr>
          <p:spPr>
            <a:xfrm>
              <a:off x="3920989" y="5179720"/>
              <a:ext cx="189000" cy="3477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" name="Google Shape;171;p26">
              <a:extLst>
                <a:ext uri="{FF2B5EF4-FFF2-40B4-BE49-F238E27FC236}">
                  <a16:creationId xmlns:a16="http://schemas.microsoft.com/office/drawing/2014/main" id="{8ABB3CE5-AE4C-BE6D-31D7-777C990D7FDD}"/>
                </a:ext>
              </a:extLst>
            </p:cNvPr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" name="Google Shape;172;p26">
              <a:extLst>
                <a:ext uri="{FF2B5EF4-FFF2-40B4-BE49-F238E27FC236}">
                  <a16:creationId xmlns:a16="http://schemas.microsoft.com/office/drawing/2014/main" id="{77C98F92-7986-14A8-1894-567A01980E1E}"/>
                </a:ext>
              </a:extLst>
            </p:cNvPr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" name="Google Shape;173;p26">
              <a:extLst>
                <a:ext uri="{FF2B5EF4-FFF2-40B4-BE49-F238E27FC236}">
                  <a16:creationId xmlns:a16="http://schemas.microsoft.com/office/drawing/2014/main" id="{6F7B1201-843F-0D20-89C3-6105A8282E4E}"/>
                </a:ext>
              </a:extLst>
            </p:cNvPr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74;p26">
              <a:extLst>
                <a:ext uri="{FF2B5EF4-FFF2-40B4-BE49-F238E27FC236}">
                  <a16:creationId xmlns:a16="http://schemas.microsoft.com/office/drawing/2014/main" id="{953D0C1E-3CA0-EDC5-BAB0-D6DDFA61FE45}"/>
                </a:ext>
              </a:extLst>
            </p:cNvPr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" name="Google Shape;175;p26">
              <a:extLst>
                <a:ext uri="{FF2B5EF4-FFF2-40B4-BE49-F238E27FC236}">
                  <a16:creationId xmlns:a16="http://schemas.microsoft.com/office/drawing/2014/main" id="{0B309D90-15FD-2F74-EB0F-B9D618C2132B}"/>
                </a:ext>
              </a:extLst>
            </p:cNvPr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" name="Google Shape;176;p26">
              <a:extLst>
                <a:ext uri="{FF2B5EF4-FFF2-40B4-BE49-F238E27FC236}">
                  <a16:creationId xmlns:a16="http://schemas.microsoft.com/office/drawing/2014/main" id="{61788395-4FD8-7D9D-8266-2AB89EA61566}"/>
                </a:ext>
              </a:extLst>
            </p:cNvPr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" name="Google Shape;177;p26">
              <a:extLst>
                <a:ext uri="{FF2B5EF4-FFF2-40B4-BE49-F238E27FC236}">
                  <a16:creationId xmlns:a16="http://schemas.microsoft.com/office/drawing/2014/main" id="{E1B47728-2238-806C-F549-373088E7ACCB}"/>
                </a:ext>
              </a:extLst>
            </p:cNvPr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" name="Google Shape;178;p26">
              <a:extLst>
                <a:ext uri="{FF2B5EF4-FFF2-40B4-BE49-F238E27FC236}">
                  <a16:creationId xmlns:a16="http://schemas.microsoft.com/office/drawing/2014/main" id="{F6C44EFA-EABA-939F-403C-0191C35FD720}"/>
                </a:ext>
              </a:extLst>
            </p:cNvPr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" name="Google Shape;179;p26">
              <a:extLst>
                <a:ext uri="{FF2B5EF4-FFF2-40B4-BE49-F238E27FC236}">
                  <a16:creationId xmlns:a16="http://schemas.microsoft.com/office/drawing/2014/main" id="{61015416-F41F-0527-2B90-4189B49FB552}"/>
                </a:ext>
              </a:extLst>
            </p:cNvPr>
            <p:cNvSpPr/>
            <p:nvPr/>
          </p:nvSpPr>
          <p:spPr>
            <a:xfrm>
              <a:off x="3895589" y="5514681"/>
              <a:ext cx="6651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" name="Google Shape;180;p26">
              <a:extLst>
                <a:ext uri="{FF2B5EF4-FFF2-40B4-BE49-F238E27FC236}">
                  <a16:creationId xmlns:a16="http://schemas.microsoft.com/office/drawing/2014/main" id="{D5919330-E440-7FA2-F6CC-CE24ECA6BED0}"/>
                </a:ext>
              </a:extLst>
            </p:cNvPr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6" name="Arrow: Left 15">
            <a:extLst>
              <a:ext uri="{FF2B5EF4-FFF2-40B4-BE49-F238E27FC236}">
                <a16:creationId xmlns:a16="http://schemas.microsoft.com/office/drawing/2014/main" id="{E637AA76-C610-9EE2-AC0F-B939F4E7D9A6}"/>
              </a:ext>
            </a:extLst>
          </p:cNvPr>
          <p:cNvSpPr/>
          <p:nvPr/>
        </p:nvSpPr>
        <p:spPr>
          <a:xfrm>
            <a:off x="7791908" y="1967165"/>
            <a:ext cx="806116" cy="555555"/>
          </a:xfrm>
          <a:prstGeom prst="lef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3451D3E8-E35F-A5E2-2A2D-3801B681E21A}"/>
              </a:ext>
            </a:extLst>
          </p:cNvPr>
          <p:cNvSpPr/>
          <p:nvPr/>
        </p:nvSpPr>
        <p:spPr>
          <a:xfrm rot="2660596">
            <a:off x="4540102" y="1716970"/>
            <a:ext cx="1090157" cy="1077841"/>
          </a:xfrm>
          <a:prstGeom prst="plus">
            <a:avLst>
              <a:gd name="adj" fmla="val 439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FC5F65ED-24A3-688A-68D9-8D101079135E}"/>
              </a:ext>
            </a:extLst>
          </p:cNvPr>
          <p:cNvSpPr/>
          <p:nvPr/>
        </p:nvSpPr>
        <p:spPr>
          <a:xfrm rot="2660596">
            <a:off x="5632570" y="1725042"/>
            <a:ext cx="1090157" cy="1077841"/>
          </a:xfrm>
          <a:prstGeom prst="plus">
            <a:avLst>
              <a:gd name="adj" fmla="val 439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44131B9E-35BE-4835-C176-E9C0F0491B3D}"/>
              </a:ext>
            </a:extLst>
          </p:cNvPr>
          <p:cNvSpPr/>
          <p:nvPr/>
        </p:nvSpPr>
        <p:spPr>
          <a:xfrm rot="2660596">
            <a:off x="5650076" y="703249"/>
            <a:ext cx="1090157" cy="1077841"/>
          </a:xfrm>
          <a:prstGeom prst="plus">
            <a:avLst>
              <a:gd name="adj" fmla="val 4396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0"/>
          <p:cNvSpPr txBox="1">
            <a:spLocks noGrp="1"/>
          </p:cNvSpPr>
          <p:nvPr>
            <p:ph type="title"/>
          </p:nvPr>
        </p:nvSpPr>
        <p:spPr>
          <a:xfrm>
            <a:off x="553963" y="647509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  <a:ea typeface="Cambria"/>
                <a:cs typeface="Cambria"/>
                <a:sym typeface="Cambria"/>
              </a:rPr>
              <a:t>Обхождане на дървовидни структури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54" name="Google Shape;454;p40"/>
          <p:cNvSpPr txBox="1">
            <a:spLocks noGrp="1"/>
          </p:cNvSpPr>
          <p:nvPr>
            <p:ph type="body" idx="1"/>
          </p:nvPr>
        </p:nvSpPr>
        <p:spPr>
          <a:xfrm>
            <a:off x="553963" y="1590775"/>
            <a:ext cx="10857989" cy="4587441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74121" algn="just">
              <a:lnSpc>
                <a:spcPct val="115000"/>
              </a:lnSpc>
              <a:spcBef>
                <a:spcPts val="1067"/>
              </a:spcBef>
              <a:buSzPts val="2000"/>
              <a:buFont typeface="Cambria"/>
              <a:buChar char="▪"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Обхождане на дърво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представлява посещаването на всеки негов възел точно по веднъж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74121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4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Последователността на обхождането 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може да варира, в зависимост от алгоритъма за обхождане: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74121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Обхождане в дълбочина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(DFS):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2" indent="-474121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Първо се посещават наследниците на възела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2" indent="-474121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Стандартна реализация - чрез рекурсия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74121" algn="just">
              <a:lnSpc>
                <a:spcPct val="115000"/>
              </a:lnSpc>
              <a:spcBef>
                <a:spcPts val="0"/>
              </a:spcBef>
              <a:buClr>
                <a:schemeClr val="lt1"/>
              </a:buClr>
              <a:buSzPts val="20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Обхождане в ширина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(BFS):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2" indent="-474121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Първо се посещава най-близкия възел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2" indent="-474121" algn="just">
              <a:lnSpc>
                <a:spcPct val="115000"/>
              </a:lnSpc>
              <a:spcBef>
                <a:spcPts val="0"/>
              </a:spcBef>
              <a:buSzPts val="20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Стандартна реализация - чрез опашка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Обхождане в дълбочина (DFS)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60" name="Google Shape;460;p41"/>
          <p:cNvSpPr txBox="1">
            <a:spLocks noGrp="1"/>
          </p:cNvSpPr>
          <p:nvPr>
            <p:ph type="body" idx="1"/>
          </p:nvPr>
        </p:nvSpPr>
        <p:spPr>
          <a:xfrm>
            <a:off x="415600" y="1364012"/>
            <a:ext cx="10716588" cy="2112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35464" indent="0">
              <a:lnSpc>
                <a:spcPct val="115000"/>
              </a:lnSpc>
              <a:spcBef>
                <a:spcPts val="1067"/>
              </a:spcBef>
              <a:buSzPts val="2000"/>
              <a:buNone/>
            </a:pPr>
            <a:r>
              <a:rPr lang="en" sz="2667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Обхождане в дълбочина </a:t>
            </a:r>
            <a:r>
              <a:rPr lang="en" sz="2667" dirty="0">
                <a:latin typeface="Comfortaa" pitchFamily="2" charset="0"/>
                <a:ea typeface="Cambria"/>
                <a:cs typeface="Cambria"/>
                <a:sym typeface="Cambria"/>
              </a:rPr>
              <a:t>(</a:t>
            </a:r>
            <a:r>
              <a:rPr lang="en" sz="2667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DFS</a:t>
            </a:r>
            <a:r>
              <a:rPr lang="en" sz="2667" dirty="0">
                <a:latin typeface="Comfortaa" pitchFamily="2" charset="0"/>
                <a:ea typeface="Cambria"/>
                <a:cs typeface="Cambria"/>
                <a:sym typeface="Cambria"/>
              </a:rPr>
              <a:t>) - за всеки възел:</a:t>
            </a:r>
            <a:endParaRPr sz="2667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592664" indent="-4572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Посещават се всички негови деца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592664" indent="-457200">
              <a:lnSpc>
                <a:spcPct val="115000"/>
              </a:lnSpc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Ако възела няма деца или всички негови деца са вече обходени се обработва стойността му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461" name="Google Shape;461;p41"/>
          <p:cNvSpPr/>
          <p:nvPr/>
        </p:nvSpPr>
        <p:spPr>
          <a:xfrm>
            <a:off x="612332" y="3695257"/>
            <a:ext cx="5644400" cy="2322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DFS (</a:t>
            </a:r>
            <a:r>
              <a:rPr lang="en" sz="2400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for each child </a:t>
            </a:r>
            <a:r>
              <a:rPr lang="en" sz="2400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en" sz="2400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DFS(</a:t>
            </a:r>
            <a:r>
              <a:rPr lang="en" sz="2400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print </a:t>
            </a:r>
            <a:r>
              <a:rPr lang="en" sz="2400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62" name="Google Shape;462;p41"/>
          <p:cNvGrpSpPr/>
          <p:nvPr/>
        </p:nvGrpSpPr>
        <p:grpSpPr>
          <a:xfrm>
            <a:off x="6439157" y="2869610"/>
            <a:ext cx="5391568" cy="3643521"/>
            <a:chOff x="6462723" y="2389496"/>
            <a:chExt cx="4889572" cy="3782725"/>
          </a:xfrm>
          <a:solidFill>
            <a:srgbClr val="00B0F0"/>
          </a:solidFill>
        </p:grpSpPr>
        <p:sp>
          <p:nvSpPr>
            <p:cNvPr id="463" name="Google Shape;463;p41"/>
            <p:cNvSpPr/>
            <p:nvPr/>
          </p:nvSpPr>
          <p:spPr>
            <a:xfrm>
              <a:off x="8890142" y="2590800"/>
              <a:ext cx="728700" cy="664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10148142" y="4067971"/>
              <a:ext cx="728700" cy="664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7668073" y="4063883"/>
              <a:ext cx="727200" cy="664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9659754" y="5478406"/>
              <a:ext cx="728700" cy="664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10620595" y="5479533"/>
              <a:ext cx="731700" cy="664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68" name="Google Shape;468;p41"/>
            <p:cNvCxnSpPr/>
            <p:nvPr/>
          </p:nvCxnSpPr>
          <p:spPr>
            <a:xfrm flipH="1">
              <a:off x="8219758" y="3203770"/>
              <a:ext cx="819600" cy="9132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9" name="Google Shape;469;p41"/>
            <p:cNvCxnSpPr/>
            <p:nvPr/>
          </p:nvCxnSpPr>
          <p:spPr>
            <a:xfrm flipH="1">
              <a:off x="10119649" y="4718976"/>
              <a:ext cx="260400" cy="7635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0" name="Google Shape;470;p41"/>
            <p:cNvCxnSpPr/>
            <p:nvPr/>
          </p:nvCxnSpPr>
          <p:spPr>
            <a:xfrm>
              <a:off x="10646918" y="4730783"/>
              <a:ext cx="285900" cy="73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1" name="Google Shape;471;p41"/>
            <p:cNvCxnSpPr/>
            <p:nvPr/>
          </p:nvCxnSpPr>
          <p:spPr>
            <a:xfrm>
              <a:off x="9471430" y="3203770"/>
              <a:ext cx="832500" cy="9132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41"/>
            <p:cNvSpPr/>
            <p:nvPr/>
          </p:nvSpPr>
          <p:spPr>
            <a:xfrm>
              <a:off x="8892159" y="4063695"/>
              <a:ext cx="728700" cy="664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3" name="Google Shape;473;p41"/>
            <p:cNvCxnSpPr/>
            <p:nvPr/>
          </p:nvCxnSpPr>
          <p:spPr>
            <a:xfrm flipH="1">
              <a:off x="9244893" y="3250998"/>
              <a:ext cx="10500" cy="789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41"/>
            <p:cNvSpPr/>
            <p:nvPr/>
          </p:nvSpPr>
          <p:spPr>
            <a:xfrm>
              <a:off x="8627044" y="5507421"/>
              <a:ext cx="728700" cy="664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6701090" y="5503334"/>
              <a:ext cx="727200" cy="664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6" name="Google Shape;476;p41"/>
            <p:cNvCxnSpPr/>
            <p:nvPr/>
          </p:nvCxnSpPr>
          <p:spPr>
            <a:xfrm flipH="1">
              <a:off x="7209433" y="4655021"/>
              <a:ext cx="575400" cy="862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7" name="Google Shape;477;p41"/>
            <p:cNvCxnSpPr/>
            <p:nvPr/>
          </p:nvCxnSpPr>
          <p:spPr>
            <a:xfrm>
              <a:off x="8251463" y="4667816"/>
              <a:ext cx="597300" cy="8265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8" name="Google Shape;478;p41"/>
            <p:cNvSpPr/>
            <p:nvPr/>
          </p:nvSpPr>
          <p:spPr>
            <a:xfrm>
              <a:off x="7666711" y="5503146"/>
              <a:ext cx="728700" cy="664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79" name="Google Shape;479;p41"/>
            <p:cNvCxnSpPr/>
            <p:nvPr/>
          </p:nvCxnSpPr>
          <p:spPr>
            <a:xfrm>
              <a:off x="8016179" y="4742588"/>
              <a:ext cx="6600" cy="73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41"/>
            <p:cNvSpPr txBox="1"/>
            <p:nvPr/>
          </p:nvSpPr>
          <p:spPr>
            <a:xfrm>
              <a:off x="6462723" y="533882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733" b="1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733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1" name="Google Shape;481;p41"/>
            <p:cNvSpPr txBox="1"/>
            <p:nvPr/>
          </p:nvSpPr>
          <p:spPr>
            <a:xfrm>
              <a:off x="7434442" y="533400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733" b="1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733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2" name="Google Shape;482;p41"/>
            <p:cNvSpPr txBox="1"/>
            <p:nvPr/>
          </p:nvSpPr>
          <p:spPr>
            <a:xfrm>
              <a:off x="8422537" y="5338244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733" b="1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733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3" name="Google Shape;483;p41"/>
            <p:cNvSpPr txBox="1"/>
            <p:nvPr/>
          </p:nvSpPr>
          <p:spPr>
            <a:xfrm>
              <a:off x="7389812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733" b="1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1733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4" name="Google Shape;484;p41"/>
            <p:cNvSpPr txBox="1"/>
            <p:nvPr/>
          </p:nvSpPr>
          <p:spPr>
            <a:xfrm>
              <a:off x="8651137" y="3974068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733" b="1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733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5" name="Google Shape;485;p41"/>
            <p:cNvSpPr txBox="1"/>
            <p:nvPr/>
          </p:nvSpPr>
          <p:spPr>
            <a:xfrm>
              <a:off x="9877116" y="3974068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733" b="1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1733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6" name="Google Shape;486;p41"/>
            <p:cNvSpPr txBox="1"/>
            <p:nvPr/>
          </p:nvSpPr>
          <p:spPr>
            <a:xfrm>
              <a:off x="9446339" y="533824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733" b="1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733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7" name="Google Shape;487;p41"/>
            <p:cNvSpPr txBox="1"/>
            <p:nvPr/>
          </p:nvSpPr>
          <p:spPr>
            <a:xfrm>
              <a:off x="10437812" y="5332020"/>
              <a:ext cx="311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733" b="1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733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88" name="Google Shape;488;p41"/>
            <p:cNvSpPr txBox="1"/>
            <p:nvPr/>
          </p:nvSpPr>
          <p:spPr>
            <a:xfrm>
              <a:off x="8714114" y="238949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733" b="1" dirty="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733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(празен)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513" name="Google Shape;513;p42"/>
          <p:cNvSpPr/>
          <p:nvPr/>
        </p:nvSpPr>
        <p:spPr>
          <a:xfrm>
            <a:off x="5093397" y="2162628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8232600" y="1562333"/>
            <a:ext cx="3426000" cy="1493688"/>
          </a:xfrm>
          <a:prstGeom prst="wedgeRoundRectCallout">
            <a:avLst>
              <a:gd name="adj1" fmla="val -91172"/>
              <a:gd name="adj2" fmla="val 1503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Стартираме DFS от корена на дървото</a:t>
            </a:r>
            <a:endParaRPr sz="2667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Дървета и дървовидни структури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Подредени двоични дървета, балансирани дървета, В-дървета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Упражнения: структура от данни “дърво”, използване на класове и библиотеки за дървовидни структури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Обхождания в дълбочина и ширина (DFS и BFS)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Упражнения: обхождане в дълбочина (DFS)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Упражнения: обхождане в ширина (BFS)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lang="ru-RU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(празен)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[2/18]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513" name="Google Shape;513;p42"/>
          <p:cNvSpPr/>
          <p:nvPr/>
        </p:nvSpPr>
        <p:spPr>
          <a:xfrm>
            <a:off x="3814655" y="3773204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126817"/>
              <a:gd name="adj2" fmla="val 3760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Влизаме рекурсивно в първия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10632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7, 19, 1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(празен)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[3/18]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513" name="Google Shape;513;p42"/>
          <p:cNvSpPr/>
          <p:nvPr/>
        </p:nvSpPr>
        <p:spPr>
          <a:xfrm>
            <a:off x="2725501" y="5409762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161869"/>
              <a:gd name="adj2" fmla="val 13556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Влизаме рекурсивно в първия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397703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[4/18]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513" name="Google Shape;513;p42"/>
          <p:cNvSpPr/>
          <p:nvPr/>
        </p:nvSpPr>
        <p:spPr>
          <a:xfrm>
            <a:off x="3825510" y="3773204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134125"/>
              <a:gd name="adj2" fmla="val 6520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Връщаме се обратно от рекурсивното извикване</a:t>
            </a:r>
          </a:p>
        </p:txBody>
      </p:sp>
    </p:spTree>
    <p:extLst>
      <p:ext uri="{BB962C8B-B14F-4D97-AF65-F5344CB8AC3E}">
        <p14:creationId xmlns:p14="http://schemas.microsoft.com/office/powerpoint/2010/main" val="3302302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7, 19, 12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[5/18]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513" name="Google Shape;513;p42"/>
          <p:cNvSpPr/>
          <p:nvPr/>
        </p:nvSpPr>
        <p:spPr>
          <a:xfrm rot="16200000">
            <a:off x="4619418" y="6166807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2"/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142729"/>
              <a:gd name="adj2" fmla="val 12461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Влизаме рекурсивно в първия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5212583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[6/18]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2" name="Google Shape;513;p42">
            <a:extLst>
              <a:ext uri="{FF2B5EF4-FFF2-40B4-BE49-F238E27FC236}">
                <a16:creationId xmlns:a16="http://schemas.microsoft.com/office/drawing/2014/main" id="{28E552CE-E9C3-DC88-3FC1-BF267041EC39}"/>
              </a:ext>
            </a:extLst>
          </p:cNvPr>
          <p:cNvSpPr/>
          <p:nvPr/>
        </p:nvSpPr>
        <p:spPr>
          <a:xfrm>
            <a:off x="3825510" y="3773204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14;p42">
            <a:extLst>
              <a:ext uri="{FF2B5EF4-FFF2-40B4-BE49-F238E27FC236}">
                <a16:creationId xmlns:a16="http://schemas.microsoft.com/office/drawing/2014/main" id="{FE3AF516-6948-C1F1-A247-B6D4EA55AC52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134125"/>
              <a:gd name="adj2" fmla="val 6520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Връщаме се обратно от рекурсивното извикване</a:t>
            </a:r>
          </a:p>
        </p:txBody>
      </p:sp>
    </p:spTree>
    <p:extLst>
      <p:ext uri="{BB962C8B-B14F-4D97-AF65-F5344CB8AC3E}">
        <p14:creationId xmlns:p14="http://schemas.microsoft.com/office/powerpoint/2010/main" val="2210670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7, 19, 31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[7/18]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4" name="Google Shape;513;p42">
            <a:extLst>
              <a:ext uri="{FF2B5EF4-FFF2-40B4-BE49-F238E27FC236}">
                <a16:creationId xmlns:a16="http://schemas.microsoft.com/office/drawing/2014/main" id="{4BDF1181-7111-1949-C6F1-6F5113141B81}"/>
              </a:ext>
            </a:extLst>
          </p:cNvPr>
          <p:cNvSpPr/>
          <p:nvPr/>
        </p:nvSpPr>
        <p:spPr>
          <a:xfrm rot="16200000">
            <a:off x="5634278" y="6184854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14;p42">
            <a:extLst>
              <a:ext uri="{FF2B5EF4-FFF2-40B4-BE49-F238E27FC236}">
                <a16:creationId xmlns:a16="http://schemas.microsoft.com/office/drawing/2014/main" id="{DAF2CE05-E9C3-F75E-67B4-7E2680D01E0E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126926"/>
              <a:gd name="adj2" fmla="val 12594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Влизаме рекурсивно в първия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1690968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[8/18]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2" name="Google Shape;513;p42">
            <a:extLst>
              <a:ext uri="{FF2B5EF4-FFF2-40B4-BE49-F238E27FC236}">
                <a16:creationId xmlns:a16="http://schemas.microsoft.com/office/drawing/2014/main" id="{1C7747D3-82C4-1245-78EA-E7538FAB0406}"/>
              </a:ext>
            </a:extLst>
          </p:cNvPr>
          <p:cNvSpPr/>
          <p:nvPr/>
        </p:nvSpPr>
        <p:spPr>
          <a:xfrm>
            <a:off x="3825510" y="3773204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14;p42">
            <a:extLst>
              <a:ext uri="{FF2B5EF4-FFF2-40B4-BE49-F238E27FC236}">
                <a16:creationId xmlns:a16="http://schemas.microsoft.com/office/drawing/2014/main" id="{7780A88A-DC5F-A2C3-4C4F-B254B26ECA8A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134125"/>
              <a:gd name="adj2" fmla="val 6520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Връщаме се обратно от рекурсивното извикване</a:t>
            </a:r>
          </a:p>
        </p:txBody>
      </p:sp>
    </p:spTree>
    <p:extLst>
      <p:ext uri="{BB962C8B-B14F-4D97-AF65-F5344CB8AC3E}">
        <p14:creationId xmlns:p14="http://schemas.microsoft.com/office/powerpoint/2010/main" val="2196308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[9/18]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2" name="Google Shape;513;p42">
            <a:extLst>
              <a:ext uri="{FF2B5EF4-FFF2-40B4-BE49-F238E27FC236}">
                <a16:creationId xmlns:a16="http://schemas.microsoft.com/office/drawing/2014/main" id="{1C7747D3-82C4-1245-78EA-E7538FAB0406}"/>
              </a:ext>
            </a:extLst>
          </p:cNvPr>
          <p:cNvSpPr/>
          <p:nvPr/>
        </p:nvSpPr>
        <p:spPr>
          <a:xfrm>
            <a:off x="5040237" y="2153690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514;p42">
            <a:extLst>
              <a:ext uri="{FF2B5EF4-FFF2-40B4-BE49-F238E27FC236}">
                <a16:creationId xmlns:a16="http://schemas.microsoft.com/office/drawing/2014/main" id="{7780A88A-DC5F-A2C3-4C4F-B254B26ECA8A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96899"/>
              <a:gd name="adj2" fmla="val -1677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Връщаме се обратно от рекурсивното извикване</a:t>
            </a:r>
          </a:p>
        </p:txBody>
      </p:sp>
    </p:spTree>
    <p:extLst>
      <p:ext uri="{BB962C8B-B14F-4D97-AF65-F5344CB8AC3E}">
        <p14:creationId xmlns:p14="http://schemas.microsoft.com/office/powerpoint/2010/main" val="1465375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7, 21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[10/18]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2" name="Google Shape;513;p42">
            <a:extLst>
              <a:ext uri="{FF2B5EF4-FFF2-40B4-BE49-F238E27FC236}">
                <a16:creationId xmlns:a16="http://schemas.microsoft.com/office/drawing/2014/main" id="{1C7747D3-82C4-1245-78EA-E7538FAB0406}"/>
              </a:ext>
            </a:extLst>
          </p:cNvPr>
          <p:cNvSpPr/>
          <p:nvPr/>
        </p:nvSpPr>
        <p:spPr>
          <a:xfrm rot="16200000">
            <a:off x="5913522" y="4545568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514;p42">
            <a:extLst>
              <a:ext uri="{FF2B5EF4-FFF2-40B4-BE49-F238E27FC236}">
                <a16:creationId xmlns:a16="http://schemas.microsoft.com/office/drawing/2014/main" id="{C03B1AF6-DA9B-149B-FFCF-D9D769884EAE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97953"/>
              <a:gd name="adj2" fmla="val 6752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Влизаме рекурсивно в първия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416874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1, 12, 31, 19, 21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[11/18]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3" name="Google Shape;513;p42">
            <a:extLst>
              <a:ext uri="{FF2B5EF4-FFF2-40B4-BE49-F238E27FC236}">
                <a16:creationId xmlns:a16="http://schemas.microsoft.com/office/drawing/2014/main" id="{65CF6739-0C30-070C-504A-7F97568B6828}"/>
              </a:ext>
            </a:extLst>
          </p:cNvPr>
          <p:cNvSpPr/>
          <p:nvPr/>
        </p:nvSpPr>
        <p:spPr>
          <a:xfrm>
            <a:off x="5040237" y="2153690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514;p42">
            <a:extLst>
              <a:ext uri="{FF2B5EF4-FFF2-40B4-BE49-F238E27FC236}">
                <a16:creationId xmlns:a16="http://schemas.microsoft.com/office/drawing/2014/main" id="{7A66244B-9A24-F639-2DAA-C2A1D5BC39C6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96899"/>
              <a:gd name="adj2" fmla="val -1677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Връщаме се обратно от рекурсивното извикване</a:t>
            </a:r>
          </a:p>
        </p:txBody>
      </p:sp>
    </p:spTree>
    <p:extLst>
      <p:ext uri="{BB962C8B-B14F-4D97-AF65-F5344CB8AC3E}">
        <p14:creationId xmlns:p14="http://schemas.microsoft.com/office/powerpoint/2010/main" val="33694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1606821" y="3984044"/>
            <a:ext cx="8978358" cy="1768643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5400" dirty="0">
                <a:latin typeface="Comfortaa" pitchFamily="2" charset="0"/>
              </a:rPr>
              <a:t>Дървовидни структури от данни</a:t>
            </a:r>
            <a:endParaRPr sz="5400" dirty="0">
              <a:latin typeface="Comfortaa" pitchFamily="2" charset="0"/>
            </a:endParaRPr>
          </a:p>
        </p:txBody>
      </p:sp>
      <p:sp>
        <p:nvSpPr>
          <p:cNvPr id="2" name="Google Shape;258;p28">
            <a:extLst>
              <a:ext uri="{FF2B5EF4-FFF2-40B4-BE49-F238E27FC236}">
                <a16:creationId xmlns:a16="http://schemas.microsoft.com/office/drawing/2014/main" id="{A81577F9-0CC7-E443-9B98-58DF3EA41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3000" y="5996845"/>
            <a:ext cx="10366000" cy="494626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bg-BG" dirty="0">
                <a:solidFill>
                  <a:schemeClr val="tx1"/>
                </a:solidFill>
                <a:latin typeface="Comfortaa" pitchFamily="2" charset="0"/>
              </a:rPr>
              <a:t>Терминология</a:t>
            </a:r>
            <a:endParaRPr dirty="0">
              <a:solidFill>
                <a:schemeClr val="tx1"/>
              </a:solidFill>
              <a:latin typeface="Comfortaa" pitchFamily="2" charset="0"/>
            </a:endParaRPr>
          </a:p>
        </p:txBody>
      </p:sp>
      <p:grpSp>
        <p:nvGrpSpPr>
          <p:cNvPr id="3" name="Google Shape;167;p26">
            <a:extLst>
              <a:ext uri="{FF2B5EF4-FFF2-40B4-BE49-F238E27FC236}">
                <a16:creationId xmlns:a16="http://schemas.microsoft.com/office/drawing/2014/main" id="{CA5BEF41-5E16-0578-27F6-2B3149A22982}"/>
              </a:ext>
            </a:extLst>
          </p:cNvPr>
          <p:cNvGrpSpPr/>
          <p:nvPr/>
        </p:nvGrpSpPr>
        <p:grpSpPr>
          <a:xfrm>
            <a:off x="4024085" y="885075"/>
            <a:ext cx="3623256" cy="2776488"/>
            <a:chOff x="2845389" y="3634852"/>
            <a:chExt cx="3185374" cy="2530829"/>
          </a:xfrm>
          <a:solidFill>
            <a:schemeClr val="tx1"/>
          </a:solidFill>
        </p:grpSpPr>
        <p:cxnSp>
          <p:nvCxnSpPr>
            <p:cNvPr id="4" name="Google Shape;168;p26">
              <a:extLst>
                <a:ext uri="{FF2B5EF4-FFF2-40B4-BE49-F238E27FC236}">
                  <a16:creationId xmlns:a16="http://schemas.microsoft.com/office/drawing/2014/main" id="{CFEBB630-AB3F-136A-F945-01D328D83180}"/>
                </a:ext>
              </a:extLst>
            </p:cNvPr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5" name="Google Shape;169;p26">
              <a:extLst>
                <a:ext uri="{FF2B5EF4-FFF2-40B4-BE49-F238E27FC236}">
                  <a16:creationId xmlns:a16="http://schemas.microsoft.com/office/drawing/2014/main" id="{27B58F94-EDF6-96B9-FE9D-7BE23F26094B}"/>
                </a:ext>
              </a:extLst>
            </p:cNvPr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6" name="Google Shape;170;p26">
              <a:extLst>
                <a:ext uri="{FF2B5EF4-FFF2-40B4-BE49-F238E27FC236}">
                  <a16:creationId xmlns:a16="http://schemas.microsoft.com/office/drawing/2014/main" id="{5B087AD0-E59B-4873-D79D-2BBCFBB96D21}"/>
                </a:ext>
              </a:extLst>
            </p:cNvPr>
            <p:cNvCxnSpPr/>
            <p:nvPr/>
          </p:nvCxnSpPr>
          <p:spPr>
            <a:xfrm>
              <a:off x="3920989" y="5179720"/>
              <a:ext cx="189000" cy="3477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" name="Google Shape;171;p26">
              <a:extLst>
                <a:ext uri="{FF2B5EF4-FFF2-40B4-BE49-F238E27FC236}">
                  <a16:creationId xmlns:a16="http://schemas.microsoft.com/office/drawing/2014/main" id="{8295E5E9-6876-DEF6-B7CB-0F070CA4E125}"/>
                </a:ext>
              </a:extLst>
            </p:cNvPr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" name="Google Shape;172;p26">
              <a:extLst>
                <a:ext uri="{FF2B5EF4-FFF2-40B4-BE49-F238E27FC236}">
                  <a16:creationId xmlns:a16="http://schemas.microsoft.com/office/drawing/2014/main" id="{F5BCA0A8-4BDE-5EB5-AAAE-0A794ED1F4C7}"/>
                </a:ext>
              </a:extLst>
            </p:cNvPr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" name="Google Shape;173;p26">
              <a:extLst>
                <a:ext uri="{FF2B5EF4-FFF2-40B4-BE49-F238E27FC236}">
                  <a16:creationId xmlns:a16="http://schemas.microsoft.com/office/drawing/2014/main" id="{972F5F18-474B-7638-0A58-F7B3B1F8A76C}"/>
                </a:ext>
              </a:extLst>
            </p:cNvPr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74;p26">
              <a:extLst>
                <a:ext uri="{FF2B5EF4-FFF2-40B4-BE49-F238E27FC236}">
                  <a16:creationId xmlns:a16="http://schemas.microsoft.com/office/drawing/2014/main" id="{20CA6BB2-0F40-15CB-D42D-30DC6F9884F2}"/>
                </a:ext>
              </a:extLst>
            </p:cNvPr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1" name="Google Shape;175;p26">
              <a:extLst>
                <a:ext uri="{FF2B5EF4-FFF2-40B4-BE49-F238E27FC236}">
                  <a16:creationId xmlns:a16="http://schemas.microsoft.com/office/drawing/2014/main" id="{AFEEF855-686D-3929-7BFC-69076842C945}"/>
                </a:ext>
              </a:extLst>
            </p:cNvPr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2" name="Google Shape;176;p26">
              <a:extLst>
                <a:ext uri="{FF2B5EF4-FFF2-40B4-BE49-F238E27FC236}">
                  <a16:creationId xmlns:a16="http://schemas.microsoft.com/office/drawing/2014/main" id="{C4DBF690-09A5-6F75-AA16-D5976736CF41}"/>
                </a:ext>
              </a:extLst>
            </p:cNvPr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" name="Google Shape;177;p26">
              <a:extLst>
                <a:ext uri="{FF2B5EF4-FFF2-40B4-BE49-F238E27FC236}">
                  <a16:creationId xmlns:a16="http://schemas.microsoft.com/office/drawing/2014/main" id="{E993D76A-4BBB-D070-2525-9EC2ABED10A1}"/>
                </a:ext>
              </a:extLst>
            </p:cNvPr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" name="Google Shape;178;p26">
              <a:extLst>
                <a:ext uri="{FF2B5EF4-FFF2-40B4-BE49-F238E27FC236}">
                  <a16:creationId xmlns:a16="http://schemas.microsoft.com/office/drawing/2014/main" id="{75D7AA31-8484-DC3C-494F-D16916B9B4EF}"/>
                </a:ext>
              </a:extLst>
            </p:cNvPr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" name="Google Shape;179;p26">
              <a:extLst>
                <a:ext uri="{FF2B5EF4-FFF2-40B4-BE49-F238E27FC236}">
                  <a16:creationId xmlns:a16="http://schemas.microsoft.com/office/drawing/2014/main" id="{C721B893-7254-10CA-4E37-94421B8BF592}"/>
                </a:ext>
              </a:extLst>
            </p:cNvPr>
            <p:cNvSpPr/>
            <p:nvPr/>
          </p:nvSpPr>
          <p:spPr>
            <a:xfrm>
              <a:off x="3895589" y="5514681"/>
              <a:ext cx="6651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" name="Google Shape;180;p26">
              <a:extLst>
                <a:ext uri="{FF2B5EF4-FFF2-40B4-BE49-F238E27FC236}">
                  <a16:creationId xmlns:a16="http://schemas.microsoft.com/office/drawing/2014/main" id="{857DBD18-CB61-0150-3683-6094D3F3EFD9}"/>
                </a:ext>
              </a:extLst>
            </p:cNvPr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grpFill/>
            <a:ln>
              <a:solidFill>
                <a:schemeClr val="tx1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7, 14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1, 12, 31, 19, 21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[12/18]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3" name="Google Shape;513;p42">
            <a:extLst>
              <a:ext uri="{FF2B5EF4-FFF2-40B4-BE49-F238E27FC236}">
                <a16:creationId xmlns:a16="http://schemas.microsoft.com/office/drawing/2014/main" id="{65CF6739-0C30-070C-504A-7F97568B6828}"/>
              </a:ext>
            </a:extLst>
          </p:cNvPr>
          <p:cNvSpPr/>
          <p:nvPr/>
        </p:nvSpPr>
        <p:spPr>
          <a:xfrm rot="10800000">
            <a:off x="8030084" y="3814531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14;p42">
            <a:extLst>
              <a:ext uri="{FF2B5EF4-FFF2-40B4-BE49-F238E27FC236}">
                <a16:creationId xmlns:a16="http://schemas.microsoft.com/office/drawing/2014/main" id="{567F219A-47AC-AB7F-25F2-C441DFC339A9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64942"/>
              <a:gd name="adj2" fmla="val 5956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Влизаме рекурсивно в първия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78300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7, 14, 23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1, 12, 31, 19, 21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[13/18]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3" name="Google Shape;513;p42">
            <a:extLst>
              <a:ext uri="{FF2B5EF4-FFF2-40B4-BE49-F238E27FC236}">
                <a16:creationId xmlns:a16="http://schemas.microsoft.com/office/drawing/2014/main" id="{65CF6739-0C30-070C-504A-7F97568B6828}"/>
              </a:ext>
            </a:extLst>
          </p:cNvPr>
          <p:cNvSpPr/>
          <p:nvPr/>
        </p:nvSpPr>
        <p:spPr>
          <a:xfrm rot="16200000">
            <a:off x="6678260" y="6167098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14;p42">
            <a:extLst>
              <a:ext uri="{FF2B5EF4-FFF2-40B4-BE49-F238E27FC236}">
                <a16:creationId xmlns:a16="http://schemas.microsoft.com/office/drawing/2014/main" id="{567F219A-47AC-AB7F-25F2-C441DFC339A9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76189"/>
              <a:gd name="adj2" fmla="val 13267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Влизаме рекурсивно в първия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274914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7, 14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1, 12, 31, 19, 21, 23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[14/18]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3" name="Google Shape;513;p42">
            <a:extLst>
              <a:ext uri="{FF2B5EF4-FFF2-40B4-BE49-F238E27FC236}">
                <a16:creationId xmlns:a16="http://schemas.microsoft.com/office/drawing/2014/main" id="{65CF6739-0C30-070C-504A-7F97568B6828}"/>
              </a:ext>
            </a:extLst>
          </p:cNvPr>
          <p:cNvSpPr/>
          <p:nvPr/>
        </p:nvSpPr>
        <p:spPr>
          <a:xfrm rot="10800000">
            <a:off x="8010097" y="3814531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514;p42">
            <a:extLst>
              <a:ext uri="{FF2B5EF4-FFF2-40B4-BE49-F238E27FC236}">
                <a16:creationId xmlns:a16="http://schemas.microsoft.com/office/drawing/2014/main" id="{A39A6C6C-D7DB-ADD4-75B5-AE9348D85820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64590"/>
              <a:gd name="adj2" fmla="val 5757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Връщаме се обратно от рекурсивното извикване</a:t>
            </a:r>
          </a:p>
        </p:txBody>
      </p:sp>
    </p:spTree>
    <p:extLst>
      <p:ext uri="{BB962C8B-B14F-4D97-AF65-F5344CB8AC3E}">
        <p14:creationId xmlns:p14="http://schemas.microsoft.com/office/powerpoint/2010/main" val="2364817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7, 14, 6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1, 12, 31, 19, 21, 23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[15/18]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3" name="Google Shape;513;p42">
            <a:extLst>
              <a:ext uri="{FF2B5EF4-FFF2-40B4-BE49-F238E27FC236}">
                <a16:creationId xmlns:a16="http://schemas.microsoft.com/office/drawing/2014/main" id="{65CF6739-0C30-070C-504A-7F97568B6828}"/>
              </a:ext>
            </a:extLst>
          </p:cNvPr>
          <p:cNvSpPr/>
          <p:nvPr/>
        </p:nvSpPr>
        <p:spPr>
          <a:xfrm rot="10800000">
            <a:off x="8509407" y="5409762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14;p42">
            <a:extLst>
              <a:ext uri="{FF2B5EF4-FFF2-40B4-BE49-F238E27FC236}">
                <a16:creationId xmlns:a16="http://schemas.microsoft.com/office/drawing/2014/main" id="{6D1EA606-B8BC-189A-28D0-D656074A9D16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45636"/>
              <a:gd name="adj2" fmla="val 14263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Влизаме рекурсивно в първия наследник</a:t>
            </a:r>
          </a:p>
        </p:txBody>
      </p:sp>
    </p:spTree>
    <p:extLst>
      <p:ext uri="{BB962C8B-B14F-4D97-AF65-F5344CB8AC3E}">
        <p14:creationId xmlns:p14="http://schemas.microsoft.com/office/powerpoint/2010/main" val="151439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7, 14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1, 12, 31, 19, 21, 23, 6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[16/18]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3" name="Google Shape;513;p42">
            <a:extLst>
              <a:ext uri="{FF2B5EF4-FFF2-40B4-BE49-F238E27FC236}">
                <a16:creationId xmlns:a16="http://schemas.microsoft.com/office/drawing/2014/main" id="{65CF6739-0C30-070C-504A-7F97568B6828}"/>
              </a:ext>
            </a:extLst>
          </p:cNvPr>
          <p:cNvSpPr/>
          <p:nvPr/>
        </p:nvSpPr>
        <p:spPr>
          <a:xfrm rot="10800000">
            <a:off x="8008679" y="3814531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514;p42">
            <a:extLst>
              <a:ext uri="{FF2B5EF4-FFF2-40B4-BE49-F238E27FC236}">
                <a16:creationId xmlns:a16="http://schemas.microsoft.com/office/drawing/2014/main" id="{6D1EA606-B8BC-189A-28D0-D656074A9D16}"/>
              </a:ext>
            </a:extLst>
          </p:cNvPr>
          <p:cNvSpPr/>
          <p:nvPr/>
        </p:nvSpPr>
        <p:spPr>
          <a:xfrm>
            <a:off x="8262679" y="1282047"/>
            <a:ext cx="3426000" cy="2227615"/>
          </a:xfrm>
          <a:prstGeom prst="wedgeRoundRectCallout">
            <a:avLst>
              <a:gd name="adj1" fmla="val -63722"/>
              <a:gd name="adj2" fmla="val 50358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Връщаме се обратно от рекурсивното извикване и принтираме стойността на последно посетения възел</a:t>
            </a:r>
          </a:p>
        </p:txBody>
      </p:sp>
    </p:spTree>
    <p:extLst>
      <p:ext uri="{BB962C8B-B14F-4D97-AF65-F5344CB8AC3E}">
        <p14:creationId xmlns:p14="http://schemas.microsoft.com/office/powerpoint/2010/main" val="1768678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4" y="1218343"/>
            <a:ext cx="4362524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1, 12, 31, 19, 21, 23, 6, 14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[17/18]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3" name="Google Shape;513;p42">
            <a:extLst>
              <a:ext uri="{FF2B5EF4-FFF2-40B4-BE49-F238E27FC236}">
                <a16:creationId xmlns:a16="http://schemas.microsoft.com/office/drawing/2014/main" id="{65CF6739-0C30-070C-504A-7F97568B6828}"/>
              </a:ext>
            </a:extLst>
          </p:cNvPr>
          <p:cNvSpPr/>
          <p:nvPr/>
        </p:nvSpPr>
        <p:spPr>
          <a:xfrm rot="5400000">
            <a:off x="5842000" y="1346343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514;p42">
            <a:extLst>
              <a:ext uri="{FF2B5EF4-FFF2-40B4-BE49-F238E27FC236}">
                <a16:creationId xmlns:a16="http://schemas.microsoft.com/office/drawing/2014/main" id="{9E74D0B8-59DF-53EE-EE61-4863A18F323D}"/>
              </a:ext>
            </a:extLst>
          </p:cNvPr>
          <p:cNvSpPr/>
          <p:nvPr/>
        </p:nvSpPr>
        <p:spPr>
          <a:xfrm>
            <a:off x="8232600" y="1562332"/>
            <a:ext cx="3426000" cy="1812525"/>
          </a:xfrm>
          <a:prstGeom prst="wedgeRoundRectCallout">
            <a:avLst>
              <a:gd name="adj1" fmla="val -94616"/>
              <a:gd name="adj2" fmla="val -1113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667" dirty="0">
                <a:solidFill>
                  <a:srgbClr val="FFFFF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Връщаме се обратно от рекурсивното извикване</a:t>
            </a:r>
          </a:p>
        </p:txBody>
      </p:sp>
    </p:spTree>
    <p:extLst>
      <p:ext uri="{BB962C8B-B14F-4D97-AF65-F5344CB8AC3E}">
        <p14:creationId xmlns:p14="http://schemas.microsoft.com/office/powerpoint/2010/main" val="332500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"/>
          <p:cNvSpPr txBox="1">
            <a:spLocks noGrp="1"/>
          </p:cNvSpPr>
          <p:nvPr>
            <p:ph type="body" idx="4294967295"/>
          </p:nvPr>
        </p:nvSpPr>
        <p:spPr>
          <a:xfrm>
            <a:off x="403413" y="1218343"/>
            <a:ext cx="3094797" cy="526740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Стек: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bg-BG" dirty="0">
                <a:latin typeface="Comfortaa" pitchFamily="2" charset="0"/>
              </a:rPr>
              <a:t>(празен)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1, 12, 31, 19, 21, 23, 6, 14, 7</a:t>
            </a:r>
            <a:endParaRPr dirty="0">
              <a:latin typeface="Comfortaa" pitchFamily="2" charset="0"/>
            </a:endParaRPr>
          </a:p>
        </p:txBody>
      </p:sp>
      <p:sp>
        <p:nvSpPr>
          <p:cNvPr id="494" name="Google Shape;494;p42"/>
          <p:cNvSpPr txBox="1">
            <a:spLocks noGrp="1"/>
          </p:cNvSpPr>
          <p:nvPr>
            <p:ph type="title" idx="4294967295"/>
          </p:nvPr>
        </p:nvSpPr>
        <p:spPr>
          <a:xfrm>
            <a:off x="122690" y="114990"/>
            <a:ext cx="11926936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DFS в действие [18/18]</a:t>
            </a:r>
            <a:endParaRPr dirty="0">
              <a:latin typeface="Comfortaa" pitchFamily="2" charset="0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3454399" y="1904867"/>
            <a:ext cx="4903464" cy="4038437"/>
            <a:chOff x="4114800" y="2007160"/>
            <a:chExt cx="3677598" cy="3048031"/>
          </a:xfrm>
          <a:solidFill>
            <a:srgbClr val="00B0F0"/>
          </a:solidFill>
        </p:grpSpPr>
        <p:sp>
          <p:nvSpPr>
            <p:cNvPr id="497" name="Google Shape;497;p42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/>
            </a:p>
          </p:txBody>
        </p:sp>
        <p:sp>
          <p:nvSpPr>
            <p:cNvPr id="498" name="Google Shape;498;p42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499" name="Google Shape;499;p42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/>
            </a:p>
          </p:txBody>
        </p:sp>
        <p:sp>
          <p:nvSpPr>
            <p:cNvPr id="500" name="Google Shape;500;p42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/>
            </a:p>
          </p:txBody>
        </p:sp>
        <p:cxnSp>
          <p:nvCxnSpPr>
            <p:cNvPr id="501" name="Google Shape;501;p42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2" name="Google Shape;502;p42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3" name="Google Shape;503;p42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4" name="Google Shape;504;p42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2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/>
            </a:p>
          </p:txBody>
        </p:sp>
        <p:cxnSp>
          <p:nvCxnSpPr>
            <p:cNvPr id="506" name="Google Shape;506;p42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07" name="Google Shape;507;p42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/>
            </a:p>
          </p:txBody>
        </p:sp>
        <p:sp>
          <p:nvSpPr>
            <p:cNvPr id="508" name="Google Shape;508;p42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/>
            </a:p>
          </p:txBody>
        </p:sp>
        <p:cxnSp>
          <p:nvCxnSpPr>
            <p:cNvPr id="509" name="Google Shape;509;p42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0" name="Google Shape;510;p42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1" name="Google Shape;511;p42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 dirty="0"/>
            </a:p>
          </p:txBody>
        </p:sp>
        <p:cxnSp>
          <p:nvCxnSpPr>
            <p:cNvPr id="512" name="Google Shape;512;p42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96" name="Google Shape;496;p42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</p:grpSp>
      <p:sp>
        <p:nvSpPr>
          <p:cNvPr id="2" name="Google Shape;937;p59">
            <a:extLst>
              <a:ext uri="{FF2B5EF4-FFF2-40B4-BE49-F238E27FC236}">
                <a16:creationId xmlns:a16="http://schemas.microsoft.com/office/drawing/2014/main" id="{320B5BD3-DEE6-AD79-FBC5-8C654620518F}"/>
              </a:ext>
            </a:extLst>
          </p:cNvPr>
          <p:cNvSpPr/>
          <p:nvPr/>
        </p:nvSpPr>
        <p:spPr>
          <a:xfrm>
            <a:off x="7614415" y="1470562"/>
            <a:ext cx="3917035" cy="1459405"/>
          </a:xfrm>
          <a:prstGeom prst="wedgeRoundRectCallout">
            <a:avLst>
              <a:gd name="adj1" fmla="val -33368"/>
              <a:gd name="adj2" fmla="val 76211"/>
              <a:gd name="adj3" fmla="val 16667"/>
            </a:avLst>
          </a:prstGeom>
          <a:solidFill>
            <a:srgbClr val="00B0F0"/>
          </a:solidFill>
          <a:ln>
            <a:noFill/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800" b="1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Обхождането в дълбочина e приключено</a:t>
            </a:r>
            <a:endParaRPr sz="2800" b="1" dirty="0">
              <a:solidFill>
                <a:srgbClr val="FFFFFF"/>
              </a:solidFill>
              <a:latin typeface="Comfortaa" pitchFamily="2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2510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60"/>
          <p:cNvSpPr txBox="1">
            <a:spLocks noGrp="1"/>
          </p:cNvSpPr>
          <p:nvPr>
            <p:ph type="body" idx="4294967295"/>
          </p:nvPr>
        </p:nvSpPr>
        <p:spPr>
          <a:xfrm>
            <a:off x="346874" y="1645931"/>
            <a:ext cx="10962811" cy="18499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10000"/>
              </a:lnSpc>
              <a:spcBef>
                <a:spcPts val="0"/>
              </a:spcBef>
              <a:buSzPts val="2600"/>
              <a:buChar char="▪"/>
            </a:pPr>
            <a:r>
              <a:rPr lang="en" dirty="0">
                <a:latin typeface="Comfortaa" pitchFamily="2" charset="0"/>
              </a:rPr>
              <a:t>Обходете дърво от тип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Tree&lt;T&gt;</a:t>
            </a:r>
            <a:r>
              <a:rPr lang="en" dirty="0">
                <a:solidFill>
                  <a:srgbClr val="00B0F0"/>
                </a:solidFill>
                <a:latin typeface="Comfortaa" pitchFamily="2" charset="0"/>
              </a:rPr>
              <a:t>, като дефинирате:</a:t>
            </a:r>
            <a:endParaRPr dirty="0">
              <a:solidFill>
                <a:srgbClr val="00B0F0"/>
              </a:solidFill>
              <a:latin typeface="Comfortaa" pitchFamily="2" charset="0"/>
            </a:endParaRPr>
          </a:p>
          <a:p>
            <a:pPr marL="609585" lvl="1" indent="-228594">
              <a:lnSpc>
                <a:spcPct val="110000"/>
              </a:lnSpc>
              <a:spcBef>
                <a:spcPts val="1200"/>
              </a:spcBef>
              <a:buSzPts val="1900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IEnumerable&lt;T&gt; OrderDFS()</a:t>
            </a:r>
            <a:r>
              <a:rPr lang="en" dirty="0">
                <a:latin typeface="Comfortaa" pitchFamily="2" charset="0"/>
              </a:rPr>
              <a:t>, който връща елементите на дървото по поредността на обхождане с DFS</a:t>
            </a:r>
            <a:endParaRPr dirty="0">
              <a:latin typeface="Comfortaa" pitchFamily="2" charset="0"/>
            </a:endParaRPr>
          </a:p>
        </p:txBody>
      </p:sp>
      <p:sp>
        <p:nvSpPr>
          <p:cNvPr id="963" name="Google Shape;963;p60"/>
          <p:cNvSpPr txBox="1">
            <a:spLocks noGrp="1"/>
          </p:cNvSpPr>
          <p:nvPr>
            <p:ph type="title" idx="4294967295"/>
          </p:nvPr>
        </p:nvSpPr>
        <p:spPr>
          <a:xfrm>
            <a:off x="507704" y="224061"/>
            <a:ext cx="10962811" cy="10665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sz="3200" dirty="0">
                <a:latin typeface="Comfortaa" pitchFamily="2" charset="0"/>
              </a:rPr>
              <a:t>Задача: Извличане на елементи от дърво (DFS)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964" name="Google Shape;964;p60"/>
          <p:cNvSpPr/>
          <p:nvPr/>
        </p:nvSpPr>
        <p:spPr>
          <a:xfrm>
            <a:off x="4832460" y="4665276"/>
            <a:ext cx="4572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60"/>
          <p:cNvSpPr/>
          <p:nvPr/>
        </p:nvSpPr>
        <p:spPr>
          <a:xfrm>
            <a:off x="5778699" y="4624704"/>
            <a:ext cx="4892530" cy="54663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t" anchorCtr="0">
            <a:noAutofit/>
          </a:bodyPr>
          <a:lstStyle/>
          <a:p>
            <a:pPr algn="ctr">
              <a:lnSpc>
                <a:spcPct val="115384"/>
              </a:lnSpc>
            </a:pPr>
            <a:r>
              <a:rPr lang="en" sz="26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1 12 31 19 21 23 6 14 7</a:t>
            </a:r>
            <a:endParaRPr sz="1467" dirty="0">
              <a:solidFill>
                <a:schemeClr val="bg1"/>
              </a:solidFill>
            </a:endParaRPr>
          </a:p>
        </p:txBody>
      </p:sp>
      <p:grpSp>
        <p:nvGrpSpPr>
          <p:cNvPr id="966" name="Google Shape;966;p60"/>
          <p:cNvGrpSpPr/>
          <p:nvPr/>
        </p:nvGrpSpPr>
        <p:grpSpPr>
          <a:xfrm>
            <a:off x="930329" y="3454201"/>
            <a:ext cx="3693289" cy="2941443"/>
            <a:chOff x="4114800" y="2007160"/>
            <a:chExt cx="3677598" cy="3044552"/>
          </a:xfrm>
          <a:solidFill>
            <a:srgbClr val="00B0F0"/>
          </a:solidFill>
        </p:grpSpPr>
        <p:cxnSp>
          <p:nvCxnSpPr>
            <p:cNvPr id="967" name="Google Shape;967;p60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grp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68" name="Google Shape;968;p60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grp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69" name="Google Shape;969;p60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grp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70" name="Google Shape;970;p60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grp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71" name="Google Shape;971;p60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grp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972" name="Google Shape;972;p60"/>
            <p:cNvSpPr/>
            <p:nvPr/>
          </p:nvSpPr>
          <p:spPr>
            <a:xfrm>
              <a:off x="5637674" y="4477946"/>
              <a:ext cx="576300" cy="565800"/>
            </a:xfrm>
            <a:prstGeom prst="ellipse">
              <a:avLst/>
            </a:prstGeom>
            <a:grpFill/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333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3" name="Google Shape;973;p60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grpFill/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333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4" name="Google Shape;974;p60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grp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975" name="Google Shape;975;p60"/>
            <p:cNvCxnSpPr/>
            <p:nvPr/>
          </p:nvCxnSpPr>
          <p:spPr>
            <a:xfrm>
              <a:off x="5340698" y="3774833"/>
              <a:ext cx="462300" cy="711000"/>
            </a:xfrm>
            <a:prstGeom prst="straightConnector1">
              <a:avLst/>
            </a:prstGeom>
            <a:grp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976" name="Google Shape;976;p60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grpFill/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333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77" name="Google Shape;977;p60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grpFill/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978" name="Google Shape;978;p60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grpFill/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333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79" name="Google Shape;979;p60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grpFill/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333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0" name="Google Shape;980;p60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grpFill/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333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1" name="Google Shape;981;p60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grpFill/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333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2" name="Google Shape;982;p60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grpFill/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333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983" name="Google Shape;983;p60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grpFill/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1333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333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1"/>
          <p:cNvSpPr/>
          <p:nvPr/>
        </p:nvSpPr>
        <p:spPr>
          <a:xfrm>
            <a:off x="636977" y="1088244"/>
            <a:ext cx="10946800" cy="5388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44033" tIns="108033" rIns="144033" bIns="108033" anchor="t" anchorCtr="0">
            <a:noAutofit/>
          </a:bodyPr>
          <a:lstStyle/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IEnumerable&lt;T&gt; OrderDFS()</a:t>
            </a:r>
            <a:endParaRPr sz="1467" dirty="0">
              <a:solidFill>
                <a:schemeClr val="bg1"/>
              </a:solidFill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67" dirty="0">
              <a:solidFill>
                <a:schemeClr val="bg1"/>
              </a:solidFill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List&lt;T&gt; order = new List&lt;T&gt;();</a:t>
            </a:r>
            <a:endParaRPr sz="1467" dirty="0">
              <a:solidFill>
                <a:schemeClr val="bg1"/>
              </a:solidFill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this.</a:t>
            </a:r>
            <a:r>
              <a:rPr lang="en" sz="24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(this, order);</a:t>
            </a:r>
            <a:endParaRPr sz="1467" dirty="0">
              <a:solidFill>
                <a:schemeClr val="bg1"/>
              </a:solidFill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return order;</a:t>
            </a:r>
            <a:endParaRPr sz="1467" dirty="0">
              <a:solidFill>
                <a:schemeClr val="bg1"/>
              </a:solidFill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67" dirty="0">
              <a:solidFill>
                <a:schemeClr val="bg1"/>
              </a:solidFill>
            </a:endParaRPr>
          </a:p>
          <a:p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private void DFS(Tree&lt;T&gt; tree, List&lt;T&gt; order)</a:t>
            </a:r>
            <a:endParaRPr sz="1467" dirty="0">
              <a:solidFill>
                <a:schemeClr val="bg1"/>
              </a:solidFill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67" dirty="0">
              <a:solidFill>
                <a:schemeClr val="bg1"/>
              </a:solidFill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24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(var child in tree.Children)</a:t>
            </a:r>
            <a:endParaRPr sz="1467" dirty="0">
              <a:solidFill>
                <a:schemeClr val="bg1"/>
              </a:solidFill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this.</a:t>
            </a:r>
            <a:r>
              <a:rPr lang="en" sz="24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(child, order);</a:t>
            </a:r>
            <a:endParaRPr sz="1467" dirty="0">
              <a:solidFill>
                <a:schemeClr val="bg1"/>
              </a:solidFill>
            </a:endParaRPr>
          </a:p>
          <a:p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order.Add(tree.Value);</a:t>
            </a:r>
            <a:endParaRPr sz="1467" dirty="0">
              <a:solidFill>
                <a:schemeClr val="bg1"/>
              </a:solidFill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67" dirty="0">
              <a:solidFill>
                <a:schemeClr val="bg1"/>
              </a:solidFill>
            </a:endParaRPr>
          </a:p>
        </p:txBody>
      </p:sp>
      <p:sp>
        <p:nvSpPr>
          <p:cNvPr id="2" name="Google Shape;963;p60">
            <a:extLst>
              <a:ext uri="{FF2B5EF4-FFF2-40B4-BE49-F238E27FC236}">
                <a16:creationId xmlns:a16="http://schemas.microsoft.com/office/drawing/2014/main" id="{409FC95A-3F1E-9EDF-04B3-E380169F0910}"/>
              </a:ext>
            </a:extLst>
          </p:cNvPr>
          <p:cNvSpPr txBox="1">
            <a:spLocks/>
          </p:cNvSpPr>
          <p:nvPr/>
        </p:nvSpPr>
        <p:spPr>
          <a:xfrm>
            <a:off x="507704" y="224061"/>
            <a:ext cx="10962811" cy="10665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ru-RU" sz="3200">
                <a:latin typeface="Comfortaa" pitchFamily="2" charset="0"/>
              </a:rPr>
              <a:t>Задача: Извличане на елементи от дърво (DFS)</a:t>
            </a:r>
            <a:endParaRPr lang="ru-RU" sz="32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62"/>
          <p:cNvSpPr txBox="1">
            <a:spLocks noGrp="1"/>
          </p:cNvSpPr>
          <p:nvPr>
            <p:ph type="body" idx="4294967295"/>
          </p:nvPr>
        </p:nvSpPr>
        <p:spPr>
          <a:xfrm>
            <a:off x="701805" y="1385093"/>
            <a:ext cx="10062937" cy="18026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0000"/>
              </a:lnSpc>
              <a:spcBef>
                <a:spcPts val="0"/>
              </a:spcBef>
              <a:buSzPts val="2400"/>
              <a:buChar char="▪"/>
            </a:pP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Обхождане в ширина</a:t>
            </a:r>
            <a:r>
              <a:rPr lang="en" sz="32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(BFS) - </a:t>
            </a:r>
            <a:r>
              <a:rPr lang="en" sz="3200" dirty="0">
                <a:solidFill>
                  <a:schemeClr val="lt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за всеки възел:</a:t>
            </a:r>
            <a:endParaRPr sz="3200" dirty="0">
              <a:solidFill>
                <a:schemeClr val="lt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70927">
              <a:lnSpc>
                <a:spcPct val="100000"/>
              </a:lnSpc>
              <a:spcBef>
                <a:spcPts val="0"/>
              </a:spcBef>
              <a:buSzPts val="24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Обработва се стойността на възела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70927">
              <a:lnSpc>
                <a:spcPct val="100000"/>
              </a:lnSpc>
              <a:spcBef>
                <a:spcPts val="0"/>
              </a:spcBef>
              <a:buSzPts val="24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Посещават се всички съседните възли</a:t>
            </a:r>
            <a:endParaRPr sz="32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995" name="Google Shape;995;p62"/>
          <p:cNvSpPr txBox="1">
            <a:spLocks noGrp="1"/>
          </p:cNvSpPr>
          <p:nvPr>
            <p:ph type="title" idx="4294967295"/>
          </p:nvPr>
        </p:nvSpPr>
        <p:spPr>
          <a:xfrm>
            <a:off x="700206" y="274313"/>
            <a:ext cx="95800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Обхождане в ширина (BFS)</a:t>
            </a:r>
            <a:endParaRPr dirty="0">
              <a:latin typeface="Comfortaa" pitchFamily="2" charset="0"/>
            </a:endParaRPr>
          </a:p>
        </p:txBody>
      </p:sp>
      <p:sp>
        <p:nvSpPr>
          <p:cNvPr id="996" name="Google Shape;996;p62"/>
          <p:cNvSpPr/>
          <p:nvPr/>
        </p:nvSpPr>
        <p:spPr>
          <a:xfrm>
            <a:off x="820408" y="2881165"/>
            <a:ext cx="5376400" cy="3554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15384"/>
              </a:lnSpc>
            </a:pP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BFS (</a:t>
            </a:r>
            <a:r>
              <a:rPr lang="en" sz="2133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33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133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queue -&gt; </a:t>
            </a:r>
            <a:r>
              <a:rPr lang="en" sz="2133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endParaRPr sz="2133" b="1" i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while queue not empty</a:t>
            </a:r>
            <a:endParaRPr sz="2133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133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v -&gt;</a:t>
            </a: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queue</a:t>
            </a:r>
            <a:endParaRPr sz="2133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print </a:t>
            </a:r>
            <a:r>
              <a:rPr lang="en" sz="2133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2133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for each child </a:t>
            </a:r>
            <a:r>
              <a:rPr lang="en" sz="2133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of </a:t>
            </a:r>
            <a:r>
              <a:rPr lang="en" sz="2133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2133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queue -&gt; </a:t>
            </a:r>
            <a:r>
              <a:rPr lang="en" sz="2133" b="1" i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endParaRPr sz="2133" b="1" i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384"/>
              </a:lnSpc>
            </a:pPr>
            <a:r>
              <a:rPr lang="en" sz="21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133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" name="Google Shape;1030;p63">
            <a:extLst>
              <a:ext uri="{FF2B5EF4-FFF2-40B4-BE49-F238E27FC236}">
                <a16:creationId xmlns:a16="http://schemas.microsoft.com/office/drawing/2014/main" id="{D0FFC529-BC7D-51FA-E7D3-F6C2A5A3CF43}"/>
              </a:ext>
            </a:extLst>
          </p:cNvPr>
          <p:cNvGrpSpPr/>
          <p:nvPr/>
        </p:nvGrpSpPr>
        <p:grpSpPr>
          <a:xfrm>
            <a:off x="6811537" y="2430246"/>
            <a:ext cx="4903464" cy="4038437"/>
            <a:chOff x="4114800" y="2007160"/>
            <a:chExt cx="3677598" cy="3048031"/>
          </a:xfrm>
        </p:grpSpPr>
        <p:sp>
          <p:nvSpPr>
            <p:cNvPr id="3" name="Google Shape;1031;p63">
              <a:extLst>
                <a:ext uri="{FF2B5EF4-FFF2-40B4-BE49-F238E27FC236}">
                  <a16:creationId xmlns:a16="http://schemas.microsoft.com/office/drawing/2014/main" id="{CD701A18-CB83-4008-A801-2DB479D297C6}"/>
                </a:ext>
              </a:extLst>
            </p:cNvPr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4" name="Google Shape;1032;p63">
              <a:extLst>
                <a:ext uri="{FF2B5EF4-FFF2-40B4-BE49-F238E27FC236}">
                  <a16:creationId xmlns:a16="http://schemas.microsoft.com/office/drawing/2014/main" id="{F33A78C5-7DA9-A7F7-4712-DDB8D808E65E}"/>
                </a:ext>
              </a:extLst>
            </p:cNvPr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5" name="Google Shape;1033;p63">
              <a:extLst>
                <a:ext uri="{FF2B5EF4-FFF2-40B4-BE49-F238E27FC236}">
                  <a16:creationId xmlns:a16="http://schemas.microsoft.com/office/drawing/2014/main" id="{75991EB3-4EF4-40B1-7074-A8DCAB43C411}"/>
                </a:ext>
              </a:extLst>
            </p:cNvPr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1034;p63">
              <a:extLst>
                <a:ext uri="{FF2B5EF4-FFF2-40B4-BE49-F238E27FC236}">
                  <a16:creationId xmlns:a16="http://schemas.microsoft.com/office/drawing/2014/main" id="{BD345704-EB8A-2EA9-B878-9B29F976F813}"/>
                </a:ext>
              </a:extLst>
            </p:cNvPr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7" name="Google Shape;1035;p63">
              <a:extLst>
                <a:ext uri="{FF2B5EF4-FFF2-40B4-BE49-F238E27FC236}">
                  <a16:creationId xmlns:a16="http://schemas.microsoft.com/office/drawing/2014/main" id="{867AEA14-D8AE-84CB-B768-7086EA31565B}"/>
                </a:ext>
              </a:extLst>
            </p:cNvPr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8" name="Google Shape;1036;p63">
              <a:extLst>
                <a:ext uri="{FF2B5EF4-FFF2-40B4-BE49-F238E27FC236}">
                  <a16:creationId xmlns:a16="http://schemas.microsoft.com/office/drawing/2014/main" id="{03BC8DE3-D16D-1BF3-748A-EFF04494C099}"/>
                </a:ext>
              </a:extLst>
            </p:cNvPr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1037;p63">
              <a:extLst>
                <a:ext uri="{FF2B5EF4-FFF2-40B4-BE49-F238E27FC236}">
                  <a16:creationId xmlns:a16="http://schemas.microsoft.com/office/drawing/2014/main" id="{E05C442E-2F16-BFAD-C762-00D3CB043A1F}"/>
                </a:ext>
              </a:extLst>
            </p:cNvPr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1038;p63">
              <a:extLst>
                <a:ext uri="{FF2B5EF4-FFF2-40B4-BE49-F238E27FC236}">
                  <a16:creationId xmlns:a16="http://schemas.microsoft.com/office/drawing/2014/main" id="{4170B819-7954-7502-FA14-B9D1868C27D7}"/>
                </a:ext>
              </a:extLst>
            </p:cNvPr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1039;p63">
              <a:extLst>
                <a:ext uri="{FF2B5EF4-FFF2-40B4-BE49-F238E27FC236}">
                  <a16:creationId xmlns:a16="http://schemas.microsoft.com/office/drawing/2014/main" id="{005A7FBB-4689-C11A-945B-643D46E742D6}"/>
                </a:ext>
              </a:extLst>
            </p:cNvPr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Google Shape;1040;p63">
              <a:extLst>
                <a:ext uri="{FF2B5EF4-FFF2-40B4-BE49-F238E27FC236}">
                  <a16:creationId xmlns:a16="http://schemas.microsoft.com/office/drawing/2014/main" id="{BA8A9705-73F4-E0C0-1AF2-937F42E9557F}"/>
                </a:ext>
              </a:extLst>
            </p:cNvPr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3" name="Google Shape;1041;p63">
              <a:extLst>
                <a:ext uri="{FF2B5EF4-FFF2-40B4-BE49-F238E27FC236}">
                  <a16:creationId xmlns:a16="http://schemas.microsoft.com/office/drawing/2014/main" id="{E89016FD-F635-188E-FBE6-1EA8BC2283DD}"/>
                </a:ext>
              </a:extLst>
            </p:cNvPr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1042;p63">
              <a:extLst>
                <a:ext uri="{FF2B5EF4-FFF2-40B4-BE49-F238E27FC236}">
                  <a16:creationId xmlns:a16="http://schemas.microsoft.com/office/drawing/2014/main" id="{BD157035-0A58-AE88-AEB5-D53CF3F5E1B8}"/>
                </a:ext>
              </a:extLst>
            </p:cNvPr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5" name="Google Shape;1043;p63">
              <a:extLst>
                <a:ext uri="{FF2B5EF4-FFF2-40B4-BE49-F238E27FC236}">
                  <a16:creationId xmlns:a16="http://schemas.microsoft.com/office/drawing/2014/main" id="{904B0A1A-3F49-6962-9AA9-6A60BF9BC14B}"/>
                </a:ext>
              </a:extLst>
            </p:cNvPr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6" name="Google Shape;1044;p63">
              <a:extLst>
                <a:ext uri="{FF2B5EF4-FFF2-40B4-BE49-F238E27FC236}">
                  <a16:creationId xmlns:a16="http://schemas.microsoft.com/office/drawing/2014/main" id="{F4286C1A-4655-806E-3D30-5FD61CAAD383}"/>
                </a:ext>
              </a:extLst>
            </p:cNvPr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1045;p63">
              <a:extLst>
                <a:ext uri="{FF2B5EF4-FFF2-40B4-BE49-F238E27FC236}">
                  <a16:creationId xmlns:a16="http://schemas.microsoft.com/office/drawing/2014/main" id="{92F258E6-72A3-3B99-C73E-0347A0FD3BCC}"/>
                </a:ext>
              </a:extLst>
            </p:cNvPr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" name="Google Shape;1046;p63">
              <a:extLst>
                <a:ext uri="{FF2B5EF4-FFF2-40B4-BE49-F238E27FC236}">
                  <a16:creationId xmlns:a16="http://schemas.microsoft.com/office/drawing/2014/main" id="{C84AE095-4E82-4EAB-23CD-726ED1E298C2}"/>
                </a:ext>
              </a:extLst>
            </p:cNvPr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9" name="Google Shape;1047;p63">
              <a:extLst>
                <a:ext uri="{FF2B5EF4-FFF2-40B4-BE49-F238E27FC236}">
                  <a16:creationId xmlns:a16="http://schemas.microsoft.com/office/drawing/2014/main" id="{A50F2F1B-35B3-EA76-8DDD-CFEC54AB7236}"/>
                </a:ext>
              </a:extLst>
            </p:cNvPr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553963" y="437911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Дървовидни структури от данни [1/2]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415600" y="1198176"/>
            <a:ext cx="11360800" cy="212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74121" algn="just">
              <a:buSzPts val="2000"/>
            </a:pPr>
            <a:r>
              <a:rPr lang="en" sz="2667" dirty="0">
                <a:latin typeface="Comfortaa" pitchFamily="2" charset="0"/>
              </a:rPr>
              <a:t>Дървовидните структури от данни са:</a:t>
            </a:r>
            <a:endParaRPr sz="2667" dirty="0">
              <a:latin typeface="Comfortaa" pitchFamily="2" charset="0"/>
            </a:endParaRPr>
          </a:p>
          <a:p>
            <a:pPr lvl="1" indent="-474121" algn="just">
              <a:spcBef>
                <a:spcPts val="0"/>
              </a:spcBef>
              <a:buSzPts val="2000"/>
            </a:pPr>
            <a:r>
              <a:rPr lang="en" sz="2667" dirty="0">
                <a:latin typeface="Comfortaa" pitchFamily="2" charset="0"/>
              </a:rPr>
              <a:t>Разклонени йерархични структури от данни</a:t>
            </a:r>
            <a:endParaRPr sz="2667" dirty="0">
              <a:latin typeface="Comfortaa" pitchFamily="2" charset="0"/>
            </a:endParaRPr>
          </a:p>
          <a:p>
            <a:pPr lvl="1" indent="-474121" algn="just">
              <a:spcBef>
                <a:spcPts val="0"/>
              </a:spcBef>
              <a:buSzPts val="2000"/>
            </a:pPr>
            <a:r>
              <a:rPr lang="en" sz="2667" dirty="0">
                <a:latin typeface="Comfortaa" pitchFamily="2" charset="0"/>
              </a:rPr>
              <a:t>Изградени от възли</a:t>
            </a:r>
            <a:endParaRPr sz="2667" dirty="0">
              <a:latin typeface="Comfortaa" pitchFamily="2" charset="0"/>
            </a:endParaRPr>
          </a:p>
          <a:p>
            <a:pPr lvl="1" indent="-474121" algn="just">
              <a:spcBef>
                <a:spcPts val="0"/>
              </a:spcBef>
              <a:buSzPts val="2000"/>
            </a:pPr>
            <a:r>
              <a:rPr lang="en" sz="2667" dirty="0">
                <a:latin typeface="Comfortaa" pitchFamily="2" charset="0"/>
              </a:rPr>
              <a:t>Всеки възел е свързан с други възли (разклонения на дървото)</a:t>
            </a:r>
            <a:endParaRPr sz="2667" dirty="0">
              <a:latin typeface="Comfortaa" pitchFamily="2" charset="0"/>
            </a:endParaRPr>
          </a:p>
          <a:p>
            <a:pPr indent="0" algn="just">
              <a:buNone/>
            </a:pPr>
            <a:endParaRPr sz="2667" dirty="0">
              <a:latin typeface="Comfortaa" pitchFamily="2" charset="0"/>
            </a:endParaRPr>
          </a:p>
        </p:txBody>
      </p:sp>
      <p:grpSp>
        <p:nvGrpSpPr>
          <p:cNvPr id="167" name="Google Shape;167;p26"/>
          <p:cNvGrpSpPr/>
          <p:nvPr/>
        </p:nvGrpSpPr>
        <p:grpSpPr>
          <a:xfrm>
            <a:off x="1304948" y="3554252"/>
            <a:ext cx="3623256" cy="2776488"/>
            <a:chOff x="2845389" y="3634852"/>
            <a:chExt cx="3185374" cy="2530829"/>
          </a:xfrm>
        </p:grpSpPr>
        <p:cxnSp>
          <p:nvCxnSpPr>
            <p:cNvPr id="168" name="Google Shape;168;p26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69" name="Google Shape;169;p26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70" name="Google Shape;170;p26"/>
            <p:cNvCxnSpPr/>
            <p:nvPr/>
          </p:nvCxnSpPr>
          <p:spPr>
            <a:xfrm>
              <a:off x="3920989" y="5179720"/>
              <a:ext cx="189000" cy="3477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71" name="Google Shape;171;p26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72" name="Google Shape;172;p26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73" name="Google Shape;173;p26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19050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26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3895589" y="5514681"/>
              <a:ext cx="6651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5863782" y="3554433"/>
            <a:ext cx="3639172" cy="2776307"/>
            <a:chOff x="4623619" y="2007160"/>
            <a:chExt cx="2931034" cy="2423170"/>
          </a:xfrm>
        </p:grpSpPr>
        <p:sp>
          <p:nvSpPr>
            <p:cNvPr id="182" name="Google Shape;182;p26"/>
            <p:cNvSpPr/>
            <p:nvPr/>
          </p:nvSpPr>
          <p:spPr>
            <a:xfrm>
              <a:off x="5778290" y="2007160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endParaRPr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6577489" y="2887373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-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5018202" y="2881786"/>
              <a:ext cx="5751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6183940" y="3864530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6976253" y="3848886"/>
              <a:ext cx="5784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flipH="1">
              <a:off x="5508741" y="2488255"/>
              <a:ext cx="372000" cy="4725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88" name="Google Shape;188;p26"/>
            <p:cNvCxnSpPr/>
            <p:nvPr/>
          </p:nvCxnSpPr>
          <p:spPr>
            <a:xfrm flipH="1">
              <a:off x="6499184" y="3420189"/>
              <a:ext cx="261000" cy="4443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89" name="Google Shape;189;p26"/>
            <p:cNvCxnSpPr/>
            <p:nvPr/>
          </p:nvCxnSpPr>
          <p:spPr>
            <a:xfrm>
              <a:off x="6992759" y="3420189"/>
              <a:ext cx="206400" cy="4443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90" name="Google Shape;190;p26"/>
            <p:cNvCxnSpPr/>
            <p:nvPr/>
          </p:nvCxnSpPr>
          <p:spPr>
            <a:xfrm>
              <a:off x="6290070" y="2488255"/>
              <a:ext cx="408300" cy="4725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91" name="Google Shape;191;p26"/>
            <p:cNvSpPr/>
            <p:nvPr/>
          </p:nvSpPr>
          <p:spPr>
            <a:xfrm>
              <a:off x="5406949" y="3841086"/>
              <a:ext cx="5763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4623619" y="3841086"/>
              <a:ext cx="575100" cy="5658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93" name="Google Shape;193;p26"/>
            <p:cNvCxnSpPr/>
            <p:nvPr/>
          </p:nvCxnSpPr>
          <p:spPr>
            <a:xfrm flipH="1">
              <a:off x="4919552" y="3420189"/>
              <a:ext cx="234300" cy="4443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94" name="Google Shape;194;p26"/>
            <p:cNvCxnSpPr/>
            <p:nvPr/>
          </p:nvCxnSpPr>
          <p:spPr>
            <a:xfrm>
              <a:off x="5431313" y="3420189"/>
              <a:ext cx="216300" cy="4377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190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5" name="Google Shape;195;p26"/>
          <p:cNvSpPr/>
          <p:nvPr/>
        </p:nvSpPr>
        <p:spPr>
          <a:xfrm>
            <a:off x="9188071" y="3440273"/>
            <a:ext cx="2349200" cy="639200"/>
          </a:xfrm>
          <a:prstGeom prst="wedgeRoundRectCallout">
            <a:avLst>
              <a:gd name="adj1" fmla="val -68873"/>
              <a:gd name="adj2" fmla="val 48514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solidFill>
              <a:srgbClr val="00B0F0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Двоично дърво</a:t>
            </a:r>
            <a:endParaRPr dirty="0">
              <a:solidFill>
                <a:schemeClr val="bg1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781839" y="3440041"/>
            <a:ext cx="1133600" cy="639200"/>
          </a:xfrm>
          <a:prstGeom prst="wedgeRoundRectCallout">
            <a:avLst>
              <a:gd name="adj1" fmla="val 90088"/>
              <a:gd name="adj2" fmla="val 45119"/>
              <a:gd name="adj3" fmla="val 16667"/>
            </a:avLst>
          </a:prstGeom>
          <a:solidFill>
            <a:srgbClr val="00B0F0">
              <a:alpha val="94900"/>
            </a:srgbClr>
          </a:solidFill>
          <a:ln w="19050" cap="flat" cmpd="sng">
            <a:solidFill>
              <a:srgbClr val="00B0F0">
                <a:alpha val="800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Дърво</a:t>
            </a:r>
            <a:endParaRPr dirty="0">
              <a:solidFill>
                <a:schemeClr val="bg1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(празен)</a:t>
            </a:r>
            <a:endParaRPr dirty="0">
              <a:latin typeface="Comfortaa" pitchFamily="2" charset="0"/>
            </a:endParaRP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5040208" y="2306223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83936"/>
              <a:gd name="adj2" fmla="val -314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Първоначално добавяме корена в опашката</a:t>
            </a:r>
            <a:endParaRPr sz="14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bg-BG" dirty="0">
                <a:latin typeface="Comfortaa" pitchFamily="2" charset="0"/>
              </a:rPr>
              <a:t>(празен)</a:t>
            </a: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[2/19]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5040208" y="2306223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83936"/>
              <a:gd name="adj2" fmla="val -3143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7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19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[3/19]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3762406" y="3925604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63719"/>
              <a:gd name="adj2" fmla="val 9659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54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19, 21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[4/19]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3762406" y="3925604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63719"/>
              <a:gd name="adj2" fmla="val 9659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42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19, 21, 14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[5/19]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3762406" y="3925604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63719"/>
              <a:gd name="adj2" fmla="val 9659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1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21, 14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[6/19]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3762406" y="3925604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63"/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63719"/>
              <a:gd name="adj2" fmla="val 9659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507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21, 14, 1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[7/19]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2718635" y="5562162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100808"/>
              <a:gd name="adj2" fmla="val 21496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</a:p>
        </p:txBody>
      </p:sp>
    </p:spTree>
    <p:extLst>
      <p:ext uri="{BB962C8B-B14F-4D97-AF65-F5344CB8AC3E}">
        <p14:creationId xmlns:p14="http://schemas.microsoft.com/office/powerpoint/2010/main" val="750469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21, 14, 1, 12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[8/19]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2718635" y="5562162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100808"/>
              <a:gd name="adj2" fmla="val 21496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</a:p>
        </p:txBody>
      </p:sp>
    </p:spTree>
    <p:extLst>
      <p:ext uri="{BB962C8B-B14F-4D97-AF65-F5344CB8AC3E}">
        <p14:creationId xmlns:p14="http://schemas.microsoft.com/office/powerpoint/2010/main" val="2635506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21, 14, 1, 12, 31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[9/19]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>
            <a:off x="2718635" y="5562162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100808"/>
              <a:gd name="adj2" fmla="val 214969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</a:p>
        </p:txBody>
      </p:sp>
    </p:spTree>
    <p:extLst>
      <p:ext uri="{BB962C8B-B14F-4D97-AF65-F5344CB8AC3E}">
        <p14:creationId xmlns:p14="http://schemas.microsoft.com/office/powerpoint/2010/main" val="14565061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14, 1, 12, 31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[10/19]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 rot="16200000">
            <a:off x="5903701" y="4727062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84391"/>
              <a:gd name="adj2" fmla="val 12082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body" idx="1"/>
          </p:nvPr>
        </p:nvSpPr>
        <p:spPr>
          <a:xfrm>
            <a:off x="415600" y="1404886"/>
            <a:ext cx="10786706" cy="184355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74121" algn="just"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Дървовидните структури от данни:</a:t>
            </a:r>
          </a:p>
          <a:p>
            <a:pPr lvl="1" indent="-474121" algn="just">
              <a:buSzPts val="2000"/>
              <a:buFont typeface="Arial" panose="020B0604020202020204" pitchFamily="34" charset="0"/>
              <a:buChar char="•"/>
            </a:pPr>
            <a:r>
              <a:rPr lang="en" sz="2267" b="1" dirty="0">
                <a:solidFill>
                  <a:srgbClr val="00B0F0"/>
                </a:solidFill>
                <a:latin typeface="Comfortaa" pitchFamily="2" charset="0"/>
              </a:rPr>
              <a:t>Дървета</a:t>
            </a:r>
            <a:r>
              <a:rPr lang="en" sz="2267" dirty="0">
                <a:latin typeface="Comfortaa" pitchFamily="2" charset="0"/>
              </a:rPr>
              <a:t> - двоични, балансирани, подредени и др.</a:t>
            </a:r>
          </a:p>
          <a:p>
            <a:pPr lvl="1" indent="-474121" algn="just">
              <a:buSzPts val="2000"/>
              <a:buFont typeface="Arial" panose="020B0604020202020204" pitchFamily="34" charset="0"/>
              <a:buChar char="•"/>
            </a:pPr>
            <a:r>
              <a:rPr lang="en" sz="2267" b="1" dirty="0">
                <a:solidFill>
                  <a:srgbClr val="00B0F0"/>
                </a:solidFill>
                <a:latin typeface="Comfortaa" pitchFamily="2" charset="0"/>
              </a:rPr>
              <a:t>Графи</a:t>
            </a:r>
            <a:r>
              <a:rPr lang="en" sz="2267" dirty="0">
                <a:latin typeface="Comfortaa" pitchFamily="2" charset="0"/>
              </a:rPr>
              <a:t> - ориентирани, неориентирани, с тегла и др.</a:t>
            </a:r>
          </a:p>
          <a:p>
            <a:pPr lvl="1" indent="-474121" algn="just">
              <a:buSzPts val="2000"/>
              <a:buFont typeface="Arial" panose="020B0604020202020204" pitchFamily="34" charset="0"/>
              <a:buChar char="•"/>
            </a:pPr>
            <a:r>
              <a:rPr lang="en" sz="2267" b="1" dirty="0">
                <a:solidFill>
                  <a:srgbClr val="00B0F0"/>
                </a:solidFill>
                <a:latin typeface="Comfortaa" pitchFamily="2" charset="0"/>
              </a:rPr>
              <a:t>Мрежи</a:t>
            </a:r>
            <a:r>
              <a:rPr lang="en" sz="2267" dirty="0">
                <a:latin typeface="Comfortaa" pitchFamily="2" charset="0"/>
              </a:rPr>
              <a:t> - графи с особени свойства</a:t>
            </a:r>
            <a:endParaRPr sz="2267" dirty="0">
              <a:latin typeface="Comfortaa" pitchFamily="2" charset="0"/>
            </a:endParaRPr>
          </a:p>
          <a:p>
            <a:pPr indent="0" algn="just">
              <a:buNone/>
            </a:pPr>
            <a:endParaRPr sz="2667" dirty="0">
              <a:latin typeface="Comfortaa" pitchFamily="2" charset="0"/>
            </a:endParaRPr>
          </a:p>
        </p:txBody>
      </p:sp>
      <p:grpSp>
        <p:nvGrpSpPr>
          <p:cNvPr id="203" name="Google Shape;203;p27"/>
          <p:cNvGrpSpPr/>
          <p:nvPr/>
        </p:nvGrpSpPr>
        <p:grpSpPr>
          <a:xfrm>
            <a:off x="7094700" y="4085952"/>
            <a:ext cx="3769672" cy="2383856"/>
            <a:chOff x="5333124" y="1123950"/>
            <a:chExt cx="3364176" cy="2404050"/>
          </a:xfrm>
        </p:grpSpPr>
        <p:cxnSp>
          <p:nvCxnSpPr>
            <p:cNvPr id="210" name="Google Shape;210;p27"/>
            <p:cNvCxnSpPr>
              <a:stCxn id="207" idx="6"/>
              <a:endCxn id="204" idx="2"/>
            </p:cNvCxnSpPr>
            <p:nvPr/>
          </p:nvCxnSpPr>
          <p:spPr>
            <a:xfrm rot="10800000" flipH="1">
              <a:off x="6074700" y="1401900"/>
              <a:ext cx="1047600" cy="247800"/>
            </a:xfrm>
            <a:prstGeom prst="straightConnector1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218" name="Google Shape;218;p27"/>
            <p:cNvSpPr txBox="1"/>
            <p:nvPr/>
          </p:nvSpPr>
          <p:spPr>
            <a:xfrm rot="20781986">
              <a:off x="6229376" y="1140547"/>
              <a:ext cx="906932" cy="558758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467" b="1" dirty="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5 (20)</a:t>
              </a:r>
              <a:endParaRPr sz="1467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 rot="1988661">
              <a:off x="7672229" y="1504686"/>
              <a:ext cx="777503" cy="323183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467" b="1" dirty="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5 (10)</a:t>
              </a:r>
              <a:endParaRPr sz="1467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1" name="Google Shape;221;p27"/>
            <p:cNvSpPr txBox="1"/>
            <p:nvPr/>
          </p:nvSpPr>
          <p:spPr>
            <a:xfrm rot="19859974">
              <a:off x="5955630" y="2788550"/>
              <a:ext cx="1009380" cy="323089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467" b="1" dirty="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15 (30)</a:t>
              </a:r>
              <a:endParaRPr sz="1467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2" name="Google Shape;222;p27"/>
            <p:cNvSpPr txBox="1"/>
            <p:nvPr/>
          </p:nvSpPr>
          <p:spPr>
            <a:xfrm rot="2304376">
              <a:off x="7254866" y="2565025"/>
              <a:ext cx="709395" cy="32309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467" b="1" dirty="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5 (5)</a:t>
              </a:r>
              <a:endParaRPr sz="1467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3" name="Google Shape;223;p27"/>
            <p:cNvSpPr txBox="1"/>
            <p:nvPr/>
          </p:nvSpPr>
          <p:spPr>
            <a:xfrm rot="-924125">
              <a:off x="7280094" y="1902238"/>
              <a:ext cx="882183" cy="323004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467" b="1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20(20)</a:t>
              </a:r>
              <a:endParaRPr sz="1467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4" name="Google Shape;224;p27"/>
            <p:cNvSpPr txBox="1"/>
            <p:nvPr/>
          </p:nvSpPr>
          <p:spPr>
            <a:xfrm rot="1626690">
              <a:off x="5843597" y="2087170"/>
              <a:ext cx="1051922" cy="323216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467" b="1" dirty="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10 (40)</a:t>
              </a:r>
              <a:endParaRPr sz="1467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7122557" y="1123950"/>
              <a:ext cx="5580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6629400" y="2133600"/>
              <a:ext cx="6201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8077200" y="1905000"/>
              <a:ext cx="6201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5486400" y="1371600"/>
              <a:ext cx="5883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133" b="1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5410200" y="2743200"/>
              <a:ext cx="5580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7620000" y="2971800"/>
              <a:ext cx="5580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11" name="Google Shape;211;p27"/>
            <p:cNvCxnSpPr>
              <a:stCxn id="208" idx="6"/>
              <a:endCxn id="205" idx="3"/>
            </p:cNvCxnSpPr>
            <p:nvPr/>
          </p:nvCxnSpPr>
          <p:spPr>
            <a:xfrm rot="10800000" flipH="1">
              <a:off x="5968200" y="2608200"/>
              <a:ext cx="752100" cy="413100"/>
            </a:xfrm>
            <a:prstGeom prst="straightConnector1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12" name="Google Shape;212;p27"/>
            <p:cNvCxnSpPr>
              <a:stCxn id="204" idx="5"/>
              <a:endCxn id="206" idx="1"/>
            </p:cNvCxnSpPr>
            <p:nvPr/>
          </p:nvCxnSpPr>
          <p:spPr>
            <a:xfrm>
              <a:off x="7598840" y="1598696"/>
              <a:ext cx="569100" cy="387600"/>
            </a:xfrm>
            <a:prstGeom prst="straightConnector1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13" name="Google Shape;213;p27"/>
            <p:cNvCxnSpPr>
              <a:stCxn id="205" idx="5"/>
              <a:endCxn id="209" idx="1"/>
            </p:cNvCxnSpPr>
            <p:nvPr/>
          </p:nvCxnSpPr>
          <p:spPr>
            <a:xfrm>
              <a:off x="7158688" y="2608346"/>
              <a:ext cx="543000" cy="444900"/>
            </a:xfrm>
            <a:prstGeom prst="straightConnector1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14" name="Google Shape;214;p27"/>
            <p:cNvCxnSpPr>
              <a:stCxn id="205" idx="6"/>
              <a:endCxn id="206" idx="2"/>
            </p:cNvCxnSpPr>
            <p:nvPr/>
          </p:nvCxnSpPr>
          <p:spPr>
            <a:xfrm rot="10800000" flipH="1">
              <a:off x="7249500" y="2183100"/>
              <a:ext cx="827700" cy="228600"/>
            </a:xfrm>
            <a:prstGeom prst="straightConnector1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15" name="Google Shape;215;p27"/>
            <p:cNvCxnSpPr>
              <a:stCxn id="207" idx="5"/>
              <a:endCxn id="205" idx="1"/>
            </p:cNvCxnSpPr>
            <p:nvPr/>
          </p:nvCxnSpPr>
          <p:spPr>
            <a:xfrm>
              <a:off x="5988545" y="1846346"/>
              <a:ext cx="731700" cy="368700"/>
            </a:xfrm>
            <a:prstGeom prst="straightConnector1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16" name="Google Shape;216;p27"/>
            <p:cNvCxnSpPr>
              <a:stCxn id="207" idx="4"/>
              <a:endCxn id="208" idx="0"/>
            </p:cNvCxnSpPr>
            <p:nvPr/>
          </p:nvCxnSpPr>
          <p:spPr>
            <a:xfrm flipH="1">
              <a:off x="5689050" y="1927800"/>
              <a:ext cx="91500" cy="815100"/>
            </a:xfrm>
            <a:prstGeom prst="straightConnector1">
              <a:avLst/>
            </a:prstGeom>
            <a:no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17" name="Google Shape;217;p27"/>
            <p:cNvCxnSpPr/>
            <p:nvPr/>
          </p:nvCxnSpPr>
          <p:spPr>
            <a:xfrm>
              <a:off x="8577550" y="2421420"/>
              <a:ext cx="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20" name="Google Shape;220;p27"/>
            <p:cNvSpPr txBox="1"/>
            <p:nvPr/>
          </p:nvSpPr>
          <p:spPr>
            <a:xfrm rot="16564044">
              <a:off x="4961734" y="1946040"/>
              <a:ext cx="1155903" cy="413124"/>
            </a:xfrm>
            <a:prstGeom prst="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r>
                <a:rPr lang="en" sz="1600" b="1" dirty="0">
                  <a:solidFill>
                    <a:srgbClr val="00B0F0"/>
                  </a:solidFill>
                  <a:latin typeface="Consolas"/>
                  <a:ea typeface="Consolas"/>
                  <a:cs typeface="Consolas"/>
                  <a:sym typeface="Consolas"/>
                </a:rPr>
                <a:t>15 (15)</a:t>
              </a:r>
              <a:endParaRPr sz="1600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25" name="Google Shape;225;p27"/>
          <p:cNvGrpSpPr/>
          <p:nvPr/>
        </p:nvGrpSpPr>
        <p:grpSpPr>
          <a:xfrm>
            <a:off x="1200869" y="4257919"/>
            <a:ext cx="5295584" cy="2066689"/>
            <a:chOff x="3686175" y="4114785"/>
            <a:chExt cx="4862498" cy="2286161"/>
          </a:xfrm>
        </p:grpSpPr>
        <p:sp>
          <p:nvSpPr>
            <p:cNvPr id="226" name="Google Shape;226;p27"/>
            <p:cNvSpPr/>
            <p:nvPr/>
          </p:nvSpPr>
          <p:spPr>
            <a:xfrm>
              <a:off x="7074914" y="4114785"/>
              <a:ext cx="5580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6268877" y="5721180"/>
              <a:ext cx="5580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6942808" y="5041554"/>
              <a:ext cx="6201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7928573" y="4495800"/>
              <a:ext cx="6201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5507666" y="4300138"/>
              <a:ext cx="5883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2133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5276832" y="5721177"/>
              <a:ext cx="5580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7446931" y="5844746"/>
              <a:ext cx="5580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2133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33" name="Google Shape;233;p27"/>
            <p:cNvCxnSpPr>
              <a:stCxn id="230" idx="6"/>
              <a:endCxn id="226" idx="2"/>
            </p:cNvCxnSpPr>
            <p:nvPr/>
          </p:nvCxnSpPr>
          <p:spPr>
            <a:xfrm rot="10800000" flipH="1">
              <a:off x="6095966" y="4392838"/>
              <a:ext cx="978900" cy="1854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34" name="Google Shape;234;p27"/>
            <p:cNvCxnSpPr>
              <a:stCxn id="227" idx="7"/>
              <a:endCxn id="228" idx="3"/>
            </p:cNvCxnSpPr>
            <p:nvPr/>
          </p:nvCxnSpPr>
          <p:spPr>
            <a:xfrm rot="10800000" flipH="1">
              <a:off x="6745160" y="5516434"/>
              <a:ext cx="288300" cy="2862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35" name="Google Shape;235;p27"/>
            <p:cNvCxnSpPr>
              <a:stCxn id="226" idx="4"/>
              <a:endCxn id="228" idx="0"/>
            </p:cNvCxnSpPr>
            <p:nvPr/>
          </p:nvCxnSpPr>
          <p:spPr>
            <a:xfrm flipH="1">
              <a:off x="7252814" y="4670985"/>
              <a:ext cx="101100" cy="3705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36" name="Google Shape;236;p27"/>
            <p:cNvCxnSpPr>
              <a:stCxn id="228" idx="4"/>
              <a:endCxn id="232" idx="1"/>
            </p:cNvCxnSpPr>
            <p:nvPr/>
          </p:nvCxnSpPr>
          <p:spPr>
            <a:xfrm>
              <a:off x="7252858" y="5597754"/>
              <a:ext cx="275700" cy="3282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37" name="Google Shape;237;p27"/>
            <p:cNvCxnSpPr>
              <a:stCxn id="228" idx="7"/>
            </p:cNvCxnSpPr>
            <p:nvPr/>
          </p:nvCxnSpPr>
          <p:spPr>
            <a:xfrm rot="10800000" flipH="1">
              <a:off x="7472096" y="4867108"/>
              <a:ext cx="471900" cy="2559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38" name="Google Shape;238;p27"/>
            <p:cNvCxnSpPr>
              <a:stCxn id="230" idx="5"/>
              <a:endCxn id="228" idx="1"/>
            </p:cNvCxnSpPr>
            <p:nvPr/>
          </p:nvCxnSpPr>
          <p:spPr>
            <a:xfrm>
              <a:off x="6009811" y="4774884"/>
              <a:ext cx="1023600" cy="3483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39" name="Google Shape;239;p27"/>
            <p:cNvCxnSpPr>
              <a:stCxn id="227" idx="1"/>
            </p:cNvCxnSpPr>
            <p:nvPr/>
          </p:nvCxnSpPr>
          <p:spPr>
            <a:xfrm rot="10800000">
              <a:off x="5924294" y="4828834"/>
              <a:ext cx="426300" cy="9738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40" name="Google Shape;240;p27"/>
            <p:cNvCxnSpPr>
              <a:stCxn id="231" idx="6"/>
              <a:endCxn id="227" idx="2"/>
            </p:cNvCxnSpPr>
            <p:nvPr/>
          </p:nvCxnSpPr>
          <p:spPr>
            <a:xfrm>
              <a:off x="5834832" y="5999277"/>
              <a:ext cx="434100" cy="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41" name="Google Shape;241;p27"/>
            <p:cNvCxnSpPr>
              <a:stCxn id="230" idx="4"/>
              <a:endCxn id="231" idx="0"/>
            </p:cNvCxnSpPr>
            <p:nvPr/>
          </p:nvCxnSpPr>
          <p:spPr>
            <a:xfrm flipH="1">
              <a:off x="5555816" y="4856338"/>
              <a:ext cx="246000" cy="864900"/>
            </a:xfrm>
            <a:prstGeom prst="straightConnector1">
              <a:avLst/>
            </a:prstGeom>
            <a:noFill/>
            <a:ln w="12700" cap="flat" cmpd="sng">
              <a:solidFill>
                <a:srgbClr val="00B0F0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42" name="Google Shape;242;p27"/>
            <p:cNvCxnSpPr/>
            <p:nvPr/>
          </p:nvCxnSpPr>
          <p:spPr>
            <a:xfrm>
              <a:off x="8529907" y="5412255"/>
              <a:ext cx="0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245" name="Google Shape;245;p27"/>
            <p:cNvSpPr/>
            <p:nvPr/>
          </p:nvSpPr>
          <p:spPr>
            <a:xfrm>
              <a:off x="4448175" y="4724400"/>
              <a:ext cx="5883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6" name="Google Shape;246;p27"/>
            <p:cNvCxnSpPr>
              <a:stCxn id="245" idx="7"/>
              <a:endCxn id="230" idx="2"/>
            </p:cNvCxnSpPr>
            <p:nvPr/>
          </p:nvCxnSpPr>
          <p:spPr>
            <a:xfrm rot="10800000" flipH="1">
              <a:off x="4950320" y="4578454"/>
              <a:ext cx="557100" cy="2274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47" name="Google Shape;247;p27"/>
            <p:cNvCxnSpPr>
              <a:stCxn id="245" idx="4"/>
              <a:endCxn id="231" idx="2"/>
            </p:cNvCxnSpPr>
            <p:nvPr/>
          </p:nvCxnSpPr>
          <p:spPr>
            <a:xfrm>
              <a:off x="4742325" y="5280600"/>
              <a:ext cx="534300" cy="7185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48" name="Google Shape;248;p27"/>
            <p:cNvCxnSpPr>
              <a:stCxn id="231" idx="1"/>
              <a:endCxn id="245" idx="5"/>
            </p:cNvCxnSpPr>
            <p:nvPr/>
          </p:nvCxnSpPr>
          <p:spPr>
            <a:xfrm rot="10800000">
              <a:off x="4950549" y="5199031"/>
              <a:ext cx="408000" cy="6036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49" name="Google Shape;249;p27"/>
            <p:cNvSpPr/>
            <p:nvPr/>
          </p:nvSpPr>
          <p:spPr>
            <a:xfrm>
              <a:off x="3686175" y="5562600"/>
              <a:ext cx="588300" cy="5562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48000" tIns="60933" rIns="48000" bIns="60933" anchor="ctr" anchorCtr="0">
              <a:noAutofit/>
            </a:bodyPr>
            <a:lstStyle/>
            <a:p>
              <a:pPr algn="ctr"/>
              <a:r>
                <a:rPr lang="en" sz="2133" b="1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 sz="2133" b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50" name="Google Shape;250;p27"/>
            <p:cNvCxnSpPr>
              <a:stCxn id="249" idx="7"/>
              <a:endCxn id="245" idx="3"/>
            </p:cNvCxnSpPr>
            <p:nvPr/>
          </p:nvCxnSpPr>
          <p:spPr>
            <a:xfrm rot="10800000" flipH="1">
              <a:off x="4188320" y="5199454"/>
              <a:ext cx="345900" cy="4446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stealth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251" name="Google Shape;251;p27"/>
          <p:cNvSpPr/>
          <p:nvPr/>
        </p:nvSpPr>
        <p:spPr>
          <a:xfrm>
            <a:off x="1426338" y="3821645"/>
            <a:ext cx="1208800" cy="500000"/>
          </a:xfrm>
          <a:prstGeom prst="wedgeRoundRectCallout">
            <a:avLst>
              <a:gd name="adj1" fmla="val 28086"/>
              <a:gd name="adj2" fmla="val 92972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Граф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7"/>
          <p:cNvSpPr/>
          <p:nvPr/>
        </p:nvSpPr>
        <p:spPr>
          <a:xfrm>
            <a:off x="7702796" y="3248436"/>
            <a:ext cx="1619600" cy="500000"/>
          </a:xfrm>
          <a:prstGeom prst="wedgeRoundRectCallout">
            <a:avLst>
              <a:gd name="adj1" fmla="val -21216"/>
              <a:gd name="adj2" fmla="val 100125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133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Мрежа</a:t>
            </a:r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165;p26">
            <a:extLst>
              <a:ext uri="{FF2B5EF4-FFF2-40B4-BE49-F238E27FC236}">
                <a16:creationId xmlns:a16="http://schemas.microsoft.com/office/drawing/2014/main" id="{8A304008-AE70-9307-2FB6-683EF9736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3963" y="437911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sz="4000" dirty="0">
                <a:latin typeface="Comfortaa" pitchFamily="2" charset="0"/>
              </a:rPr>
              <a:t>Дървовидни структури от данни [2/2]</a:t>
            </a:r>
            <a:endParaRPr sz="4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1, 12, 31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7, 19, 21, 14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[11/19]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 rot="10800000">
            <a:off x="8021323" y="3973387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51558"/>
              <a:gd name="adj2" fmla="val 11657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4766D6F-29FF-9F00-E8AD-32C8FAEABC0A}"/>
              </a:ext>
            </a:extLst>
          </p:cNvPr>
          <p:cNvSpPr/>
          <p:nvPr/>
        </p:nvSpPr>
        <p:spPr>
          <a:xfrm rot="2660596">
            <a:off x="6935404" y="361152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783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1, 12, 31, 23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7, 19, 21, 14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[12/19]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 rot="10800000">
            <a:off x="8644156" y="5562162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51558"/>
              <a:gd name="adj2" fmla="val 11657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4766D6F-29FF-9F00-E8AD-32C8FAEABC0A}"/>
              </a:ext>
            </a:extLst>
          </p:cNvPr>
          <p:cNvSpPr/>
          <p:nvPr/>
        </p:nvSpPr>
        <p:spPr>
          <a:xfrm rot="2660596">
            <a:off x="6935404" y="361152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123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1, 12, 31, 23, 6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7, 19, 21, 14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[13/19]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48" name="Google Shape;1048;p63"/>
          <p:cNvSpPr/>
          <p:nvPr/>
        </p:nvSpPr>
        <p:spPr>
          <a:xfrm rot="10800000">
            <a:off x="8644156" y="5562162"/>
            <a:ext cx="508000" cy="252000"/>
          </a:xfrm>
          <a:prstGeom prst="rightArrow">
            <a:avLst>
              <a:gd name="adj1" fmla="val 50000"/>
              <a:gd name="adj2" fmla="val 50000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51558"/>
              <a:gd name="adj2" fmla="val 116572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Добавяме в опашката всички деца на обхождания възел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4766D6F-29FF-9F00-E8AD-32C8FAEABC0A}"/>
              </a:ext>
            </a:extLst>
          </p:cNvPr>
          <p:cNvSpPr/>
          <p:nvPr/>
        </p:nvSpPr>
        <p:spPr>
          <a:xfrm rot="2660596">
            <a:off x="6935404" y="361152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533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12, 31, 23, 6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7, 19, 21, 14, 1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[14/19]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74663"/>
              <a:gd name="adj2" fmla="val -3116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4766D6F-29FF-9F00-E8AD-32C8FAEABC0A}"/>
              </a:ext>
            </a:extLst>
          </p:cNvPr>
          <p:cNvSpPr/>
          <p:nvPr/>
        </p:nvSpPr>
        <p:spPr>
          <a:xfrm rot="2660596">
            <a:off x="6935404" y="361152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8054AC84-1622-856D-674D-24AA7D7167B8}"/>
              </a:ext>
            </a:extLst>
          </p:cNvPr>
          <p:cNvSpPr/>
          <p:nvPr/>
        </p:nvSpPr>
        <p:spPr>
          <a:xfrm rot="2660596">
            <a:off x="3295509" y="5231635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97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31, 23, 6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7, 19, 21, 14, 1,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12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[15/19]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74663"/>
              <a:gd name="adj2" fmla="val -3116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4766D6F-29FF-9F00-E8AD-32C8FAEABC0A}"/>
              </a:ext>
            </a:extLst>
          </p:cNvPr>
          <p:cNvSpPr/>
          <p:nvPr/>
        </p:nvSpPr>
        <p:spPr>
          <a:xfrm rot="2660596">
            <a:off x="6935404" y="361152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8054AC84-1622-856D-674D-24AA7D7167B8}"/>
              </a:ext>
            </a:extLst>
          </p:cNvPr>
          <p:cNvSpPr/>
          <p:nvPr/>
        </p:nvSpPr>
        <p:spPr>
          <a:xfrm rot="2660596">
            <a:off x="3295509" y="5231635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393B546-6E6C-37C9-5747-AF5301F36245}"/>
              </a:ext>
            </a:extLst>
          </p:cNvPr>
          <p:cNvSpPr/>
          <p:nvPr/>
        </p:nvSpPr>
        <p:spPr>
          <a:xfrm rot="2660596">
            <a:off x="4307993" y="5185480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476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23, 6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7, 19, 21, 14, 1,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12, 31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[16/19]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74663"/>
              <a:gd name="adj2" fmla="val -3116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4766D6F-29FF-9F00-E8AD-32C8FAEABC0A}"/>
              </a:ext>
            </a:extLst>
          </p:cNvPr>
          <p:cNvSpPr/>
          <p:nvPr/>
        </p:nvSpPr>
        <p:spPr>
          <a:xfrm rot="2660596">
            <a:off x="6935404" y="361152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8054AC84-1622-856D-674D-24AA7D7167B8}"/>
              </a:ext>
            </a:extLst>
          </p:cNvPr>
          <p:cNvSpPr/>
          <p:nvPr/>
        </p:nvSpPr>
        <p:spPr>
          <a:xfrm rot="2660596">
            <a:off x="3295509" y="5231635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393B546-6E6C-37C9-5747-AF5301F36245}"/>
              </a:ext>
            </a:extLst>
          </p:cNvPr>
          <p:cNvSpPr/>
          <p:nvPr/>
        </p:nvSpPr>
        <p:spPr>
          <a:xfrm rot="2660596">
            <a:off x="4307993" y="5185480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21650805-08A0-E16E-5DB8-2894B5528500}"/>
              </a:ext>
            </a:extLst>
          </p:cNvPr>
          <p:cNvSpPr/>
          <p:nvPr/>
        </p:nvSpPr>
        <p:spPr>
          <a:xfrm rot="2660596">
            <a:off x="5315752" y="5208559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96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6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7, 19, 21, 14, 1,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12, 31, 23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[17/19]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74663"/>
              <a:gd name="adj2" fmla="val -3116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4766D6F-29FF-9F00-E8AD-32C8FAEABC0A}"/>
              </a:ext>
            </a:extLst>
          </p:cNvPr>
          <p:cNvSpPr/>
          <p:nvPr/>
        </p:nvSpPr>
        <p:spPr>
          <a:xfrm rot="2660596">
            <a:off x="6935404" y="361152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8054AC84-1622-856D-674D-24AA7D7167B8}"/>
              </a:ext>
            </a:extLst>
          </p:cNvPr>
          <p:cNvSpPr/>
          <p:nvPr/>
        </p:nvSpPr>
        <p:spPr>
          <a:xfrm rot="2660596">
            <a:off x="3295509" y="5231635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393B546-6E6C-37C9-5747-AF5301F36245}"/>
              </a:ext>
            </a:extLst>
          </p:cNvPr>
          <p:cNvSpPr/>
          <p:nvPr/>
        </p:nvSpPr>
        <p:spPr>
          <a:xfrm rot="2660596">
            <a:off x="4307993" y="5185480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21650805-08A0-E16E-5DB8-2894B5528500}"/>
              </a:ext>
            </a:extLst>
          </p:cNvPr>
          <p:cNvSpPr/>
          <p:nvPr/>
        </p:nvSpPr>
        <p:spPr>
          <a:xfrm rot="2660596">
            <a:off x="5315752" y="5208559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1296CB0-3AF9-253C-0074-1CD4CE62E651}"/>
              </a:ext>
            </a:extLst>
          </p:cNvPr>
          <p:cNvSpPr/>
          <p:nvPr/>
        </p:nvSpPr>
        <p:spPr>
          <a:xfrm rot="2660596">
            <a:off x="6406002" y="5160402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2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(</a:t>
            </a:r>
            <a:r>
              <a:rPr lang="bg-BG" dirty="0">
                <a:latin typeface="Comfortaa" pitchFamily="2" charset="0"/>
              </a:rPr>
              <a:t>празна</a:t>
            </a:r>
            <a:r>
              <a:rPr lang="en-US" dirty="0">
                <a:latin typeface="Comfortaa" pitchFamily="2" charset="0"/>
              </a:rPr>
              <a:t>)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7, 19, 21, 14, 1,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12, 31, 23, 6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</a:t>
            </a:r>
            <a:r>
              <a:rPr lang="bg-BG" dirty="0">
                <a:latin typeface="Comfortaa" pitchFamily="2" charset="0"/>
              </a:rPr>
              <a:t>8</a:t>
            </a:r>
            <a:r>
              <a:rPr lang="en" dirty="0">
                <a:latin typeface="Comfortaa" pitchFamily="2" charset="0"/>
              </a:rPr>
              <a:t>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972433" y="1524000"/>
            <a:ext cx="3957600" cy="1290800"/>
          </a:xfrm>
          <a:prstGeom prst="wedgeRoundRectCallout">
            <a:avLst>
              <a:gd name="adj1" fmla="val -74663"/>
              <a:gd name="adj2" fmla="val -31166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Премахваме елемент от опашката и го отпечатваме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4766D6F-29FF-9F00-E8AD-32C8FAEABC0A}"/>
              </a:ext>
            </a:extLst>
          </p:cNvPr>
          <p:cNvSpPr/>
          <p:nvPr/>
        </p:nvSpPr>
        <p:spPr>
          <a:xfrm rot="2660596">
            <a:off x="6935404" y="361152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8054AC84-1622-856D-674D-24AA7D7167B8}"/>
              </a:ext>
            </a:extLst>
          </p:cNvPr>
          <p:cNvSpPr/>
          <p:nvPr/>
        </p:nvSpPr>
        <p:spPr>
          <a:xfrm rot="2660596">
            <a:off x="3295509" y="5231635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393B546-6E6C-37C9-5747-AF5301F36245}"/>
              </a:ext>
            </a:extLst>
          </p:cNvPr>
          <p:cNvSpPr/>
          <p:nvPr/>
        </p:nvSpPr>
        <p:spPr>
          <a:xfrm rot="2660596">
            <a:off x="4307993" y="5185480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21650805-08A0-E16E-5DB8-2894B5528500}"/>
              </a:ext>
            </a:extLst>
          </p:cNvPr>
          <p:cNvSpPr/>
          <p:nvPr/>
        </p:nvSpPr>
        <p:spPr>
          <a:xfrm rot="2660596">
            <a:off x="5315752" y="5208559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1296CB0-3AF9-253C-0074-1CD4CE62E651}"/>
              </a:ext>
            </a:extLst>
          </p:cNvPr>
          <p:cNvSpPr/>
          <p:nvPr/>
        </p:nvSpPr>
        <p:spPr>
          <a:xfrm rot="2660596">
            <a:off x="6406002" y="5160402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DB5B737-3FFD-57C6-ED36-320C683C4141}"/>
              </a:ext>
            </a:extLst>
          </p:cNvPr>
          <p:cNvSpPr/>
          <p:nvPr/>
        </p:nvSpPr>
        <p:spPr>
          <a:xfrm rot="2660596">
            <a:off x="7474143" y="514924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32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63"/>
          <p:cNvSpPr txBox="1">
            <a:spLocks noGrp="1"/>
          </p:cNvSpPr>
          <p:nvPr>
            <p:ph type="body" idx="4294967295"/>
          </p:nvPr>
        </p:nvSpPr>
        <p:spPr>
          <a:xfrm>
            <a:off x="190463" y="1151121"/>
            <a:ext cx="3571943" cy="541210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Опашка: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-US" dirty="0">
                <a:latin typeface="Comfortaa" pitchFamily="2" charset="0"/>
              </a:rPr>
              <a:t>(</a:t>
            </a:r>
            <a:r>
              <a:rPr lang="bg-BG" dirty="0">
                <a:latin typeface="Comfortaa" pitchFamily="2" charset="0"/>
              </a:rPr>
              <a:t>празна</a:t>
            </a:r>
            <a:r>
              <a:rPr lang="en-US" dirty="0">
                <a:latin typeface="Comfortaa" pitchFamily="2" charset="0"/>
              </a:rPr>
              <a:t>)</a:t>
            </a:r>
            <a:endParaRPr lang="bg-BG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endParaRPr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Изход: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7, 19, 21, 14, 1, </a:t>
            </a: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</a:rPr>
              <a:t>12, 31, 23, 6</a:t>
            </a:r>
          </a:p>
        </p:txBody>
      </p:sp>
      <p:sp>
        <p:nvSpPr>
          <p:cNvPr id="1029" name="Google Shape;1029;p63"/>
          <p:cNvSpPr txBox="1">
            <a:spLocks noGrp="1"/>
          </p:cNvSpPr>
          <p:nvPr>
            <p:ph type="title" idx="4294967295"/>
          </p:nvPr>
        </p:nvSpPr>
        <p:spPr>
          <a:xfrm>
            <a:off x="188864" y="40341"/>
            <a:ext cx="1186677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BFS в действие [1</a:t>
            </a:r>
            <a:r>
              <a:rPr lang="bg-BG" dirty="0">
                <a:latin typeface="Comfortaa" pitchFamily="2" charset="0"/>
              </a:rPr>
              <a:t>8</a:t>
            </a:r>
            <a:r>
              <a:rPr lang="en" dirty="0">
                <a:latin typeface="Comfortaa" pitchFamily="2" charset="0"/>
              </a:rPr>
              <a:t>/19]</a:t>
            </a:r>
            <a:endParaRPr dirty="0">
              <a:latin typeface="Comfortaa" pitchFamily="2" charset="0"/>
            </a:endParaRPr>
          </a:p>
        </p:txBody>
      </p:sp>
      <p:grpSp>
        <p:nvGrpSpPr>
          <p:cNvPr id="1030" name="Google Shape;1030;p63"/>
          <p:cNvGrpSpPr/>
          <p:nvPr/>
        </p:nvGrpSpPr>
        <p:grpSpPr>
          <a:xfrm>
            <a:off x="3454399" y="2057267"/>
            <a:ext cx="4903464" cy="4038437"/>
            <a:chOff x="4114800" y="2007160"/>
            <a:chExt cx="3677598" cy="3048031"/>
          </a:xfrm>
        </p:grpSpPr>
        <p:sp>
          <p:nvSpPr>
            <p:cNvPr id="1031" name="Google Shape;1031;p63"/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2" name="Google Shape;1032;p63"/>
            <p:cNvSpPr/>
            <p:nvPr/>
          </p:nvSpPr>
          <p:spPr>
            <a:xfrm>
              <a:off x="6840424" y="326432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1467">
                <a:solidFill>
                  <a:schemeClr val="bg1"/>
                </a:solidFill>
              </a:endParaRPr>
            </a:p>
          </p:txBody>
        </p:sp>
        <p:sp>
          <p:nvSpPr>
            <p:cNvPr id="1033" name="Google Shape;1033;p63"/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4" name="Google Shape;1034;p63"/>
            <p:cNvSpPr/>
            <p:nvPr/>
          </p:nvSpPr>
          <p:spPr>
            <a:xfrm>
              <a:off x="6454250" y="4464697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23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35" name="Google Shape;1035;p63"/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 dirty="0">
                <a:solidFill>
                  <a:schemeClr val="bg1"/>
                </a:solidFill>
              </a:endParaRPr>
            </a:p>
          </p:txBody>
        </p:sp>
        <p:cxnSp>
          <p:nvCxnSpPr>
            <p:cNvPr id="1036" name="Google Shape;1036;p63"/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63"/>
            <p:cNvCxnSpPr/>
            <p:nvPr/>
          </p:nvCxnSpPr>
          <p:spPr>
            <a:xfrm flipH="1">
              <a:off x="6817696" y="3818374"/>
              <a:ext cx="206100" cy="6498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63"/>
            <p:cNvCxnSpPr/>
            <p:nvPr/>
          </p:nvCxnSpPr>
          <p:spPr>
            <a:xfrm>
              <a:off x="7234812" y="3828422"/>
              <a:ext cx="2262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63"/>
            <p:cNvCxnSpPr/>
            <p:nvPr/>
          </p:nvCxnSpPr>
          <p:spPr>
            <a:xfrm>
              <a:off x="6305340" y="2528837"/>
              <a:ext cx="658200" cy="7770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63"/>
            <p:cNvSpPr/>
            <p:nvPr/>
          </p:nvSpPr>
          <p:spPr>
            <a:xfrm>
              <a:off x="5847304" y="3260688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1" name="Google Shape;1041;p63"/>
            <p:cNvCxnSpPr/>
            <p:nvPr/>
          </p:nvCxnSpPr>
          <p:spPr>
            <a:xfrm flipH="1">
              <a:off x="6126117" y="2569031"/>
              <a:ext cx="8400" cy="671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2" name="Google Shape;1042;p63"/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31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043" name="Google Shape;1043;p63"/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4" name="Google Shape;1044;p63"/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5" name="Google Shape;1045;p63"/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63"/>
            <p:cNvSpPr/>
            <p:nvPr/>
          </p:nvSpPr>
          <p:spPr>
            <a:xfrm>
              <a:off x="4878328" y="4485752"/>
              <a:ext cx="576300" cy="5658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47" name="Google Shape;1047;p63"/>
            <p:cNvCxnSpPr/>
            <p:nvPr/>
          </p:nvCxnSpPr>
          <p:spPr>
            <a:xfrm>
              <a:off x="5154656" y="3838469"/>
              <a:ext cx="5100" cy="629700"/>
            </a:xfrm>
            <a:prstGeom prst="straightConnector1">
              <a:avLst/>
            </a:prstGeom>
            <a:solidFill>
              <a:schemeClr val="tx1"/>
            </a:solidFill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Cross 1">
            <a:extLst>
              <a:ext uri="{FF2B5EF4-FFF2-40B4-BE49-F238E27FC236}">
                <a16:creationId xmlns:a16="http://schemas.microsoft.com/office/drawing/2014/main" id="{43F1635D-D819-DEF1-F6B8-6F78D9C57ED3}"/>
              </a:ext>
            </a:extLst>
          </p:cNvPr>
          <p:cNvSpPr/>
          <p:nvPr/>
        </p:nvSpPr>
        <p:spPr>
          <a:xfrm rot="2660596">
            <a:off x="5603524" y="188843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B02A1D56-EA26-2B96-6CE3-9775D2443263}"/>
              </a:ext>
            </a:extLst>
          </p:cNvPr>
          <p:cNvSpPr/>
          <p:nvPr/>
        </p:nvSpPr>
        <p:spPr>
          <a:xfrm rot="2660596">
            <a:off x="4316361" y="3560037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49;p63">
            <a:extLst>
              <a:ext uri="{FF2B5EF4-FFF2-40B4-BE49-F238E27FC236}">
                <a16:creationId xmlns:a16="http://schemas.microsoft.com/office/drawing/2014/main" id="{8B619693-69B4-A26E-6514-6DF08F8ED7A2}"/>
              </a:ext>
            </a:extLst>
          </p:cNvPr>
          <p:cNvSpPr/>
          <p:nvPr/>
        </p:nvSpPr>
        <p:spPr>
          <a:xfrm>
            <a:off x="7717584" y="1524000"/>
            <a:ext cx="4212449" cy="1843978"/>
          </a:xfrm>
          <a:prstGeom prst="wedgeRoundRectCallout">
            <a:avLst>
              <a:gd name="adj1" fmla="val -67237"/>
              <a:gd name="adj2" fmla="val -31818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Опашката е празна!</a:t>
            </a:r>
          </a:p>
          <a:p>
            <a:pPr algn="ctr"/>
            <a:r>
              <a:rPr lang="ru-RU" sz="2400" dirty="0">
                <a:solidFill>
                  <a:srgbClr val="FFFFFF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Обхождането в ширина е приключено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1C357338-202D-040D-BC16-4E31960EF316}"/>
              </a:ext>
            </a:extLst>
          </p:cNvPr>
          <p:cNvSpPr/>
          <p:nvPr/>
        </p:nvSpPr>
        <p:spPr>
          <a:xfrm rot="2660596">
            <a:off x="5612623" y="359546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4766D6F-29FF-9F00-E8AD-32C8FAEABC0A}"/>
              </a:ext>
            </a:extLst>
          </p:cNvPr>
          <p:cNvSpPr/>
          <p:nvPr/>
        </p:nvSpPr>
        <p:spPr>
          <a:xfrm rot="2660596">
            <a:off x="6935404" y="3611528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ross 6">
            <a:extLst>
              <a:ext uri="{FF2B5EF4-FFF2-40B4-BE49-F238E27FC236}">
                <a16:creationId xmlns:a16="http://schemas.microsoft.com/office/drawing/2014/main" id="{8054AC84-1622-856D-674D-24AA7D7167B8}"/>
              </a:ext>
            </a:extLst>
          </p:cNvPr>
          <p:cNvSpPr/>
          <p:nvPr/>
        </p:nvSpPr>
        <p:spPr>
          <a:xfrm rot="2660596">
            <a:off x="3295509" y="5231635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393B546-6E6C-37C9-5747-AF5301F36245}"/>
              </a:ext>
            </a:extLst>
          </p:cNvPr>
          <p:cNvSpPr/>
          <p:nvPr/>
        </p:nvSpPr>
        <p:spPr>
          <a:xfrm rot="2660596">
            <a:off x="4307993" y="5185480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21650805-08A0-E16E-5DB8-2894B5528500}"/>
              </a:ext>
            </a:extLst>
          </p:cNvPr>
          <p:cNvSpPr/>
          <p:nvPr/>
        </p:nvSpPr>
        <p:spPr>
          <a:xfrm rot="2660596">
            <a:off x="5315752" y="5208559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1296CB0-3AF9-253C-0074-1CD4CE62E651}"/>
              </a:ext>
            </a:extLst>
          </p:cNvPr>
          <p:cNvSpPr/>
          <p:nvPr/>
        </p:nvSpPr>
        <p:spPr>
          <a:xfrm rot="2660596">
            <a:off x="6406002" y="5160402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4DB5B737-3FFD-57C6-ED36-320C683C4141}"/>
              </a:ext>
            </a:extLst>
          </p:cNvPr>
          <p:cNvSpPr/>
          <p:nvPr/>
        </p:nvSpPr>
        <p:spPr>
          <a:xfrm rot="2660596">
            <a:off x="7474143" y="5149241"/>
            <a:ext cx="1090157" cy="1077841"/>
          </a:xfrm>
          <a:prstGeom prst="plus">
            <a:avLst>
              <a:gd name="adj" fmla="val 4396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760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82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667" dirty="0">
                <a:latin typeface="Comfortaa" pitchFamily="2" charset="0"/>
              </a:rPr>
              <a:t>Двоични дървета за търсене</a:t>
            </a:r>
            <a:endParaRPr sz="4667" dirty="0">
              <a:latin typeface="Comfortaa" pitchFamily="2" charset="0"/>
            </a:endParaRPr>
          </a:p>
        </p:txBody>
      </p:sp>
      <p:sp>
        <p:nvSpPr>
          <p:cNvPr id="1948" name="Google Shape;1948;p82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200" dirty="0">
                <a:solidFill>
                  <a:schemeClr val="tx1"/>
                </a:solidFill>
                <a:latin typeface="Comfortaa" pitchFamily="2" charset="0"/>
              </a:rPr>
              <a:t>Добавяне, търсене, редакция изтриване</a:t>
            </a:r>
            <a:endParaRPr sz="3200"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DC9FB3-CDDC-FC39-C65E-2C46975D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00" y="697416"/>
            <a:ext cx="4226799" cy="38391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>
            <a:spLocks noGrp="1"/>
          </p:cNvSpPr>
          <p:nvPr>
            <p:ph type="title"/>
          </p:nvPr>
        </p:nvSpPr>
        <p:spPr>
          <a:xfrm>
            <a:off x="823552" y="599383"/>
            <a:ext cx="9619859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Д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ефиниция 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за д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ървета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29"/>
          <p:cNvSpPr txBox="1">
            <a:spLocks noGrp="1"/>
          </p:cNvSpPr>
          <p:nvPr>
            <p:ph type="body" idx="1"/>
          </p:nvPr>
        </p:nvSpPr>
        <p:spPr>
          <a:xfrm>
            <a:off x="823553" y="1542648"/>
            <a:ext cx="6305930" cy="468369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15000"/>
              </a:lnSpc>
              <a:spcBef>
                <a:spcPts val="1067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Нека </a:t>
            </a:r>
            <a:r>
              <a:rPr lang="en" sz="2000" i="1" dirty="0">
                <a:latin typeface="Comfortaa" pitchFamily="2" charset="0"/>
                <a:ea typeface="Cambria"/>
                <a:cs typeface="Cambria"/>
                <a:sym typeface="Cambria"/>
              </a:rPr>
              <a:t>D = {V, E} </a:t>
            </a: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е кореново дърво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Всяко дърво се образува от възли и дъги, които ги свързват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Формално върховете могат да бъдат от два вида: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Родител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2">
              <a:lnSpc>
                <a:spcPct val="11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Наследник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Върхът без родител се нарича 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корен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Всяко дърво има само корен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lnSpc>
                <a:spcPct val="115000"/>
              </a:lnSpc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Връх без наследници се нарича 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листо</a:t>
            </a:r>
            <a:endParaRPr sz="2000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067"/>
              </a:spcBef>
              <a:buNone/>
            </a:pP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15000"/>
              </a:lnSpc>
              <a:spcBef>
                <a:spcPts val="1067"/>
              </a:spcBef>
              <a:buClr>
                <a:schemeClr val="dk1"/>
              </a:buClr>
              <a:buSzPts val="1100"/>
              <a:buNone/>
            </a:pP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9373515" y="2693443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8627982" y="3302377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76" name="Google Shape;276;p29"/>
          <p:cNvSpPr/>
          <p:nvPr/>
        </p:nvSpPr>
        <p:spPr>
          <a:xfrm>
            <a:off x="10304415" y="3248277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10923248" y="3975977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9537915" y="4021510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8627982" y="4021510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280" name="Google Shape;280;p29"/>
          <p:cNvSpPr/>
          <p:nvPr/>
        </p:nvSpPr>
        <p:spPr>
          <a:xfrm>
            <a:off x="7594215" y="4021510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cxnSp>
        <p:nvCxnSpPr>
          <p:cNvPr id="281" name="Google Shape;281;p29"/>
          <p:cNvCxnSpPr>
            <a:stCxn id="274" idx="3"/>
            <a:endCxn id="275" idx="7"/>
          </p:cNvCxnSpPr>
          <p:nvPr/>
        </p:nvCxnSpPr>
        <p:spPr>
          <a:xfrm flipH="1">
            <a:off x="9007914" y="3031450"/>
            <a:ext cx="430800" cy="328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29"/>
          <p:cNvCxnSpPr>
            <a:stCxn id="275" idx="3"/>
            <a:endCxn id="280" idx="7"/>
          </p:cNvCxnSpPr>
          <p:nvPr/>
        </p:nvCxnSpPr>
        <p:spPr>
          <a:xfrm flipH="1">
            <a:off x="7974380" y="3640383"/>
            <a:ext cx="718800" cy="43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283;p29"/>
          <p:cNvCxnSpPr>
            <a:stCxn id="275" idx="4"/>
            <a:endCxn id="279" idx="0"/>
          </p:cNvCxnSpPr>
          <p:nvPr/>
        </p:nvCxnSpPr>
        <p:spPr>
          <a:xfrm>
            <a:off x="8850582" y="3698377"/>
            <a:ext cx="0" cy="323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4" name="Google Shape;284;p29"/>
          <p:cNvCxnSpPr>
            <a:stCxn id="275" idx="5"/>
            <a:endCxn id="278" idx="0"/>
          </p:cNvCxnSpPr>
          <p:nvPr/>
        </p:nvCxnSpPr>
        <p:spPr>
          <a:xfrm>
            <a:off x="9007983" y="3640383"/>
            <a:ext cx="752400" cy="381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29"/>
          <p:cNvCxnSpPr>
            <a:stCxn id="274" idx="5"/>
            <a:endCxn id="276" idx="1"/>
          </p:cNvCxnSpPr>
          <p:nvPr/>
        </p:nvCxnSpPr>
        <p:spPr>
          <a:xfrm>
            <a:off x="9753516" y="3031450"/>
            <a:ext cx="616000" cy="274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286;p29"/>
          <p:cNvCxnSpPr>
            <a:stCxn id="276" idx="5"/>
            <a:endCxn id="277" idx="1"/>
          </p:cNvCxnSpPr>
          <p:nvPr/>
        </p:nvCxnSpPr>
        <p:spPr>
          <a:xfrm>
            <a:off x="10684416" y="3586283"/>
            <a:ext cx="304000" cy="447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83"/>
          <p:cNvSpPr txBox="1">
            <a:spLocks noGrp="1"/>
          </p:cNvSpPr>
          <p:nvPr>
            <p:ph type="body" idx="4294967295"/>
          </p:nvPr>
        </p:nvSpPr>
        <p:spPr>
          <a:xfrm>
            <a:off x="729071" y="1855349"/>
            <a:ext cx="4746285" cy="43512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SzPts val="2200"/>
              <a:buNone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Двоичните дървета за търсене са </a:t>
            </a:r>
            <a:r>
              <a:rPr lang="en" sz="24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подредени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43450" lvl="1" indent="-457200">
              <a:lnSpc>
                <a:spcPct val="110000"/>
              </a:lnSpc>
              <a:spcBef>
                <a:spcPts val="1200"/>
              </a:spcBef>
              <a:buSzPts val="22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За всеки възел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x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: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948243" lvl="2" indent="-457200">
              <a:lnSpc>
                <a:spcPct val="110000"/>
              </a:lnSpc>
              <a:spcBef>
                <a:spcPts val="1200"/>
              </a:spcBef>
              <a:buSzPts val="22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Елементите в лявото поддърво на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x</a:t>
            </a:r>
            <a:r>
              <a:rPr lang="en" i="1" dirty="0">
                <a:solidFill>
                  <a:srgbClr val="F3CC5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са по-малки от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x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948243" lvl="2" indent="-457200">
              <a:lnSpc>
                <a:spcPct val="110000"/>
              </a:lnSpc>
              <a:spcBef>
                <a:spcPts val="1200"/>
              </a:spcBef>
              <a:buSzPts val="22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Елементите в дясното поддърво на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x</a:t>
            </a:r>
            <a:r>
              <a:rPr lang="en" i="1" dirty="0">
                <a:solidFill>
                  <a:srgbClr val="F3CC5F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са по-големи от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x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957" name="Google Shape;1957;p83"/>
          <p:cNvSpPr txBox="1">
            <a:spLocks noGrp="1"/>
          </p:cNvSpPr>
          <p:nvPr>
            <p:ph type="title" idx="4294967295"/>
          </p:nvPr>
        </p:nvSpPr>
        <p:spPr>
          <a:xfrm>
            <a:off x="721882" y="351161"/>
            <a:ext cx="95800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</a:rPr>
              <a:t>Двоични дървета за търсене</a:t>
            </a:r>
            <a:endParaRPr dirty="0">
              <a:latin typeface="Comfortaa" pitchFamily="2" charset="0"/>
            </a:endParaRPr>
          </a:p>
        </p:txBody>
      </p:sp>
      <p:sp>
        <p:nvSpPr>
          <p:cNvPr id="1958" name="Google Shape;1958;p83"/>
          <p:cNvSpPr/>
          <p:nvPr/>
        </p:nvSpPr>
        <p:spPr>
          <a:xfrm>
            <a:off x="6186204" y="1506782"/>
            <a:ext cx="2482400" cy="1188400"/>
          </a:xfrm>
          <a:prstGeom prst="wedgeRoundRectCallout">
            <a:avLst>
              <a:gd name="adj1" fmla="val -115616"/>
              <a:gd name="adj2" fmla="val 9295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Какво става с елементите равни на </a:t>
            </a:r>
            <a:r>
              <a:rPr lang="en" sz="2000" i="1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x</a:t>
            </a:r>
            <a:r>
              <a:rPr lang="en" sz="2000" dirty="0">
                <a:solidFill>
                  <a:schemeClr val="bg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?</a:t>
            </a:r>
            <a:endParaRPr sz="2000" dirty="0">
              <a:solidFill>
                <a:schemeClr val="bg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959" name="Google Shape;1959;p83"/>
          <p:cNvSpPr/>
          <p:nvPr/>
        </p:nvSpPr>
        <p:spPr>
          <a:xfrm>
            <a:off x="11076155" y="4538423"/>
            <a:ext cx="804400" cy="776400"/>
          </a:xfrm>
          <a:prstGeom prst="ellipse">
            <a:avLst/>
          </a:prstGeom>
          <a:solidFill>
            <a:srgbClr val="00B0F0"/>
          </a:solidFill>
          <a:ln w="349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sz="24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0" name="Google Shape;1960;p83"/>
          <p:cNvSpPr/>
          <p:nvPr/>
        </p:nvSpPr>
        <p:spPr>
          <a:xfrm>
            <a:off x="8845188" y="2819160"/>
            <a:ext cx="804400" cy="776400"/>
          </a:xfrm>
          <a:prstGeom prst="ellipse">
            <a:avLst/>
          </a:prstGeom>
          <a:solidFill>
            <a:srgbClr val="00B0F0"/>
          </a:solidFill>
          <a:ln w="349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7"/>
          </a:p>
        </p:txBody>
      </p:sp>
      <p:sp>
        <p:nvSpPr>
          <p:cNvPr id="1961" name="Google Shape;1961;p83"/>
          <p:cNvSpPr/>
          <p:nvPr/>
        </p:nvSpPr>
        <p:spPr>
          <a:xfrm>
            <a:off x="10149055" y="3641486"/>
            <a:ext cx="804400" cy="778400"/>
          </a:xfrm>
          <a:prstGeom prst="ellipse">
            <a:avLst/>
          </a:prstGeom>
          <a:solidFill>
            <a:srgbClr val="00B0F0"/>
          </a:solidFill>
          <a:ln w="349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7"/>
          </a:p>
        </p:txBody>
      </p:sp>
      <p:sp>
        <p:nvSpPr>
          <p:cNvPr id="1962" name="Google Shape;1962;p83"/>
          <p:cNvSpPr/>
          <p:nvPr/>
        </p:nvSpPr>
        <p:spPr>
          <a:xfrm>
            <a:off x="7145504" y="3641486"/>
            <a:ext cx="804400" cy="778400"/>
          </a:xfrm>
          <a:prstGeom prst="ellipse">
            <a:avLst/>
          </a:prstGeom>
          <a:solidFill>
            <a:schemeClr val="tx1"/>
          </a:solidFill>
          <a:ln w="349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7" dirty="0"/>
          </a:p>
        </p:txBody>
      </p:sp>
      <p:sp>
        <p:nvSpPr>
          <p:cNvPr id="1963" name="Google Shape;1963;p83"/>
          <p:cNvSpPr/>
          <p:nvPr/>
        </p:nvSpPr>
        <p:spPr>
          <a:xfrm>
            <a:off x="6476022" y="4668558"/>
            <a:ext cx="804400" cy="776400"/>
          </a:xfrm>
          <a:prstGeom prst="ellipse">
            <a:avLst/>
          </a:prstGeom>
          <a:solidFill>
            <a:schemeClr val="tx1"/>
          </a:solidFill>
          <a:ln w="349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4" name="Google Shape;1964;p83"/>
          <p:cNvSpPr/>
          <p:nvPr/>
        </p:nvSpPr>
        <p:spPr>
          <a:xfrm>
            <a:off x="7744456" y="4670148"/>
            <a:ext cx="806400" cy="776400"/>
          </a:xfrm>
          <a:prstGeom prst="ellipse">
            <a:avLst/>
          </a:prstGeom>
          <a:solidFill>
            <a:schemeClr val="tx1"/>
          </a:solidFill>
          <a:ln w="349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467"/>
          </a:p>
        </p:txBody>
      </p:sp>
      <p:cxnSp>
        <p:nvCxnSpPr>
          <p:cNvPr id="1965" name="Google Shape;1965;p83"/>
          <p:cNvCxnSpPr/>
          <p:nvPr/>
        </p:nvCxnSpPr>
        <p:spPr>
          <a:xfrm flipH="1">
            <a:off x="7902890" y="3341727"/>
            <a:ext cx="969600" cy="501200"/>
          </a:xfrm>
          <a:prstGeom prst="straightConnector1">
            <a:avLst/>
          </a:prstGeom>
          <a:noFill/>
          <a:ln w="349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6" name="Google Shape;1966;p83"/>
          <p:cNvCxnSpPr/>
          <p:nvPr/>
        </p:nvCxnSpPr>
        <p:spPr>
          <a:xfrm flipH="1">
            <a:off x="7009936" y="4285018"/>
            <a:ext cx="266800" cy="421200"/>
          </a:xfrm>
          <a:prstGeom prst="straightConnector1">
            <a:avLst/>
          </a:prstGeom>
          <a:noFill/>
          <a:ln w="349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7" name="Google Shape;1967;p83"/>
          <p:cNvCxnSpPr/>
          <p:nvPr/>
        </p:nvCxnSpPr>
        <p:spPr>
          <a:xfrm>
            <a:off x="7740838" y="4345694"/>
            <a:ext cx="218400" cy="374000"/>
          </a:xfrm>
          <a:prstGeom prst="straightConnector1">
            <a:avLst/>
          </a:prstGeom>
          <a:noFill/>
          <a:ln w="349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8" name="Google Shape;1968;p83"/>
          <p:cNvCxnSpPr/>
          <p:nvPr/>
        </p:nvCxnSpPr>
        <p:spPr>
          <a:xfrm>
            <a:off x="9594700" y="3407367"/>
            <a:ext cx="626400" cy="417600"/>
          </a:xfrm>
          <a:prstGeom prst="straightConnector1">
            <a:avLst/>
          </a:prstGeom>
          <a:noFill/>
          <a:ln w="349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9" name="Google Shape;1969;p83"/>
          <p:cNvSpPr/>
          <p:nvPr/>
        </p:nvSpPr>
        <p:spPr>
          <a:xfrm>
            <a:off x="9380339" y="4575244"/>
            <a:ext cx="804400" cy="776400"/>
          </a:xfrm>
          <a:prstGeom prst="ellipse">
            <a:avLst/>
          </a:prstGeom>
          <a:solidFill>
            <a:srgbClr val="00B0F0"/>
          </a:solidFill>
          <a:ln w="349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sz="24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70" name="Google Shape;1970;p83"/>
          <p:cNvCxnSpPr/>
          <p:nvPr/>
        </p:nvCxnSpPr>
        <p:spPr>
          <a:xfrm flipH="1">
            <a:off x="10001082" y="4345694"/>
            <a:ext cx="300800" cy="308400"/>
          </a:xfrm>
          <a:prstGeom prst="straightConnector1">
            <a:avLst/>
          </a:prstGeom>
          <a:noFill/>
          <a:ln w="349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1" name="Google Shape;1971;p83"/>
          <p:cNvCxnSpPr/>
          <p:nvPr/>
        </p:nvCxnSpPr>
        <p:spPr>
          <a:xfrm>
            <a:off x="10820038" y="4296120"/>
            <a:ext cx="381600" cy="344000"/>
          </a:xfrm>
          <a:prstGeom prst="straightConnector1">
            <a:avLst/>
          </a:prstGeom>
          <a:noFill/>
          <a:ln w="34925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2" name="Google Shape;1972;p83"/>
          <p:cNvSpPr/>
          <p:nvPr/>
        </p:nvSpPr>
        <p:spPr>
          <a:xfrm>
            <a:off x="5901559" y="3062851"/>
            <a:ext cx="3256800" cy="2534000"/>
          </a:xfrm>
          <a:prstGeom prst="triangle">
            <a:avLst>
              <a:gd name="adj" fmla="val 50569"/>
            </a:avLst>
          </a:prstGeom>
          <a:noFill/>
          <a:ln w="22225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83"/>
          <p:cNvSpPr/>
          <p:nvPr/>
        </p:nvSpPr>
        <p:spPr>
          <a:xfrm>
            <a:off x="6145204" y="6041201"/>
            <a:ext cx="2564400" cy="568400"/>
          </a:xfrm>
          <a:prstGeom prst="wedgeRoundRectCallout">
            <a:avLst>
              <a:gd name="adj1" fmla="val -1743"/>
              <a:gd name="adj2" fmla="val -99689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000" dirty="0">
                <a:solidFill>
                  <a:schemeClr val="bg1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Възлите са </a:t>
            </a:r>
            <a:r>
              <a:rPr lang="en" sz="2000" b="1" dirty="0">
                <a:solidFill>
                  <a:schemeClr val="bg1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&lt;</a:t>
            </a:r>
            <a:r>
              <a:rPr lang="en" sz="2000" dirty="0">
                <a:solidFill>
                  <a:schemeClr val="bg1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 17</a:t>
            </a:r>
            <a:endParaRPr sz="2000" dirty="0">
              <a:solidFill>
                <a:schemeClr val="bg1"/>
              </a:solidFill>
              <a:latin typeface="Comfortaa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84"/>
          <p:cNvSpPr/>
          <p:nvPr/>
        </p:nvSpPr>
        <p:spPr>
          <a:xfrm>
            <a:off x="636967" y="1088233"/>
            <a:ext cx="10684749" cy="533061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44033" tIns="108033" rIns="144033" bIns="108033" anchor="t" anchorCtr="0">
            <a:noAutofit/>
          </a:bodyPr>
          <a:lstStyle/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class BinaryTree&lt;T&gt;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private class Node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public Node Left { get; set; }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public Node Right { get; set; }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public T Item { get; set; }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 private Node Root { get; set; }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	 public int Count { get; private set; }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585"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void Add(T item)...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585"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void Remove(T item)...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609585">
              <a:buSzPts val="1100"/>
            </a:pPr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bool Contains(T item)...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24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4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9" name="Google Shape;1979;p84"/>
          <p:cNvSpPr txBox="1">
            <a:spLocks noGrp="1"/>
          </p:cNvSpPr>
          <p:nvPr>
            <p:ph type="title" idx="4294967295"/>
          </p:nvPr>
        </p:nvSpPr>
        <p:spPr>
          <a:xfrm>
            <a:off x="607781" y="105882"/>
            <a:ext cx="10976438" cy="9823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</a:rPr>
              <a:t>Възел в д</a:t>
            </a:r>
            <a:r>
              <a:rPr lang="en" dirty="0">
                <a:latin typeface="Comfortaa" pitchFamily="2" charset="0"/>
              </a:rPr>
              <a:t>воично дърво за търсене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85"/>
          <p:cNvSpPr txBox="1">
            <a:spLocks noGrp="1"/>
          </p:cNvSpPr>
          <p:nvPr>
            <p:ph type="body" idx="4294967295"/>
          </p:nvPr>
        </p:nvSpPr>
        <p:spPr>
          <a:xfrm>
            <a:off x="519592" y="2152268"/>
            <a:ext cx="6361983" cy="351713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0000"/>
              </a:lnSpc>
              <a:spcBef>
                <a:spcPts val="0"/>
              </a:spcBef>
              <a:buSzPts val="2600"/>
              <a:buChar char="▪"/>
            </a:pPr>
            <a:r>
              <a:rPr lang="en" dirty="0">
                <a:latin typeface="Comfortaa" pitchFamily="2" charset="0"/>
              </a:rPr>
              <a:t>Търсене на елемент x в двоично дърво за търсене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Char char="▪"/>
            </a:pPr>
            <a:r>
              <a:rPr lang="en" dirty="0">
                <a:latin typeface="Comfortaa" pitchFamily="2" charset="0"/>
              </a:rPr>
              <a:t>if node != null</a:t>
            </a:r>
            <a:endParaRPr dirty="0">
              <a:latin typeface="Comfortaa" pitchFamily="2" charset="0"/>
            </a:endParaRPr>
          </a:p>
          <a:p>
            <a:pPr marL="914377" lvl="2" indent="-237061">
              <a:lnSpc>
                <a:spcPct val="100000"/>
              </a:lnSpc>
              <a:spcBef>
                <a:spcPts val="1200"/>
              </a:spcBef>
              <a:buSzPts val="1800"/>
              <a:buChar char="▪"/>
            </a:pPr>
            <a:r>
              <a:rPr lang="en" dirty="0">
                <a:latin typeface="Comfortaa" pitchFamily="2" charset="0"/>
              </a:rPr>
              <a:t>if x &lt; node.value -&gt; левия клон</a:t>
            </a:r>
            <a:endParaRPr dirty="0">
              <a:latin typeface="Comfortaa" pitchFamily="2" charset="0"/>
            </a:endParaRPr>
          </a:p>
          <a:p>
            <a:pPr marL="914377" lvl="2" indent="-237061">
              <a:lnSpc>
                <a:spcPct val="100000"/>
              </a:lnSpc>
              <a:spcBef>
                <a:spcPts val="1200"/>
              </a:spcBef>
              <a:buSzPts val="1800"/>
              <a:buChar char="▪"/>
            </a:pPr>
            <a:r>
              <a:rPr lang="en" dirty="0">
                <a:latin typeface="Comfortaa" pitchFamily="2" charset="0"/>
              </a:rPr>
              <a:t>else if x &gt; node.value -&gt; десния клон</a:t>
            </a:r>
            <a:endParaRPr dirty="0">
              <a:latin typeface="Comfortaa" pitchFamily="2" charset="0"/>
            </a:endParaRPr>
          </a:p>
          <a:p>
            <a:pPr marL="914377" lvl="2" indent="-237061">
              <a:lnSpc>
                <a:spcPct val="100000"/>
              </a:lnSpc>
              <a:spcBef>
                <a:spcPts val="1200"/>
              </a:spcBef>
              <a:buSzPts val="1800"/>
              <a:buChar char="▪"/>
            </a:pPr>
            <a:r>
              <a:rPr lang="en" dirty="0">
                <a:latin typeface="Comfortaa" pitchFamily="2" charset="0"/>
              </a:rPr>
              <a:t>else if x == node.value -&gt; върни възел</a:t>
            </a:r>
            <a:endParaRPr dirty="0">
              <a:latin typeface="Comfortaa" pitchFamily="2" charset="0"/>
            </a:endParaRPr>
          </a:p>
        </p:txBody>
      </p:sp>
      <p:sp>
        <p:nvSpPr>
          <p:cNvPr id="1985" name="Google Shape;1985;p85"/>
          <p:cNvSpPr txBox="1">
            <a:spLocks noGrp="1"/>
          </p:cNvSpPr>
          <p:nvPr>
            <p:ph type="title" idx="4294967295"/>
          </p:nvPr>
        </p:nvSpPr>
        <p:spPr>
          <a:xfrm>
            <a:off x="502944" y="392917"/>
            <a:ext cx="7378999" cy="135532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</a:rPr>
              <a:t>Тръсене в д</a:t>
            </a:r>
            <a:r>
              <a:rPr lang="en" dirty="0">
                <a:latin typeface="Comfortaa" pitchFamily="2" charset="0"/>
              </a:rPr>
              <a:t>воично дърво за търсене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[1/2]</a:t>
            </a:r>
            <a:endParaRPr dirty="0">
              <a:latin typeface="Comfortaa" pitchFamily="2" charset="0"/>
            </a:endParaRPr>
          </a:p>
        </p:txBody>
      </p:sp>
      <p:grpSp>
        <p:nvGrpSpPr>
          <p:cNvPr id="1986" name="Google Shape;1986;p85"/>
          <p:cNvGrpSpPr/>
          <p:nvPr/>
        </p:nvGrpSpPr>
        <p:grpSpPr>
          <a:xfrm>
            <a:off x="6864927" y="1979242"/>
            <a:ext cx="4985268" cy="3352997"/>
            <a:chOff x="1939268" y="2057401"/>
            <a:chExt cx="4499340" cy="3082177"/>
          </a:xfrm>
          <a:solidFill>
            <a:srgbClr val="00B0F0"/>
          </a:solidFill>
        </p:grpSpPr>
        <p:sp>
          <p:nvSpPr>
            <p:cNvPr id="1987" name="Google Shape;1987;p85"/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7" dirty="0"/>
            </a:p>
          </p:txBody>
        </p:sp>
        <p:sp>
          <p:nvSpPr>
            <p:cNvPr id="1988" name="Google Shape;1988;p85"/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1989" name="Google Shape;1989;p85"/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7"/>
            </a:p>
          </p:txBody>
        </p:sp>
        <p:sp>
          <p:nvSpPr>
            <p:cNvPr id="1990" name="Google Shape;1990;p85"/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sp>
          <p:nvSpPr>
            <p:cNvPr id="1991" name="Google Shape;1991;p85"/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/>
            </a:p>
          </p:txBody>
        </p:sp>
        <p:cxnSp>
          <p:nvCxnSpPr>
            <p:cNvPr id="1992" name="Google Shape;1992;p85"/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3" name="Google Shape;1993;p85"/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4" name="Google Shape;1994;p85"/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95" name="Google Shape;1995;p85"/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6" name="Google Shape;1996;p85"/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7"/>
            </a:p>
          </p:txBody>
        </p:sp>
        <p:cxnSp>
          <p:nvCxnSpPr>
            <p:cNvPr id="1997" name="Google Shape;1997;p85"/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98" name="Google Shape;1998;p85"/>
          <p:cNvSpPr/>
          <p:nvPr/>
        </p:nvSpPr>
        <p:spPr>
          <a:xfrm>
            <a:off x="561383" y="5251952"/>
            <a:ext cx="62784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>
              <a:lnSpc>
                <a:spcPct val="105000"/>
              </a:lnSpc>
            </a:pPr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Търсим 12 -&gt; 17 9 12</a:t>
            </a:r>
            <a:endParaRPr sz="1467" dirty="0"/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Търсим 27 -&gt; 17 19 25 null</a:t>
            </a:r>
            <a:endParaRPr sz="3200" b="1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86"/>
          <p:cNvSpPr/>
          <p:nvPr/>
        </p:nvSpPr>
        <p:spPr>
          <a:xfrm>
            <a:off x="622600" y="949870"/>
            <a:ext cx="10946800" cy="5462962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44033" tIns="108033" rIns="144033" bIns="10803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bool </a:t>
            </a:r>
            <a:r>
              <a:rPr lang="en" sz="20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Contains</a:t>
            </a: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(T item)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(Root == null)</a:t>
            </a:r>
            <a:r>
              <a:rPr lang="en-US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return false;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20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iterator = Root;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if (iterator == null)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   return false;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== 0)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   return true;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&gt; 0)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(iterator.Item.CompareTo(item) &lt; 0)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20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4" name="Google Shape;2004;p86"/>
          <p:cNvSpPr txBox="1">
            <a:spLocks noGrp="1"/>
          </p:cNvSpPr>
          <p:nvPr>
            <p:ph type="title" idx="4294967295"/>
          </p:nvPr>
        </p:nvSpPr>
        <p:spPr>
          <a:xfrm>
            <a:off x="622600" y="160649"/>
            <a:ext cx="11000501" cy="6454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sz="3600" dirty="0">
                <a:latin typeface="Comfortaa" pitchFamily="2" charset="0"/>
              </a:rPr>
              <a:t>Търсене в д</a:t>
            </a:r>
            <a:r>
              <a:rPr lang="en" sz="3600" dirty="0">
                <a:latin typeface="Comfortaa" pitchFamily="2" charset="0"/>
              </a:rPr>
              <a:t>воично дърво за търсене</a:t>
            </a:r>
            <a:r>
              <a:rPr lang="bg-BG" sz="3600" dirty="0">
                <a:latin typeface="Comfortaa" pitchFamily="2" charset="0"/>
              </a:rPr>
              <a:t> </a:t>
            </a:r>
            <a:r>
              <a:rPr lang="en-US" sz="3600" dirty="0">
                <a:latin typeface="Comfortaa" pitchFamily="2" charset="0"/>
              </a:rPr>
              <a:t>[2/2]</a:t>
            </a:r>
            <a:endParaRPr sz="3600"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87"/>
          <p:cNvSpPr txBox="1">
            <a:spLocks noGrp="1"/>
          </p:cNvSpPr>
          <p:nvPr>
            <p:ph type="body" idx="4294967295"/>
          </p:nvPr>
        </p:nvSpPr>
        <p:spPr>
          <a:xfrm>
            <a:off x="273041" y="1668479"/>
            <a:ext cx="6196873" cy="417918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0000"/>
              </a:lnSpc>
              <a:spcBef>
                <a:spcPts val="0"/>
              </a:spcBef>
              <a:buSzPts val="2600"/>
              <a:buChar char="▪"/>
            </a:pPr>
            <a:r>
              <a:rPr lang="en" dirty="0">
                <a:latin typeface="Comfortaa" pitchFamily="2" charset="0"/>
              </a:rPr>
              <a:t>Добавяне на елемент x в двоично дърво за търсене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</a:pPr>
            <a:r>
              <a:rPr lang="en" dirty="0">
                <a:latin typeface="Comfortaa" pitchFamily="2" charset="0"/>
              </a:rPr>
              <a:t>if node == null -&gt; добави x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</a:pPr>
            <a:r>
              <a:rPr lang="en" dirty="0">
                <a:latin typeface="Comfortaa" pitchFamily="2" charset="0"/>
              </a:rPr>
              <a:t>else if x &lt; node.value -&gt; ляв клон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</a:pPr>
            <a:r>
              <a:rPr lang="en" dirty="0">
                <a:latin typeface="Comfortaa" pitchFamily="2" charset="0"/>
              </a:rPr>
              <a:t>else if x &gt; node.value -&gt; десен клон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Char char="▪"/>
            </a:pPr>
            <a:r>
              <a:rPr lang="en" dirty="0">
                <a:latin typeface="Comfortaa" pitchFamily="2" charset="0"/>
              </a:rPr>
              <a:t>else -&gt; възела съществува</a:t>
            </a:r>
            <a:endParaRPr dirty="0">
              <a:latin typeface="Comfortaa" pitchFamily="2" charset="0"/>
            </a:endParaRPr>
          </a:p>
        </p:txBody>
      </p:sp>
      <p:sp>
        <p:nvSpPr>
          <p:cNvPr id="2010" name="Google Shape;2010;p87"/>
          <p:cNvSpPr txBox="1">
            <a:spLocks noGrp="1"/>
          </p:cNvSpPr>
          <p:nvPr>
            <p:ph type="title" idx="4294967295"/>
          </p:nvPr>
        </p:nvSpPr>
        <p:spPr>
          <a:xfrm>
            <a:off x="417887" y="228421"/>
            <a:ext cx="7277254" cy="128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</a:rPr>
              <a:t>Добавяне в д</a:t>
            </a:r>
            <a:r>
              <a:rPr lang="en" dirty="0">
                <a:latin typeface="Comfortaa" pitchFamily="2" charset="0"/>
              </a:rPr>
              <a:t>воично дърво за търсене </a:t>
            </a:r>
            <a:r>
              <a:rPr lang="en-US" dirty="0">
                <a:latin typeface="Comfortaa" pitchFamily="2" charset="0"/>
              </a:rPr>
              <a:t>[</a:t>
            </a:r>
            <a:r>
              <a:rPr lang="bg-BG" dirty="0">
                <a:latin typeface="Comfortaa" pitchFamily="2" charset="0"/>
              </a:rPr>
              <a:t>1/2</a:t>
            </a:r>
            <a:r>
              <a:rPr lang="en-US" dirty="0">
                <a:latin typeface="Comfortaa" pitchFamily="2" charset="0"/>
              </a:rPr>
              <a:t>]</a:t>
            </a:r>
            <a:endParaRPr dirty="0">
              <a:latin typeface="Comfortaa" pitchFamily="2" charset="0"/>
            </a:endParaRPr>
          </a:p>
        </p:txBody>
      </p:sp>
      <p:sp>
        <p:nvSpPr>
          <p:cNvPr id="2011" name="Google Shape;2011;p87"/>
          <p:cNvSpPr/>
          <p:nvPr/>
        </p:nvSpPr>
        <p:spPr>
          <a:xfrm>
            <a:off x="378509" y="5349179"/>
            <a:ext cx="8791200" cy="12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lvl="0">
              <a:lnSpc>
                <a:spcPct val="105000"/>
              </a:lnSpc>
            </a:pPr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Добавяне 12</a:t>
            </a:r>
            <a:r>
              <a:rPr lang="en" sz="3200" dirty="0"/>
              <a:t> -&gt; </a:t>
            </a:r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17 9 12 return</a:t>
            </a:r>
            <a:endParaRPr sz="1467" dirty="0"/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Добавяне 27</a:t>
            </a:r>
            <a:r>
              <a:rPr lang="en" sz="3200" dirty="0"/>
              <a:t> -&gt;</a:t>
            </a:r>
            <a:r>
              <a:rPr lang="en" sz="3200" b="1" dirty="0">
                <a:latin typeface="Consolas"/>
                <a:sym typeface="Consolas"/>
              </a:rPr>
              <a:t> </a:t>
            </a:r>
            <a:r>
              <a:rPr lang="en" sz="3200" b="1" dirty="0">
                <a:latin typeface="Consolas"/>
                <a:ea typeface="Consolas"/>
                <a:cs typeface="Consolas"/>
                <a:sym typeface="Consolas"/>
              </a:rPr>
              <a:t>17 19 25 null (добавяне)</a:t>
            </a:r>
            <a:endParaRPr sz="32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" name="Google Shape;1986;p85">
            <a:extLst>
              <a:ext uri="{FF2B5EF4-FFF2-40B4-BE49-F238E27FC236}">
                <a16:creationId xmlns:a16="http://schemas.microsoft.com/office/drawing/2014/main" id="{53985C4C-E8F2-5556-FAF0-B5EA7664D32A}"/>
              </a:ext>
            </a:extLst>
          </p:cNvPr>
          <p:cNvGrpSpPr/>
          <p:nvPr/>
        </p:nvGrpSpPr>
        <p:grpSpPr>
          <a:xfrm>
            <a:off x="6864927" y="1979242"/>
            <a:ext cx="4985268" cy="3352997"/>
            <a:chOff x="1939268" y="2057401"/>
            <a:chExt cx="4499340" cy="3082177"/>
          </a:xfrm>
          <a:solidFill>
            <a:srgbClr val="00B0F0"/>
          </a:solidFill>
        </p:grpSpPr>
        <p:sp>
          <p:nvSpPr>
            <p:cNvPr id="3" name="Google Shape;1987;p85">
              <a:extLst>
                <a:ext uri="{FF2B5EF4-FFF2-40B4-BE49-F238E27FC236}">
                  <a16:creationId xmlns:a16="http://schemas.microsoft.com/office/drawing/2014/main" id="{5EE49A14-A773-01D7-DBDE-816B7F037FEC}"/>
                </a:ext>
              </a:extLst>
            </p:cNvPr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7"/>
            </a:p>
          </p:txBody>
        </p:sp>
        <p:sp>
          <p:nvSpPr>
            <p:cNvPr id="4" name="Google Shape;1988;p85">
              <a:extLst>
                <a:ext uri="{FF2B5EF4-FFF2-40B4-BE49-F238E27FC236}">
                  <a16:creationId xmlns:a16="http://schemas.microsoft.com/office/drawing/2014/main" id="{E760C2AD-8D90-90D3-0B85-F0ED30AB27C0}"/>
                </a:ext>
              </a:extLst>
            </p:cNvPr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5" name="Google Shape;1989;p85">
              <a:extLst>
                <a:ext uri="{FF2B5EF4-FFF2-40B4-BE49-F238E27FC236}">
                  <a16:creationId xmlns:a16="http://schemas.microsoft.com/office/drawing/2014/main" id="{A4D60971-22E6-6379-6744-24551AF5844F}"/>
                </a:ext>
              </a:extLst>
            </p:cNvPr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7"/>
            </a:p>
          </p:txBody>
        </p:sp>
        <p:sp>
          <p:nvSpPr>
            <p:cNvPr id="6" name="Google Shape;1990;p85">
              <a:extLst>
                <a:ext uri="{FF2B5EF4-FFF2-40B4-BE49-F238E27FC236}">
                  <a16:creationId xmlns:a16="http://schemas.microsoft.com/office/drawing/2014/main" id="{854B1C65-EE72-25D7-4400-70FED65BF6F7}"/>
                </a:ext>
              </a:extLst>
            </p:cNvPr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sp>
          <p:nvSpPr>
            <p:cNvPr id="7" name="Google Shape;1991;p85">
              <a:extLst>
                <a:ext uri="{FF2B5EF4-FFF2-40B4-BE49-F238E27FC236}">
                  <a16:creationId xmlns:a16="http://schemas.microsoft.com/office/drawing/2014/main" id="{EBA9EB14-538E-C097-E0B2-5779BF45B3F0}"/>
                </a:ext>
              </a:extLst>
            </p:cNvPr>
            <p:cNvSpPr/>
            <p:nvPr/>
          </p:nvSpPr>
          <p:spPr>
            <a:xfrm>
              <a:off x="3417346" y="4401278"/>
              <a:ext cx="766800" cy="7383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1467"/>
            </a:p>
          </p:txBody>
        </p:sp>
        <p:cxnSp>
          <p:nvCxnSpPr>
            <p:cNvPr id="8" name="Google Shape;1992;p85">
              <a:extLst>
                <a:ext uri="{FF2B5EF4-FFF2-40B4-BE49-F238E27FC236}">
                  <a16:creationId xmlns:a16="http://schemas.microsoft.com/office/drawing/2014/main" id="{3EC93DB1-58CD-9CE4-1994-95479358F200}"/>
                </a:ext>
              </a:extLst>
            </p:cNvPr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1993;p85">
              <a:extLst>
                <a:ext uri="{FF2B5EF4-FFF2-40B4-BE49-F238E27FC236}">
                  <a16:creationId xmlns:a16="http://schemas.microsoft.com/office/drawing/2014/main" id="{E4F3D647-DD06-8A30-6885-9FE9721D03B2}"/>
                </a:ext>
              </a:extLst>
            </p:cNvPr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1994;p85">
              <a:extLst>
                <a:ext uri="{FF2B5EF4-FFF2-40B4-BE49-F238E27FC236}">
                  <a16:creationId xmlns:a16="http://schemas.microsoft.com/office/drawing/2014/main" id="{65BDA2C2-598C-56E4-A54B-307758DF31C6}"/>
                </a:ext>
              </a:extLst>
            </p:cNvPr>
            <p:cNvCxnSpPr/>
            <p:nvPr/>
          </p:nvCxnSpPr>
          <p:spPr>
            <a:xfrm>
              <a:off x="3251769" y="3860719"/>
              <a:ext cx="390900" cy="559500"/>
            </a:xfrm>
            <a:prstGeom prst="straightConnector1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1995;p85">
              <a:extLst>
                <a:ext uri="{FF2B5EF4-FFF2-40B4-BE49-F238E27FC236}">
                  <a16:creationId xmlns:a16="http://schemas.microsoft.com/office/drawing/2014/main" id="{CBD0B6DB-51C3-469C-B843-8B75A4958F2D}"/>
                </a:ext>
              </a:extLst>
            </p:cNvPr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Google Shape;1996;p85">
              <a:extLst>
                <a:ext uri="{FF2B5EF4-FFF2-40B4-BE49-F238E27FC236}">
                  <a16:creationId xmlns:a16="http://schemas.microsoft.com/office/drawing/2014/main" id="{73CF87A8-422E-E67D-47A7-1CB875440F19}"/>
                </a:ext>
              </a:extLst>
            </p:cNvPr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7"/>
            </a:p>
          </p:txBody>
        </p:sp>
        <p:cxnSp>
          <p:nvCxnSpPr>
            <p:cNvPr id="13" name="Google Shape;1997;p85">
              <a:extLst>
                <a:ext uri="{FF2B5EF4-FFF2-40B4-BE49-F238E27FC236}">
                  <a16:creationId xmlns:a16="http://schemas.microsoft.com/office/drawing/2014/main" id="{7D33A0B2-656F-13E7-C595-D4CA6B4D9A9B}"/>
                </a:ext>
              </a:extLst>
            </p:cNvPr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" name="Google Shape;1991;p85">
            <a:extLst>
              <a:ext uri="{FF2B5EF4-FFF2-40B4-BE49-F238E27FC236}">
                <a16:creationId xmlns:a16="http://schemas.microsoft.com/office/drawing/2014/main" id="{94318836-5CB3-D8D7-8CB7-32B86493BE7D}"/>
              </a:ext>
            </a:extLst>
          </p:cNvPr>
          <p:cNvSpPr/>
          <p:nvPr/>
        </p:nvSpPr>
        <p:spPr>
          <a:xfrm>
            <a:off x="10122252" y="5668057"/>
            <a:ext cx="849614" cy="803172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27</a:t>
            </a:r>
            <a:endParaRPr sz="1467" dirty="0"/>
          </a:p>
        </p:txBody>
      </p:sp>
      <p:cxnSp>
        <p:nvCxnSpPr>
          <p:cNvPr id="15" name="Google Shape;1994;p85">
            <a:extLst>
              <a:ext uri="{FF2B5EF4-FFF2-40B4-BE49-F238E27FC236}">
                <a16:creationId xmlns:a16="http://schemas.microsoft.com/office/drawing/2014/main" id="{9A786352-2EF4-05DC-9CCB-59ECD7ED9712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10781681" y="5212687"/>
            <a:ext cx="346160" cy="510374"/>
          </a:xfrm>
          <a:prstGeom prst="straightConnector1">
            <a:avLst/>
          </a:prstGeom>
          <a:solidFill>
            <a:srgbClr val="00B0F0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88"/>
          <p:cNvSpPr/>
          <p:nvPr/>
        </p:nvSpPr>
        <p:spPr>
          <a:xfrm>
            <a:off x="552746" y="865649"/>
            <a:ext cx="10946800" cy="570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44033" tIns="108033" rIns="144033" bIns="108033" anchor="t" anchorCtr="0">
            <a:noAutofit/>
          </a:bodyPr>
          <a:lstStyle/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333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(T item)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33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node = new </a:t>
            </a:r>
            <a:r>
              <a:rPr lang="en" sz="1333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node.Item = item;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(Root == null)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Root = node;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return;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333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iterator = Root;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while (true)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if (iterator.Left != null &amp;&amp; iterator.Item.CompareTo(item) &gt;= 0)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iterator.Left;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if (iterator.Right != null &amp;&amp; iterator.Item.CompareTo(item) &lt; 0)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   iterator = iterator.Right;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    break;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(iterator.Item.CompareTo(item) &gt;= 0)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iterator.Left = node;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if (iterator.Item.CompareTo(item) &lt; 0)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iterator.Right = node;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r>
              <a:rPr lang="en" sz="1333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SzPts val="1100"/>
            </a:pPr>
            <a:endParaRPr sz="1333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9" name="Google Shape;2029;p88"/>
          <p:cNvSpPr txBox="1">
            <a:spLocks noGrp="1"/>
          </p:cNvSpPr>
          <p:nvPr>
            <p:ph type="title" idx="4294967295"/>
          </p:nvPr>
        </p:nvSpPr>
        <p:spPr>
          <a:xfrm>
            <a:off x="552746" y="58380"/>
            <a:ext cx="11322422" cy="89813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sz="3600" dirty="0">
                <a:latin typeface="Comfortaa" pitchFamily="2" charset="0"/>
              </a:rPr>
              <a:t>Добавяне в д</a:t>
            </a:r>
            <a:r>
              <a:rPr lang="en" sz="3600" dirty="0">
                <a:latin typeface="Comfortaa" pitchFamily="2" charset="0"/>
              </a:rPr>
              <a:t>воично дърво за търсене </a:t>
            </a:r>
            <a:r>
              <a:rPr lang="en-US" sz="3600" dirty="0">
                <a:latin typeface="Comfortaa" pitchFamily="2" charset="0"/>
              </a:rPr>
              <a:t>[2</a:t>
            </a:r>
            <a:r>
              <a:rPr lang="bg-BG" sz="3600" dirty="0">
                <a:latin typeface="Comfortaa" pitchFamily="2" charset="0"/>
              </a:rPr>
              <a:t>/2</a:t>
            </a:r>
            <a:r>
              <a:rPr lang="en-US" sz="3600" dirty="0">
                <a:latin typeface="Comfortaa" pitchFamily="2" charset="0"/>
              </a:rPr>
              <a:t>]</a:t>
            </a:r>
            <a:endParaRPr sz="3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89"/>
          <p:cNvSpPr txBox="1">
            <a:spLocks noGrp="1"/>
          </p:cNvSpPr>
          <p:nvPr>
            <p:ph type="body" idx="4294967295"/>
          </p:nvPr>
        </p:nvSpPr>
        <p:spPr>
          <a:xfrm>
            <a:off x="375928" y="2224378"/>
            <a:ext cx="5840596" cy="383596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0000"/>
              </a:lnSpc>
              <a:spcBef>
                <a:spcPts val="0"/>
              </a:spcBef>
              <a:buSzPts val="2600"/>
              <a:buChar char="▪"/>
            </a:pPr>
            <a:r>
              <a:rPr lang="en" dirty="0">
                <a:latin typeface="Comfortaa" pitchFamily="2" charset="0"/>
              </a:rPr>
              <a:t>Премахване на елемент x в двоично дърво за търсене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Char char="▪"/>
            </a:pPr>
            <a:r>
              <a:rPr lang="en" dirty="0">
                <a:latin typeface="Comfortaa" pitchFamily="2" charset="0"/>
              </a:rPr>
              <a:t>if node == null -&gt; изход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Char char="▪"/>
            </a:pPr>
            <a:r>
              <a:rPr lang="en" dirty="0">
                <a:latin typeface="Comfortaa" pitchFamily="2" charset="0"/>
              </a:rPr>
              <a:t>else if x is leaf -&gt; премахни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Char char="▪"/>
            </a:pPr>
            <a:r>
              <a:rPr lang="en" dirty="0">
                <a:latin typeface="Comfortaa" pitchFamily="2" charset="0"/>
              </a:rPr>
              <a:t>else if x is not leaf -&gt; подмени</a:t>
            </a:r>
            <a:endParaRPr dirty="0">
              <a:latin typeface="Comfortaa" pitchFamily="2" charset="0"/>
            </a:endParaRPr>
          </a:p>
          <a:p>
            <a:pPr marL="914377" lvl="2" indent="-237061">
              <a:lnSpc>
                <a:spcPct val="100000"/>
              </a:lnSpc>
              <a:spcBef>
                <a:spcPts val="1200"/>
              </a:spcBef>
              <a:buSzPts val="1800"/>
              <a:buChar char="▪"/>
            </a:pPr>
            <a:r>
              <a:rPr lang="en" dirty="0">
                <a:latin typeface="Comfortaa" pitchFamily="2" charset="0"/>
              </a:rPr>
              <a:t>(3 случая при подмяна на възел)</a:t>
            </a:r>
            <a:endParaRPr dirty="0">
              <a:latin typeface="Comfortaa" pitchFamily="2" charset="0"/>
            </a:endParaRPr>
          </a:p>
        </p:txBody>
      </p:sp>
      <p:sp>
        <p:nvSpPr>
          <p:cNvPr id="2035" name="Google Shape;2035;p89"/>
          <p:cNvSpPr txBox="1">
            <a:spLocks noGrp="1"/>
          </p:cNvSpPr>
          <p:nvPr>
            <p:ph type="title" idx="4294967295"/>
          </p:nvPr>
        </p:nvSpPr>
        <p:spPr>
          <a:xfrm>
            <a:off x="503461" y="478777"/>
            <a:ext cx="95800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</a:rPr>
              <a:t>Премахване от д</a:t>
            </a:r>
            <a:r>
              <a:rPr lang="en" dirty="0">
                <a:latin typeface="Comfortaa" pitchFamily="2" charset="0"/>
              </a:rPr>
              <a:t>воично дърво за търсене</a:t>
            </a:r>
            <a:r>
              <a:rPr lang="bg-BG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[1/4]</a:t>
            </a:r>
            <a:endParaRPr dirty="0">
              <a:latin typeface="Comfortaa" pitchFamily="2" charset="0"/>
            </a:endParaRPr>
          </a:p>
        </p:txBody>
      </p:sp>
      <p:grpSp>
        <p:nvGrpSpPr>
          <p:cNvPr id="14" name="Google Shape;1986;p85">
            <a:extLst>
              <a:ext uri="{FF2B5EF4-FFF2-40B4-BE49-F238E27FC236}">
                <a16:creationId xmlns:a16="http://schemas.microsoft.com/office/drawing/2014/main" id="{C98629EC-1FBA-D46E-634B-033F1CF89454}"/>
              </a:ext>
            </a:extLst>
          </p:cNvPr>
          <p:cNvGrpSpPr/>
          <p:nvPr/>
        </p:nvGrpSpPr>
        <p:grpSpPr>
          <a:xfrm>
            <a:off x="6864927" y="1979242"/>
            <a:ext cx="4985268" cy="3396548"/>
            <a:chOff x="1939268" y="2057401"/>
            <a:chExt cx="4499340" cy="3122210"/>
          </a:xfrm>
          <a:solidFill>
            <a:srgbClr val="00B0F0"/>
          </a:solidFill>
        </p:grpSpPr>
        <p:sp>
          <p:nvSpPr>
            <p:cNvPr id="15" name="Google Shape;1987;p85">
              <a:extLst>
                <a:ext uri="{FF2B5EF4-FFF2-40B4-BE49-F238E27FC236}">
                  <a16:creationId xmlns:a16="http://schemas.microsoft.com/office/drawing/2014/main" id="{6BABD2E2-FA1D-D8BD-75CB-EADBA4097537}"/>
                </a:ext>
              </a:extLst>
            </p:cNvPr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7"/>
            </a:p>
          </p:txBody>
        </p:sp>
        <p:sp>
          <p:nvSpPr>
            <p:cNvPr id="16" name="Google Shape;1988;p85">
              <a:extLst>
                <a:ext uri="{FF2B5EF4-FFF2-40B4-BE49-F238E27FC236}">
                  <a16:creationId xmlns:a16="http://schemas.microsoft.com/office/drawing/2014/main" id="{9A296FDF-3A75-D8F3-19FC-E756AC046A43}"/>
                </a:ext>
              </a:extLst>
            </p:cNvPr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17" name="Google Shape;1989;p85">
              <a:extLst>
                <a:ext uri="{FF2B5EF4-FFF2-40B4-BE49-F238E27FC236}">
                  <a16:creationId xmlns:a16="http://schemas.microsoft.com/office/drawing/2014/main" id="{1EADD7C7-237F-BBF6-5683-38A49720B0B6}"/>
                </a:ext>
              </a:extLst>
            </p:cNvPr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7"/>
            </a:p>
          </p:txBody>
        </p:sp>
        <p:sp>
          <p:nvSpPr>
            <p:cNvPr id="18" name="Google Shape;1990;p85">
              <a:extLst>
                <a:ext uri="{FF2B5EF4-FFF2-40B4-BE49-F238E27FC236}">
                  <a16:creationId xmlns:a16="http://schemas.microsoft.com/office/drawing/2014/main" id="{57C791E8-0429-35F2-0031-0B094DFB4D77}"/>
                </a:ext>
              </a:extLst>
            </p:cNvPr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sp>
          <p:nvSpPr>
            <p:cNvPr id="19" name="Google Shape;1991;p85">
              <a:extLst>
                <a:ext uri="{FF2B5EF4-FFF2-40B4-BE49-F238E27FC236}">
                  <a16:creationId xmlns:a16="http://schemas.microsoft.com/office/drawing/2014/main" id="{3295C78D-3A54-DDCE-DFDC-1DC63EDD5B0D}"/>
                </a:ext>
              </a:extLst>
            </p:cNvPr>
            <p:cNvSpPr/>
            <p:nvPr/>
          </p:nvSpPr>
          <p:spPr>
            <a:xfrm>
              <a:off x="4129200" y="4441311"/>
              <a:ext cx="766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67" dirty="0"/>
            </a:p>
          </p:txBody>
        </p:sp>
        <p:cxnSp>
          <p:nvCxnSpPr>
            <p:cNvPr id="20" name="Google Shape;1992;p85">
              <a:extLst>
                <a:ext uri="{FF2B5EF4-FFF2-40B4-BE49-F238E27FC236}">
                  <a16:creationId xmlns:a16="http://schemas.microsoft.com/office/drawing/2014/main" id="{72781A8F-F6AB-DDC1-C2FE-70740E5536A1}"/>
                </a:ext>
              </a:extLst>
            </p:cNvPr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1993;p85">
              <a:extLst>
                <a:ext uri="{FF2B5EF4-FFF2-40B4-BE49-F238E27FC236}">
                  <a16:creationId xmlns:a16="http://schemas.microsoft.com/office/drawing/2014/main" id="{50ECE17F-7F17-70F4-7060-E6435E965392}"/>
                </a:ext>
              </a:extLst>
            </p:cNvPr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1994;p85">
              <a:extLst>
                <a:ext uri="{FF2B5EF4-FFF2-40B4-BE49-F238E27FC236}">
                  <a16:creationId xmlns:a16="http://schemas.microsoft.com/office/drawing/2014/main" id="{69B38653-C68D-3F10-729F-B70C564F24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588" y="3845434"/>
              <a:ext cx="376950" cy="617059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Google Shape;1995;p85">
              <a:extLst>
                <a:ext uri="{FF2B5EF4-FFF2-40B4-BE49-F238E27FC236}">
                  <a16:creationId xmlns:a16="http://schemas.microsoft.com/office/drawing/2014/main" id="{0954284E-4D50-F22F-BBE5-D830C2253005}"/>
                </a:ext>
              </a:extLst>
            </p:cNvPr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" name="Google Shape;1996;p85">
              <a:extLst>
                <a:ext uri="{FF2B5EF4-FFF2-40B4-BE49-F238E27FC236}">
                  <a16:creationId xmlns:a16="http://schemas.microsoft.com/office/drawing/2014/main" id="{6D8AFA81-7334-2EBD-49B0-D4D691461AD4}"/>
                </a:ext>
              </a:extLst>
            </p:cNvPr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7"/>
            </a:p>
          </p:txBody>
        </p:sp>
        <p:cxnSp>
          <p:nvCxnSpPr>
            <p:cNvPr id="25" name="Google Shape;1997;p85">
              <a:extLst>
                <a:ext uri="{FF2B5EF4-FFF2-40B4-BE49-F238E27FC236}">
                  <a16:creationId xmlns:a16="http://schemas.microsoft.com/office/drawing/2014/main" id="{7ECF55BA-730D-20E6-2B5E-AE3D55123E13}"/>
                </a:ext>
              </a:extLst>
            </p:cNvPr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90"/>
          <p:cNvSpPr txBox="1">
            <a:spLocks noGrp="1"/>
          </p:cNvSpPr>
          <p:nvPr>
            <p:ph type="body" idx="4294967295"/>
          </p:nvPr>
        </p:nvSpPr>
        <p:spPr>
          <a:xfrm>
            <a:off x="548268" y="2037347"/>
            <a:ext cx="6388000" cy="415046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0000"/>
              </a:lnSpc>
              <a:spcBef>
                <a:spcPts val="0"/>
              </a:spcBef>
              <a:buSzPts val="2600"/>
              <a:buChar char="▪"/>
            </a:pPr>
            <a:r>
              <a:rPr lang="en" dirty="0">
                <a:latin typeface="Comfortaa" pitchFamily="2" charset="0"/>
              </a:rPr>
              <a:t>Премахване на елемент, който няма дясно поддърво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0"/>
              </a:spcBef>
              <a:buSzPts val="1900"/>
              <a:buChar char="▪"/>
            </a:pPr>
            <a:r>
              <a:rPr lang="en" dirty="0">
                <a:latin typeface="Comfortaa" pitchFamily="2" charset="0"/>
              </a:rPr>
              <a:t>Намираме елемента за премахване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Char char="▪"/>
            </a:pPr>
            <a:r>
              <a:rPr lang="en" dirty="0">
                <a:latin typeface="Comfortaa" pitchFamily="2" charset="0"/>
              </a:rPr>
              <a:t>Корена на лявото поддърво заема мястото</a:t>
            </a:r>
            <a:br>
              <a:rPr lang="en" dirty="0">
                <a:latin typeface="Comfortaa" pitchFamily="2" charset="0"/>
              </a:rPr>
            </a:br>
            <a:r>
              <a:rPr lang="en" dirty="0">
                <a:latin typeface="Comfortaa" pitchFamily="2" charset="0"/>
              </a:rPr>
              <a:t>на премахнатия елемент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SzPts val="2600"/>
              <a:buNone/>
            </a:pPr>
            <a:r>
              <a:rPr lang="en" b="1" dirty="0">
                <a:latin typeface="Comfortaa" pitchFamily="2" charset="0"/>
              </a:rPr>
              <a:t>Example: Delete 9</a:t>
            </a:r>
            <a:endParaRPr b="1" dirty="0">
              <a:latin typeface="Comfortaa" pitchFamily="2" charset="0"/>
            </a:endParaRPr>
          </a:p>
        </p:txBody>
      </p:sp>
      <p:grpSp>
        <p:nvGrpSpPr>
          <p:cNvPr id="2" name="Google Shape;1986;p85">
            <a:extLst>
              <a:ext uri="{FF2B5EF4-FFF2-40B4-BE49-F238E27FC236}">
                <a16:creationId xmlns:a16="http://schemas.microsoft.com/office/drawing/2014/main" id="{E0ABCB38-4B12-0E11-12DE-6939C0BC27B0}"/>
              </a:ext>
            </a:extLst>
          </p:cNvPr>
          <p:cNvGrpSpPr/>
          <p:nvPr/>
        </p:nvGrpSpPr>
        <p:grpSpPr>
          <a:xfrm>
            <a:off x="6864927" y="1979242"/>
            <a:ext cx="4985268" cy="3396548"/>
            <a:chOff x="1939268" y="2057401"/>
            <a:chExt cx="4499340" cy="3122210"/>
          </a:xfrm>
          <a:solidFill>
            <a:srgbClr val="00B0F0"/>
          </a:solidFill>
        </p:grpSpPr>
        <p:sp>
          <p:nvSpPr>
            <p:cNvPr id="3" name="Google Shape;1987;p85">
              <a:extLst>
                <a:ext uri="{FF2B5EF4-FFF2-40B4-BE49-F238E27FC236}">
                  <a16:creationId xmlns:a16="http://schemas.microsoft.com/office/drawing/2014/main" id="{96D5B4BC-5D0E-988A-E6B8-CCB66FF99A53}"/>
                </a:ext>
              </a:extLst>
            </p:cNvPr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7"/>
            </a:p>
          </p:txBody>
        </p:sp>
        <p:sp>
          <p:nvSpPr>
            <p:cNvPr id="4" name="Google Shape;1988;p85">
              <a:extLst>
                <a:ext uri="{FF2B5EF4-FFF2-40B4-BE49-F238E27FC236}">
                  <a16:creationId xmlns:a16="http://schemas.microsoft.com/office/drawing/2014/main" id="{D9896002-5094-FABC-87CE-43CC7CDDECEC}"/>
                </a:ext>
              </a:extLst>
            </p:cNvPr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5" name="Google Shape;1989;p85">
              <a:extLst>
                <a:ext uri="{FF2B5EF4-FFF2-40B4-BE49-F238E27FC236}">
                  <a16:creationId xmlns:a16="http://schemas.microsoft.com/office/drawing/2014/main" id="{C21C4616-36E9-C0DB-F7E0-1B2D2F574943}"/>
                </a:ext>
              </a:extLst>
            </p:cNvPr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7"/>
            </a:p>
          </p:txBody>
        </p:sp>
        <p:sp>
          <p:nvSpPr>
            <p:cNvPr id="6" name="Google Shape;1990;p85">
              <a:extLst>
                <a:ext uri="{FF2B5EF4-FFF2-40B4-BE49-F238E27FC236}">
                  <a16:creationId xmlns:a16="http://schemas.microsoft.com/office/drawing/2014/main" id="{DBEB0360-98B6-A5AC-330F-426C1BA8ACEC}"/>
                </a:ext>
              </a:extLst>
            </p:cNvPr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sp>
          <p:nvSpPr>
            <p:cNvPr id="7" name="Google Shape;1991;p85">
              <a:extLst>
                <a:ext uri="{FF2B5EF4-FFF2-40B4-BE49-F238E27FC236}">
                  <a16:creationId xmlns:a16="http://schemas.microsoft.com/office/drawing/2014/main" id="{2BFD371F-4534-B757-BEA2-9DFC543DFB59}"/>
                </a:ext>
              </a:extLst>
            </p:cNvPr>
            <p:cNvSpPr/>
            <p:nvPr/>
          </p:nvSpPr>
          <p:spPr>
            <a:xfrm>
              <a:off x="4129200" y="4441311"/>
              <a:ext cx="766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67" dirty="0"/>
            </a:p>
          </p:txBody>
        </p:sp>
        <p:cxnSp>
          <p:nvCxnSpPr>
            <p:cNvPr id="8" name="Google Shape;1992;p85">
              <a:extLst>
                <a:ext uri="{FF2B5EF4-FFF2-40B4-BE49-F238E27FC236}">
                  <a16:creationId xmlns:a16="http://schemas.microsoft.com/office/drawing/2014/main" id="{3319659A-8EAE-A99B-0F8B-0E4AF8A83779}"/>
                </a:ext>
              </a:extLst>
            </p:cNvPr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1993;p85">
              <a:extLst>
                <a:ext uri="{FF2B5EF4-FFF2-40B4-BE49-F238E27FC236}">
                  <a16:creationId xmlns:a16="http://schemas.microsoft.com/office/drawing/2014/main" id="{7BAB1BCB-307E-D004-DD52-AA7DD2B9708E}"/>
                </a:ext>
              </a:extLst>
            </p:cNvPr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1994;p85">
              <a:extLst>
                <a:ext uri="{FF2B5EF4-FFF2-40B4-BE49-F238E27FC236}">
                  <a16:creationId xmlns:a16="http://schemas.microsoft.com/office/drawing/2014/main" id="{0708DA64-640D-BCC5-B371-BDF4D8932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588" y="3845434"/>
              <a:ext cx="376950" cy="617059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1995;p85">
              <a:extLst>
                <a:ext uri="{FF2B5EF4-FFF2-40B4-BE49-F238E27FC236}">
                  <a16:creationId xmlns:a16="http://schemas.microsoft.com/office/drawing/2014/main" id="{E27D3DF7-3295-E32B-EEC9-612A25E06303}"/>
                </a:ext>
              </a:extLst>
            </p:cNvPr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Google Shape;1996;p85">
              <a:extLst>
                <a:ext uri="{FF2B5EF4-FFF2-40B4-BE49-F238E27FC236}">
                  <a16:creationId xmlns:a16="http://schemas.microsoft.com/office/drawing/2014/main" id="{D2800E5B-292A-578E-484E-FFE6383CEF59}"/>
                </a:ext>
              </a:extLst>
            </p:cNvPr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7"/>
            </a:p>
          </p:txBody>
        </p:sp>
        <p:cxnSp>
          <p:nvCxnSpPr>
            <p:cNvPr id="13" name="Google Shape;1997;p85">
              <a:extLst>
                <a:ext uri="{FF2B5EF4-FFF2-40B4-BE49-F238E27FC236}">
                  <a16:creationId xmlns:a16="http://schemas.microsoft.com/office/drawing/2014/main" id="{53329B50-9DE2-24B2-5D84-99EEAA9C2229}"/>
                </a:ext>
              </a:extLst>
            </p:cNvPr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" name="Google Shape;2035;p89">
            <a:extLst>
              <a:ext uri="{FF2B5EF4-FFF2-40B4-BE49-F238E27FC236}">
                <a16:creationId xmlns:a16="http://schemas.microsoft.com/office/drawing/2014/main" id="{347D527D-4640-B8FC-85B2-1FB7A8BF980F}"/>
              </a:ext>
            </a:extLst>
          </p:cNvPr>
          <p:cNvSpPr txBox="1">
            <a:spLocks/>
          </p:cNvSpPr>
          <p:nvPr/>
        </p:nvSpPr>
        <p:spPr>
          <a:xfrm>
            <a:off x="503461" y="478777"/>
            <a:ext cx="95800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ru-RU" dirty="0">
                <a:latin typeface="Comfortaa" pitchFamily="2" charset="0"/>
              </a:rPr>
              <a:t>Премахване от двоично дърво за търсене [</a:t>
            </a:r>
            <a:r>
              <a:rPr lang="en-US" dirty="0">
                <a:latin typeface="Comfortaa" pitchFamily="2" charset="0"/>
              </a:rPr>
              <a:t>2</a:t>
            </a:r>
            <a:r>
              <a:rPr lang="ru-RU" dirty="0">
                <a:latin typeface="Comfortaa" pitchFamily="2" charset="0"/>
              </a:rPr>
              <a:t>/4]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p91"/>
          <p:cNvSpPr txBox="1">
            <a:spLocks noGrp="1"/>
          </p:cNvSpPr>
          <p:nvPr>
            <p:ph type="body" idx="4294967295"/>
          </p:nvPr>
        </p:nvSpPr>
        <p:spPr>
          <a:xfrm>
            <a:off x="496537" y="1858842"/>
            <a:ext cx="6542679" cy="46381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0000"/>
              </a:lnSpc>
              <a:spcBef>
                <a:spcPts val="0"/>
              </a:spcBef>
              <a:buSzPts val="2600"/>
              <a:buChar char="▪"/>
            </a:pPr>
            <a:r>
              <a:rPr lang="en" dirty="0">
                <a:latin typeface="Comfortaa" pitchFamily="2" charset="0"/>
              </a:rPr>
              <a:t>Премахване на елемент, чието дясно поддърво няма ляво поддърво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0"/>
              </a:spcBef>
              <a:buSzPts val="1900"/>
              <a:buChar char="▪"/>
            </a:pPr>
            <a:r>
              <a:rPr lang="en" dirty="0">
                <a:latin typeface="Comfortaa" pitchFamily="2" charset="0"/>
              </a:rPr>
              <a:t>Намираме елемента за премахване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Char char="▪"/>
            </a:pPr>
            <a:r>
              <a:rPr lang="en" dirty="0">
                <a:latin typeface="Comfortaa" pitchFamily="2" charset="0"/>
              </a:rPr>
              <a:t>Корена на дясното поддърво заема</a:t>
            </a:r>
            <a:br>
              <a:rPr lang="en" dirty="0">
                <a:latin typeface="Comfortaa" pitchFamily="2" charset="0"/>
              </a:rPr>
            </a:br>
            <a:r>
              <a:rPr lang="en" dirty="0">
                <a:latin typeface="Comfortaa" pitchFamily="2" charset="0"/>
              </a:rPr>
              <a:t>мястото на премахнатия елемент</a:t>
            </a:r>
            <a:endParaRPr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SzPts val="2600"/>
              <a:buNone/>
            </a:pPr>
            <a:r>
              <a:rPr lang="en" b="1" dirty="0">
                <a:latin typeface="Comfortaa" pitchFamily="2" charset="0"/>
              </a:rPr>
              <a:t>Example: Delete 19</a:t>
            </a:r>
            <a:endParaRPr b="1" dirty="0">
              <a:latin typeface="Comfortaa" pitchFamily="2" charset="0"/>
            </a:endParaRPr>
          </a:p>
        </p:txBody>
      </p:sp>
      <p:sp>
        <p:nvSpPr>
          <p:cNvPr id="2" name="Google Shape;2035;p89">
            <a:extLst>
              <a:ext uri="{FF2B5EF4-FFF2-40B4-BE49-F238E27FC236}">
                <a16:creationId xmlns:a16="http://schemas.microsoft.com/office/drawing/2014/main" id="{4C905BA7-C2E6-7D32-1BC2-77B4A517E815}"/>
              </a:ext>
            </a:extLst>
          </p:cNvPr>
          <p:cNvSpPr txBox="1">
            <a:spLocks/>
          </p:cNvSpPr>
          <p:nvPr/>
        </p:nvSpPr>
        <p:spPr>
          <a:xfrm>
            <a:off x="503461" y="478777"/>
            <a:ext cx="95800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ru-RU" dirty="0">
                <a:latin typeface="Comfortaa" pitchFamily="2" charset="0"/>
              </a:rPr>
              <a:t>Премахване от двоично дърво за търсене [</a:t>
            </a:r>
            <a:r>
              <a:rPr lang="en-US" dirty="0">
                <a:latin typeface="Comfortaa" pitchFamily="2" charset="0"/>
              </a:rPr>
              <a:t>3</a:t>
            </a:r>
            <a:r>
              <a:rPr lang="ru-RU" dirty="0">
                <a:latin typeface="Comfortaa" pitchFamily="2" charset="0"/>
              </a:rPr>
              <a:t>/4]</a:t>
            </a:r>
          </a:p>
        </p:txBody>
      </p:sp>
      <p:grpSp>
        <p:nvGrpSpPr>
          <p:cNvPr id="3" name="Google Shape;1986;p85">
            <a:extLst>
              <a:ext uri="{FF2B5EF4-FFF2-40B4-BE49-F238E27FC236}">
                <a16:creationId xmlns:a16="http://schemas.microsoft.com/office/drawing/2014/main" id="{15F5AD6D-5B53-C067-AB0D-6C046150A893}"/>
              </a:ext>
            </a:extLst>
          </p:cNvPr>
          <p:cNvGrpSpPr/>
          <p:nvPr/>
        </p:nvGrpSpPr>
        <p:grpSpPr>
          <a:xfrm>
            <a:off x="6864927" y="1979242"/>
            <a:ext cx="4985268" cy="3396548"/>
            <a:chOff x="1939268" y="2057401"/>
            <a:chExt cx="4499340" cy="3122210"/>
          </a:xfrm>
          <a:solidFill>
            <a:srgbClr val="00B0F0"/>
          </a:solidFill>
        </p:grpSpPr>
        <p:sp>
          <p:nvSpPr>
            <p:cNvPr id="4" name="Google Shape;1987;p85">
              <a:extLst>
                <a:ext uri="{FF2B5EF4-FFF2-40B4-BE49-F238E27FC236}">
                  <a16:creationId xmlns:a16="http://schemas.microsoft.com/office/drawing/2014/main" id="{ED0116AC-3E42-F222-3749-949C0F140F56}"/>
                </a:ext>
              </a:extLst>
            </p:cNvPr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7"/>
            </a:p>
          </p:txBody>
        </p:sp>
        <p:sp>
          <p:nvSpPr>
            <p:cNvPr id="6" name="Google Shape;1989;p85">
              <a:extLst>
                <a:ext uri="{FF2B5EF4-FFF2-40B4-BE49-F238E27FC236}">
                  <a16:creationId xmlns:a16="http://schemas.microsoft.com/office/drawing/2014/main" id="{BCB7BA5C-08A9-8A84-4CBA-96D8259012C1}"/>
                </a:ext>
              </a:extLst>
            </p:cNvPr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7"/>
            </a:p>
          </p:txBody>
        </p:sp>
        <p:sp>
          <p:nvSpPr>
            <p:cNvPr id="7" name="Google Shape;1990;p85">
              <a:extLst>
                <a:ext uri="{FF2B5EF4-FFF2-40B4-BE49-F238E27FC236}">
                  <a16:creationId xmlns:a16="http://schemas.microsoft.com/office/drawing/2014/main" id="{6AEDAEAC-C2DA-6AE7-CA7F-A2EAA6364F13}"/>
                </a:ext>
              </a:extLst>
            </p:cNvPr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sp>
          <p:nvSpPr>
            <p:cNvPr id="8" name="Google Shape;1991;p85">
              <a:extLst>
                <a:ext uri="{FF2B5EF4-FFF2-40B4-BE49-F238E27FC236}">
                  <a16:creationId xmlns:a16="http://schemas.microsoft.com/office/drawing/2014/main" id="{4FC80D02-E55F-C7ED-CB8F-E36CCF1F2575}"/>
                </a:ext>
              </a:extLst>
            </p:cNvPr>
            <p:cNvSpPr/>
            <p:nvPr/>
          </p:nvSpPr>
          <p:spPr>
            <a:xfrm>
              <a:off x="4129200" y="4441311"/>
              <a:ext cx="766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67" dirty="0"/>
            </a:p>
          </p:txBody>
        </p:sp>
        <p:cxnSp>
          <p:nvCxnSpPr>
            <p:cNvPr id="9" name="Google Shape;1992;p85">
              <a:extLst>
                <a:ext uri="{FF2B5EF4-FFF2-40B4-BE49-F238E27FC236}">
                  <a16:creationId xmlns:a16="http://schemas.microsoft.com/office/drawing/2014/main" id="{2040D0D2-376A-FB7E-9448-FE410887E8D0}"/>
                </a:ext>
              </a:extLst>
            </p:cNvPr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1993;p85">
              <a:extLst>
                <a:ext uri="{FF2B5EF4-FFF2-40B4-BE49-F238E27FC236}">
                  <a16:creationId xmlns:a16="http://schemas.microsoft.com/office/drawing/2014/main" id="{25152C0A-692A-8197-1568-C1138AEFF181}"/>
                </a:ext>
              </a:extLst>
            </p:cNvPr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1994;p85">
              <a:extLst>
                <a:ext uri="{FF2B5EF4-FFF2-40B4-BE49-F238E27FC236}">
                  <a16:creationId xmlns:a16="http://schemas.microsoft.com/office/drawing/2014/main" id="{91BB8293-A62E-C12C-CB3E-E80E9462B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588" y="3845434"/>
              <a:ext cx="376950" cy="617059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1995;p85">
              <a:extLst>
                <a:ext uri="{FF2B5EF4-FFF2-40B4-BE49-F238E27FC236}">
                  <a16:creationId xmlns:a16="http://schemas.microsoft.com/office/drawing/2014/main" id="{FE4A9C01-9834-737E-1C70-3B16D5860D43}"/>
                </a:ext>
              </a:extLst>
            </p:cNvPr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" name="Google Shape;1996;p85">
              <a:extLst>
                <a:ext uri="{FF2B5EF4-FFF2-40B4-BE49-F238E27FC236}">
                  <a16:creationId xmlns:a16="http://schemas.microsoft.com/office/drawing/2014/main" id="{8925AC9C-287F-3FCB-7C66-A00CBB97538B}"/>
                </a:ext>
              </a:extLst>
            </p:cNvPr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7"/>
            </a:p>
          </p:txBody>
        </p:sp>
        <p:cxnSp>
          <p:nvCxnSpPr>
            <p:cNvPr id="14" name="Google Shape;1997;p85">
              <a:extLst>
                <a:ext uri="{FF2B5EF4-FFF2-40B4-BE49-F238E27FC236}">
                  <a16:creationId xmlns:a16="http://schemas.microsoft.com/office/drawing/2014/main" id="{78AE1CA3-AD63-6A4B-10FC-6A662B540DB6}"/>
                </a:ext>
              </a:extLst>
            </p:cNvPr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1988;p85">
              <a:extLst>
                <a:ext uri="{FF2B5EF4-FFF2-40B4-BE49-F238E27FC236}">
                  <a16:creationId xmlns:a16="http://schemas.microsoft.com/office/drawing/2014/main" id="{994F2C20-4C66-E5E6-CFEE-8907EF032A13}"/>
                </a:ext>
              </a:extLst>
            </p:cNvPr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92"/>
          <p:cNvSpPr txBox="1">
            <a:spLocks noGrp="1"/>
          </p:cNvSpPr>
          <p:nvPr>
            <p:ph type="body" idx="4294967295"/>
          </p:nvPr>
        </p:nvSpPr>
        <p:spPr>
          <a:xfrm>
            <a:off x="501019" y="2068305"/>
            <a:ext cx="5886317" cy="440746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0000"/>
              </a:lnSpc>
              <a:spcBef>
                <a:spcPts val="0"/>
              </a:spcBef>
              <a:buSzPts val="2600"/>
              <a:buChar char="▪"/>
            </a:pPr>
            <a:r>
              <a:rPr lang="en" dirty="0">
                <a:latin typeface="Comfortaa" pitchFamily="2" charset="0"/>
              </a:rPr>
              <a:t>Премахване на елемент, който има и ляво и дясно поддърво</a:t>
            </a:r>
            <a:endParaRPr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0"/>
              </a:spcBef>
              <a:buSzPts val="1900"/>
              <a:buChar char="▪"/>
            </a:pPr>
            <a:r>
              <a:rPr lang="en" sz="2000" dirty="0">
                <a:latin typeface="Comfortaa" pitchFamily="2" charset="0"/>
              </a:rPr>
              <a:t>Намираме елемента за премахване</a:t>
            </a:r>
            <a:endParaRPr sz="2000"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Char char="▪"/>
            </a:pPr>
            <a:r>
              <a:rPr lang="en" sz="2000" dirty="0">
                <a:latin typeface="Comfortaa" pitchFamily="2" charset="0"/>
              </a:rPr>
              <a:t>Намираме най-малкия елемент в</a:t>
            </a:r>
            <a:br>
              <a:rPr lang="en" sz="2000" dirty="0">
                <a:latin typeface="Comfortaa" pitchFamily="2" charset="0"/>
              </a:rPr>
            </a:br>
            <a:r>
              <a:rPr lang="en" sz="2000" dirty="0">
                <a:latin typeface="Comfortaa" pitchFamily="2" charset="0"/>
              </a:rPr>
              <a:t>лявото разклонение на дясното му</a:t>
            </a:r>
            <a:br>
              <a:rPr lang="en" sz="2000" dirty="0">
                <a:latin typeface="Comfortaa" pitchFamily="2" charset="0"/>
              </a:rPr>
            </a:br>
            <a:r>
              <a:rPr lang="en" sz="2000" dirty="0">
                <a:latin typeface="Comfortaa" pitchFamily="2" charset="0"/>
              </a:rPr>
              <a:t>поддърво</a:t>
            </a:r>
            <a:endParaRPr sz="2000" dirty="0">
              <a:latin typeface="Comfortaa" pitchFamily="2" charset="0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Char char="▪"/>
            </a:pPr>
            <a:r>
              <a:rPr lang="en" sz="2000" dirty="0">
                <a:latin typeface="Comfortaa" pitchFamily="2" charset="0"/>
              </a:rPr>
              <a:t>Разменяме двата елемента и</a:t>
            </a:r>
            <a:br>
              <a:rPr lang="en" sz="2000" dirty="0">
                <a:latin typeface="Comfortaa" pitchFamily="2" charset="0"/>
              </a:rPr>
            </a:br>
            <a:r>
              <a:rPr lang="en" sz="2000" dirty="0">
                <a:latin typeface="Comfortaa" pitchFamily="2" charset="0"/>
              </a:rPr>
              <a:t>извършваме премахването</a:t>
            </a:r>
            <a:endParaRPr sz="2000" dirty="0">
              <a:latin typeface="Comfortaa" pitchFamily="2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SzPts val="2600"/>
              <a:buNone/>
            </a:pPr>
            <a:r>
              <a:rPr lang="en" b="1" dirty="0">
                <a:latin typeface="Comfortaa" pitchFamily="2" charset="0"/>
              </a:rPr>
              <a:t>Example: Delete 17</a:t>
            </a:r>
            <a:endParaRPr b="1" dirty="0">
              <a:latin typeface="Comfortaa" pitchFamily="2" charset="0"/>
            </a:endParaRPr>
          </a:p>
        </p:txBody>
      </p:sp>
      <p:grpSp>
        <p:nvGrpSpPr>
          <p:cNvPr id="2" name="Google Shape;1986;p85">
            <a:extLst>
              <a:ext uri="{FF2B5EF4-FFF2-40B4-BE49-F238E27FC236}">
                <a16:creationId xmlns:a16="http://schemas.microsoft.com/office/drawing/2014/main" id="{3DAE2B6E-A4CC-1D3B-0F57-330A4FFD81E7}"/>
              </a:ext>
            </a:extLst>
          </p:cNvPr>
          <p:cNvGrpSpPr/>
          <p:nvPr/>
        </p:nvGrpSpPr>
        <p:grpSpPr>
          <a:xfrm>
            <a:off x="6864927" y="1979242"/>
            <a:ext cx="4985268" cy="3396548"/>
            <a:chOff x="1939268" y="2057401"/>
            <a:chExt cx="4499340" cy="3122210"/>
          </a:xfrm>
          <a:solidFill>
            <a:srgbClr val="00B0F0"/>
          </a:solidFill>
        </p:grpSpPr>
        <p:sp>
          <p:nvSpPr>
            <p:cNvPr id="4" name="Google Shape;1988;p85">
              <a:extLst>
                <a:ext uri="{FF2B5EF4-FFF2-40B4-BE49-F238E27FC236}">
                  <a16:creationId xmlns:a16="http://schemas.microsoft.com/office/drawing/2014/main" id="{2EBAF3E7-6E54-9E04-F36C-DF1CA8A20933}"/>
                </a:ext>
              </a:extLst>
            </p:cNvPr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5" name="Google Shape;1989;p85">
              <a:extLst>
                <a:ext uri="{FF2B5EF4-FFF2-40B4-BE49-F238E27FC236}">
                  <a16:creationId xmlns:a16="http://schemas.microsoft.com/office/drawing/2014/main" id="{8EA84729-FFF3-6956-404D-40DB4C18568F}"/>
                </a:ext>
              </a:extLst>
            </p:cNvPr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7"/>
            </a:p>
          </p:txBody>
        </p:sp>
        <p:sp>
          <p:nvSpPr>
            <p:cNvPr id="6" name="Google Shape;1990;p85">
              <a:extLst>
                <a:ext uri="{FF2B5EF4-FFF2-40B4-BE49-F238E27FC236}">
                  <a16:creationId xmlns:a16="http://schemas.microsoft.com/office/drawing/2014/main" id="{1AB27308-9453-F393-9A8B-7FE086F7DA10}"/>
                </a:ext>
              </a:extLst>
            </p:cNvPr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sp>
          <p:nvSpPr>
            <p:cNvPr id="7" name="Google Shape;1991;p85">
              <a:extLst>
                <a:ext uri="{FF2B5EF4-FFF2-40B4-BE49-F238E27FC236}">
                  <a16:creationId xmlns:a16="http://schemas.microsoft.com/office/drawing/2014/main" id="{3B098AC3-23CF-5066-F7DC-30A45F84A135}"/>
                </a:ext>
              </a:extLst>
            </p:cNvPr>
            <p:cNvSpPr/>
            <p:nvPr/>
          </p:nvSpPr>
          <p:spPr>
            <a:xfrm>
              <a:off x="4129200" y="4441311"/>
              <a:ext cx="766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67" dirty="0"/>
            </a:p>
          </p:txBody>
        </p:sp>
        <p:cxnSp>
          <p:nvCxnSpPr>
            <p:cNvPr id="8" name="Google Shape;1992;p85">
              <a:extLst>
                <a:ext uri="{FF2B5EF4-FFF2-40B4-BE49-F238E27FC236}">
                  <a16:creationId xmlns:a16="http://schemas.microsoft.com/office/drawing/2014/main" id="{7D16C795-ED2D-8700-2629-870E5D178103}"/>
                </a:ext>
              </a:extLst>
            </p:cNvPr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1993;p85">
              <a:extLst>
                <a:ext uri="{FF2B5EF4-FFF2-40B4-BE49-F238E27FC236}">
                  <a16:creationId xmlns:a16="http://schemas.microsoft.com/office/drawing/2014/main" id="{026CCE28-3C24-0913-0154-22886E75A37D}"/>
                </a:ext>
              </a:extLst>
            </p:cNvPr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1994;p85">
              <a:extLst>
                <a:ext uri="{FF2B5EF4-FFF2-40B4-BE49-F238E27FC236}">
                  <a16:creationId xmlns:a16="http://schemas.microsoft.com/office/drawing/2014/main" id="{39B7273D-FBD2-3456-BF15-1ABCDA8224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588" y="3845434"/>
              <a:ext cx="376950" cy="617059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1995;p85">
              <a:extLst>
                <a:ext uri="{FF2B5EF4-FFF2-40B4-BE49-F238E27FC236}">
                  <a16:creationId xmlns:a16="http://schemas.microsoft.com/office/drawing/2014/main" id="{A82CED48-29F9-92B2-F7F6-9229BE101687}"/>
                </a:ext>
              </a:extLst>
            </p:cNvPr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Google Shape;1996;p85">
              <a:extLst>
                <a:ext uri="{FF2B5EF4-FFF2-40B4-BE49-F238E27FC236}">
                  <a16:creationId xmlns:a16="http://schemas.microsoft.com/office/drawing/2014/main" id="{22041535-1B31-4A27-5952-18B2094F56DA}"/>
                </a:ext>
              </a:extLst>
            </p:cNvPr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7"/>
            </a:p>
          </p:txBody>
        </p:sp>
        <p:cxnSp>
          <p:nvCxnSpPr>
            <p:cNvPr id="13" name="Google Shape;1997;p85">
              <a:extLst>
                <a:ext uri="{FF2B5EF4-FFF2-40B4-BE49-F238E27FC236}">
                  <a16:creationId xmlns:a16="http://schemas.microsoft.com/office/drawing/2014/main" id="{3FA3CE46-8E23-5FD7-CD73-2C65DD1CB742}"/>
                </a:ext>
              </a:extLst>
            </p:cNvPr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" name="Google Shape;1987;p85">
              <a:extLst>
                <a:ext uri="{FF2B5EF4-FFF2-40B4-BE49-F238E27FC236}">
                  <a16:creationId xmlns:a16="http://schemas.microsoft.com/office/drawing/2014/main" id="{A6B559EA-4D30-3A08-46D3-F6DFAA2CB941}"/>
                </a:ext>
              </a:extLst>
            </p:cNvPr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7" dirty="0"/>
            </a:p>
          </p:txBody>
        </p:sp>
      </p:grpSp>
      <p:sp>
        <p:nvSpPr>
          <p:cNvPr id="14" name="Google Shape;2035;p89">
            <a:extLst>
              <a:ext uri="{FF2B5EF4-FFF2-40B4-BE49-F238E27FC236}">
                <a16:creationId xmlns:a16="http://schemas.microsoft.com/office/drawing/2014/main" id="{4EA5F557-2761-FFE2-82A4-0B45CD3AD707}"/>
              </a:ext>
            </a:extLst>
          </p:cNvPr>
          <p:cNvSpPr txBox="1">
            <a:spLocks/>
          </p:cNvSpPr>
          <p:nvPr/>
        </p:nvSpPr>
        <p:spPr>
          <a:xfrm>
            <a:off x="503461" y="478777"/>
            <a:ext cx="95800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ru-RU" dirty="0">
                <a:latin typeface="Comfortaa" pitchFamily="2" charset="0"/>
              </a:rPr>
              <a:t>Премахване от двоично дърво за търсене [</a:t>
            </a:r>
            <a:r>
              <a:rPr lang="bg-BG" dirty="0">
                <a:latin typeface="Comfortaa" pitchFamily="2" charset="0"/>
              </a:rPr>
              <a:t>4</a:t>
            </a:r>
            <a:r>
              <a:rPr lang="ru-RU" dirty="0">
                <a:latin typeface="Comfortaa" pitchFamily="2" charset="0"/>
              </a:rPr>
              <a:t>/4]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>
            <a:spLocks noGrp="1"/>
          </p:cNvSpPr>
          <p:nvPr>
            <p:ph type="title"/>
          </p:nvPr>
        </p:nvSpPr>
        <p:spPr>
          <a:xfrm>
            <a:off x="752484" y="755111"/>
            <a:ext cx="10051874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О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бща дефиниция 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за д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ърво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92" name="Google Shape;292;p30"/>
          <p:cNvSpPr txBox="1">
            <a:spLocks noGrp="1"/>
          </p:cNvSpPr>
          <p:nvPr>
            <p:ph type="body" idx="1"/>
          </p:nvPr>
        </p:nvSpPr>
        <p:spPr>
          <a:xfrm>
            <a:off x="752484" y="1971303"/>
            <a:ext cx="6640921" cy="428227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Дърво от тип Т е структура, образувана от: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Елемент от тип Т, наречен 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корен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Крайно множество елементи от тип Т, наречени 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поддървета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Дървото се бележи с T = {V, E}, където: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V е множеството от възли в структурата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lvl="1"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E е множеството от ребра в структурата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indent="-457189">
              <a:spcBef>
                <a:spcPts val="0"/>
              </a:spcBef>
              <a:buSzPts val="1800"/>
              <a:buFont typeface="Arial" panose="020B0604020202020204" pitchFamily="34" charset="0"/>
              <a:buChar char="•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Дървета, в които T има k на брой разклонения наричаме k-ични дървета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" name="Google Shape;274;p29">
            <a:extLst>
              <a:ext uri="{FF2B5EF4-FFF2-40B4-BE49-F238E27FC236}">
                <a16:creationId xmlns:a16="http://schemas.microsoft.com/office/drawing/2014/main" id="{39F6C0CD-EF5B-E8C2-581D-BA0A0B64535B}"/>
              </a:ext>
            </a:extLst>
          </p:cNvPr>
          <p:cNvSpPr/>
          <p:nvPr/>
        </p:nvSpPr>
        <p:spPr>
          <a:xfrm>
            <a:off x="9373515" y="2693443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3" name="Google Shape;275;p29">
            <a:extLst>
              <a:ext uri="{FF2B5EF4-FFF2-40B4-BE49-F238E27FC236}">
                <a16:creationId xmlns:a16="http://schemas.microsoft.com/office/drawing/2014/main" id="{88155961-21A3-7D3E-060D-D8589C111CA8}"/>
              </a:ext>
            </a:extLst>
          </p:cNvPr>
          <p:cNvSpPr/>
          <p:nvPr/>
        </p:nvSpPr>
        <p:spPr>
          <a:xfrm>
            <a:off x="8627982" y="3302377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4" name="Google Shape;276;p29">
            <a:extLst>
              <a:ext uri="{FF2B5EF4-FFF2-40B4-BE49-F238E27FC236}">
                <a16:creationId xmlns:a16="http://schemas.microsoft.com/office/drawing/2014/main" id="{F4A5884C-3E93-F2E2-83BC-E5E2712422C8}"/>
              </a:ext>
            </a:extLst>
          </p:cNvPr>
          <p:cNvSpPr/>
          <p:nvPr/>
        </p:nvSpPr>
        <p:spPr>
          <a:xfrm>
            <a:off x="10304415" y="3248277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5" name="Google Shape;277;p29">
            <a:extLst>
              <a:ext uri="{FF2B5EF4-FFF2-40B4-BE49-F238E27FC236}">
                <a16:creationId xmlns:a16="http://schemas.microsoft.com/office/drawing/2014/main" id="{31C63338-C064-C6A7-6374-D0FFE6A7D73C}"/>
              </a:ext>
            </a:extLst>
          </p:cNvPr>
          <p:cNvSpPr/>
          <p:nvPr/>
        </p:nvSpPr>
        <p:spPr>
          <a:xfrm>
            <a:off x="10923248" y="3975977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6" name="Google Shape;278;p29">
            <a:extLst>
              <a:ext uri="{FF2B5EF4-FFF2-40B4-BE49-F238E27FC236}">
                <a16:creationId xmlns:a16="http://schemas.microsoft.com/office/drawing/2014/main" id="{7428E29B-A690-36D2-61DD-A45E1E2868FA}"/>
              </a:ext>
            </a:extLst>
          </p:cNvPr>
          <p:cNvSpPr/>
          <p:nvPr/>
        </p:nvSpPr>
        <p:spPr>
          <a:xfrm>
            <a:off x="9537915" y="4021510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7" name="Google Shape;279;p29">
            <a:extLst>
              <a:ext uri="{FF2B5EF4-FFF2-40B4-BE49-F238E27FC236}">
                <a16:creationId xmlns:a16="http://schemas.microsoft.com/office/drawing/2014/main" id="{E715BC94-98D9-99B0-591B-1A116391B218}"/>
              </a:ext>
            </a:extLst>
          </p:cNvPr>
          <p:cNvSpPr/>
          <p:nvPr/>
        </p:nvSpPr>
        <p:spPr>
          <a:xfrm>
            <a:off x="8627982" y="4021510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sp>
        <p:nvSpPr>
          <p:cNvPr id="8" name="Google Shape;280;p29">
            <a:extLst>
              <a:ext uri="{FF2B5EF4-FFF2-40B4-BE49-F238E27FC236}">
                <a16:creationId xmlns:a16="http://schemas.microsoft.com/office/drawing/2014/main" id="{6BD4C377-039E-E4B1-B78B-FB2A1B616CD1}"/>
              </a:ext>
            </a:extLst>
          </p:cNvPr>
          <p:cNvSpPr/>
          <p:nvPr/>
        </p:nvSpPr>
        <p:spPr>
          <a:xfrm>
            <a:off x="7594215" y="4021510"/>
            <a:ext cx="445200" cy="396000"/>
          </a:xfrm>
          <a:prstGeom prst="ellipse">
            <a:avLst/>
          </a:prstGeom>
          <a:solidFill>
            <a:srgbClr val="00B0F0"/>
          </a:solidFill>
          <a:ln w="952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solidFill>
                <a:schemeClr val="bg1"/>
              </a:solidFill>
            </a:endParaRPr>
          </a:p>
        </p:txBody>
      </p:sp>
      <p:cxnSp>
        <p:nvCxnSpPr>
          <p:cNvPr id="9" name="Google Shape;281;p29">
            <a:extLst>
              <a:ext uri="{FF2B5EF4-FFF2-40B4-BE49-F238E27FC236}">
                <a16:creationId xmlns:a16="http://schemas.microsoft.com/office/drawing/2014/main" id="{AD9963D3-28EE-3F4F-921D-A9C8DA955A41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9007914" y="3031450"/>
            <a:ext cx="430800" cy="328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282;p29">
            <a:extLst>
              <a:ext uri="{FF2B5EF4-FFF2-40B4-BE49-F238E27FC236}">
                <a16:creationId xmlns:a16="http://schemas.microsoft.com/office/drawing/2014/main" id="{179B7E7A-B3D5-2D74-B640-721A0DDAFEE0}"/>
              </a:ext>
            </a:extLst>
          </p:cNvPr>
          <p:cNvCxnSpPr>
            <a:stCxn id="3" idx="3"/>
            <a:endCxn id="8" idx="7"/>
          </p:cNvCxnSpPr>
          <p:nvPr/>
        </p:nvCxnSpPr>
        <p:spPr>
          <a:xfrm flipH="1">
            <a:off x="7974380" y="3640383"/>
            <a:ext cx="718800" cy="439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83;p29">
            <a:extLst>
              <a:ext uri="{FF2B5EF4-FFF2-40B4-BE49-F238E27FC236}">
                <a16:creationId xmlns:a16="http://schemas.microsoft.com/office/drawing/2014/main" id="{826520B1-476A-78C2-DE8C-4ED600F96BB5}"/>
              </a:ext>
            </a:extLst>
          </p:cNvPr>
          <p:cNvCxnSpPr>
            <a:stCxn id="3" idx="4"/>
            <a:endCxn id="7" idx="0"/>
          </p:cNvCxnSpPr>
          <p:nvPr/>
        </p:nvCxnSpPr>
        <p:spPr>
          <a:xfrm>
            <a:off x="8850582" y="3698377"/>
            <a:ext cx="0" cy="323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84;p29">
            <a:extLst>
              <a:ext uri="{FF2B5EF4-FFF2-40B4-BE49-F238E27FC236}">
                <a16:creationId xmlns:a16="http://schemas.microsoft.com/office/drawing/2014/main" id="{B215F15D-932D-37EC-1C65-46F12483E830}"/>
              </a:ext>
            </a:extLst>
          </p:cNvPr>
          <p:cNvCxnSpPr>
            <a:stCxn id="3" idx="5"/>
            <a:endCxn id="6" idx="0"/>
          </p:cNvCxnSpPr>
          <p:nvPr/>
        </p:nvCxnSpPr>
        <p:spPr>
          <a:xfrm>
            <a:off x="9007983" y="3640383"/>
            <a:ext cx="752400" cy="3812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85;p29">
            <a:extLst>
              <a:ext uri="{FF2B5EF4-FFF2-40B4-BE49-F238E27FC236}">
                <a16:creationId xmlns:a16="http://schemas.microsoft.com/office/drawing/2014/main" id="{75B6F4B9-F1DD-43E7-9A99-BE186E513CF4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9753516" y="3031450"/>
            <a:ext cx="616000" cy="2748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286;p29">
            <a:extLst>
              <a:ext uri="{FF2B5EF4-FFF2-40B4-BE49-F238E27FC236}">
                <a16:creationId xmlns:a16="http://schemas.microsoft.com/office/drawing/2014/main" id="{3B41C70C-6F5E-205A-7316-ACDAAFDE2707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10684416" y="3586283"/>
            <a:ext cx="304000" cy="44760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p94"/>
          <p:cNvSpPr txBox="1">
            <a:spLocks noGrp="1"/>
          </p:cNvSpPr>
          <p:nvPr>
            <p:ph type="body" idx="4294967295"/>
          </p:nvPr>
        </p:nvSpPr>
        <p:spPr>
          <a:xfrm>
            <a:off x="477693" y="2540770"/>
            <a:ext cx="5887229" cy="36586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5000"/>
              </a:lnSpc>
              <a:spcBef>
                <a:spcPts val="0"/>
              </a:spcBef>
              <a:buSzPts val="26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Добавяне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– височината на дървото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04792" indent="-304792">
              <a:lnSpc>
                <a:spcPct val="105000"/>
              </a:lnSpc>
              <a:spcBef>
                <a:spcPts val="1200"/>
              </a:spcBef>
              <a:buSzPts val="26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Търсене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 – височината на дървото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04792" indent="-304792">
              <a:lnSpc>
                <a:spcPct val="105000"/>
              </a:lnSpc>
              <a:spcBef>
                <a:spcPts val="1200"/>
              </a:spcBef>
              <a:buSzPts val="2600"/>
              <a:buFont typeface="Cambria"/>
              <a:buChar char="▪"/>
            </a:pP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Премахване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– височината на дървото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114" name="Google Shape;2114;p94"/>
          <p:cNvSpPr txBox="1">
            <a:spLocks noGrp="1"/>
          </p:cNvSpPr>
          <p:nvPr>
            <p:ph type="title" idx="4294967295"/>
          </p:nvPr>
        </p:nvSpPr>
        <p:spPr>
          <a:xfrm>
            <a:off x="666458" y="500533"/>
            <a:ext cx="8170928" cy="1601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ложност 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при д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воични дървета за търсене 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126" name="Google Shape;2126;p94"/>
          <p:cNvSpPr/>
          <p:nvPr/>
        </p:nvSpPr>
        <p:spPr>
          <a:xfrm>
            <a:off x="8581514" y="875152"/>
            <a:ext cx="1226582" cy="900026"/>
          </a:xfrm>
          <a:prstGeom prst="wedgeRoundRectCallout">
            <a:avLst>
              <a:gd name="adj1" fmla="val -71066"/>
              <a:gd name="adj2" fmla="val 35875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800" dirty="0">
                <a:solidFill>
                  <a:schemeClr val="lt1"/>
                </a:solidFill>
                <a:latin typeface="Comfortaa" pitchFamily="2" charset="0"/>
                <a:ea typeface="Calibri"/>
                <a:cs typeface="Calibri"/>
                <a:sym typeface="Calibri"/>
              </a:rPr>
              <a:t>O(n)</a:t>
            </a:r>
            <a:endParaRPr sz="2800" dirty="0">
              <a:solidFill>
                <a:schemeClr val="lt1"/>
              </a:solidFill>
              <a:latin typeface="Comfortaa" pitchFamily="2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2" name="Google Shape;1986;p85">
            <a:extLst>
              <a:ext uri="{FF2B5EF4-FFF2-40B4-BE49-F238E27FC236}">
                <a16:creationId xmlns:a16="http://schemas.microsoft.com/office/drawing/2014/main" id="{79EE3C15-DDCC-D3FD-65D2-ADCFDECD0D82}"/>
              </a:ext>
            </a:extLst>
          </p:cNvPr>
          <p:cNvGrpSpPr/>
          <p:nvPr/>
        </p:nvGrpSpPr>
        <p:grpSpPr>
          <a:xfrm>
            <a:off x="6677403" y="2261921"/>
            <a:ext cx="4985268" cy="3396548"/>
            <a:chOff x="1939268" y="2057401"/>
            <a:chExt cx="4499340" cy="3122210"/>
          </a:xfrm>
          <a:solidFill>
            <a:srgbClr val="00B0F0"/>
          </a:solidFill>
        </p:grpSpPr>
        <p:sp>
          <p:nvSpPr>
            <p:cNvPr id="3" name="Google Shape;1987;p85">
              <a:extLst>
                <a:ext uri="{FF2B5EF4-FFF2-40B4-BE49-F238E27FC236}">
                  <a16:creationId xmlns:a16="http://schemas.microsoft.com/office/drawing/2014/main" id="{444301E2-9FEC-ADC4-6021-CF894420EAC2}"/>
                </a:ext>
              </a:extLst>
            </p:cNvPr>
            <p:cNvSpPr/>
            <p:nvPr/>
          </p:nvSpPr>
          <p:spPr>
            <a:xfrm>
              <a:off x="3829392" y="2057401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7"/>
            </a:p>
          </p:txBody>
        </p:sp>
        <p:sp>
          <p:nvSpPr>
            <p:cNvPr id="4" name="Google Shape;1988;p85">
              <a:extLst>
                <a:ext uri="{FF2B5EF4-FFF2-40B4-BE49-F238E27FC236}">
                  <a16:creationId xmlns:a16="http://schemas.microsoft.com/office/drawing/2014/main" id="{9F64E59B-50D5-849F-7F7F-241D67B81CB3}"/>
                </a:ext>
              </a:extLst>
            </p:cNvPr>
            <p:cNvSpPr/>
            <p:nvPr/>
          </p:nvSpPr>
          <p:spPr>
            <a:xfrm>
              <a:off x="4896896" y="3194073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19</a:t>
              </a:r>
              <a:endParaRPr sz="1467"/>
            </a:p>
          </p:txBody>
        </p:sp>
        <p:sp>
          <p:nvSpPr>
            <p:cNvPr id="5" name="Google Shape;1989;p85">
              <a:extLst>
                <a:ext uri="{FF2B5EF4-FFF2-40B4-BE49-F238E27FC236}">
                  <a16:creationId xmlns:a16="http://schemas.microsoft.com/office/drawing/2014/main" id="{8ADD47E8-47F6-9488-5E27-9B2A3C95BF70}"/>
                </a:ext>
              </a:extLst>
            </p:cNvPr>
            <p:cNvSpPr/>
            <p:nvPr/>
          </p:nvSpPr>
          <p:spPr>
            <a:xfrm>
              <a:off x="2695373" y="3145786"/>
              <a:ext cx="7623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1467"/>
            </a:p>
          </p:txBody>
        </p:sp>
        <p:sp>
          <p:nvSpPr>
            <p:cNvPr id="6" name="Google Shape;1990;p85">
              <a:extLst>
                <a:ext uri="{FF2B5EF4-FFF2-40B4-BE49-F238E27FC236}">
                  <a16:creationId xmlns:a16="http://schemas.microsoft.com/office/drawing/2014/main" id="{37AAC6D3-CBB9-055D-957B-84C9392DF7EB}"/>
                </a:ext>
              </a:extLst>
            </p:cNvPr>
            <p:cNvSpPr/>
            <p:nvPr/>
          </p:nvSpPr>
          <p:spPr>
            <a:xfrm>
              <a:off x="1939268" y="4400027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/>
            </a:p>
          </p:txBody>
        </p:sp>
        <p:sp>
          <p:nvSpPr>
            <p:cNvPr id="7" name="Google Shape;1991;p85">
              <a:extLst>
                <a:ext uri="{FF2B5EF4-FFF2-40B4-BE49-F238E27FC236}">
                  <a16:creationId xmlns:a16="http://schemas.microsoft.com/office/drawing/2014/main" id="{A27CBAB6-AF17-F645-652E-BBD1AFC0FE2F}"/>
                </a:ext>
              </a:extLst>
            </p:cNvPr>
            <p:cNvSpPr/>
            <p:nvPr/>
          </p:nvSpPr>
          <p:spPr>
            <a:xfrm>
              <a:off x="4129200" y="4441311"/>
              <a:ext cx="766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67" dirty="0"/>
            </a:p>
          </p:txBody>
        </p:sp>
        <p:cxnSp>
          <p:nvCxnSpPr>
            <p:cNvPr id="8" name="Google Shape;1992;p85">
              <a:extLst>
                <a:ext uri="{FF2B5EF4-FFF2-40B4-BE49-F238E27FC236}">
                  <a16:creationId xmlns:a16="http://schemas.microsoft.com/office/drawing/2014/main" id="{5354E830-F8DA-0276-26A0-5D73B1181F7A}"/>
                </a:ext>
              </a:extLst>
            </p:cNvPr>
            <p:cNvCxnSpPr/>
            <p:nvPr/>
          </p:nvCxnSpPr>
          <p:spPr>
            <a:xfrm flipH="1">
              <a:off x="3346011" y="2612572"/>
              <a:ext cx="542700" cy="6330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1993;p85">
              <a:extLst>
                <a:ext uri="{FF2B5EF4-FFF2-40B4-BE49-F238E27FC236}">
                  <a16:creationId xmlns:a16="http://schemas.microsoft.com/office/drawing/2014/main" id="{CE815234-0F48-4BA7-B40C-AD1B6122611B}"/>
                </a:ext>
              </a:extLst>
            </p:cNvPr>
            <p:cNvCxnSpPr/>
            <p:nvPr/>
          </p:nvCxnSpPr>
          <p:spPr>
            <a:xfrm flipH="1">
              <a:off x="2481859" y="3862171"/>
              <a:ext cx="413400" cy="5691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1994;p85">
              <a:extLst>
                <a:ext uri="{FF2B5EF4-FFF2-40B4-BE49-F238E27FC236}">
                  <a16:creationId xmlns:a16="http://schemas.microsoft.com/office/drawing/2014/main" id="{195328AD-1B1E-2E4E-4472-B9C4EF6BA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1588" y="3845434"/>
              <a:ext cx="376950" cy="617059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1995;p85">
              <a:extLst>
                <a:ext uri="{FF2B5EF4-FFF2-40B4-BE49-F238E27FC236}">
                  <a16:creationId xmlns:a16="http://schemas.microsoft.com/office/drawing/2014/main" id="{C52B3D10-934E-CD30-15EC-01EB8865334F}"/>
                </a:ext>
              </a:extLst>
            </p:cNvPr>
            <p:cNvCxnSpPr/>
            <p:nvPr/>
          </p:nvCxnSpPr>
          <p:spPr>
            <a:xfrm>
              <a:off x="4495800" y="2667000"/>
              <a:ext cx="508200" cy="6288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" name="Google Shape;1996;p85">
              <a:extLst>
                <a:ext uri="{FF2B5EF4-FFF2-40B4-BE49-F238E27FC236}">
                  <a16:creationId xmlns:a16="http://schemas.microsoft.com/office/drawing/2014/main" id="{324EE4E2-5D8F-8E93-7A3B-AC6004C1FC49}"/>
                </a:ext>
              </a:extLst>
            </p:cNvPr>
            <p:cNvSpPr/>
            <p:nvPr/>
          </p:nvSpPr>
          <p:spPr>
            <a:xfrm>
              <a:off x="5674808" y="4399504"/>
              <a:ext cx="763800" cy="738300"/>
            </a:xfrm>
            <a:prstGeom prst="ellipse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25</a:t>
              </a:r>
              <a:endParaRPr sz="1467"/>
            </a:p>
          </p:txBody>
        </p:sp>
        <p:cxnSp>
          <p:nvCxnSpPr>
            <p:cNvPr id="13" name="Google Shape;1997;p85">
              <a:extLst>
                <a:ext uri="{FF2B5EF4-FFF2-40B4-BE49-F238E27FC236}">
                  <a16:creationId xmlns:a16="http://schemas.microsoft.com/office/drawing/2014/main" id="{7E6F4297-CCCB-B13B-D5DB-0BC6D13DA614}"/>
                </a:ext>
              </a:extLst>
            </p:cNvPr>
            <p:cNvCxnSpPr/>
            <p:nvPr/>
          </p:nvCxnSpPr>
          <p:spPr>
            <a:xfrm>
              <a:off x="5466304" y="3888711"/>
              <a:ext cx="402000" cy="552600"/>
            </a:xfrm>
            <a:prstGeom prst="straightConnector1">
              <a:avLst/>
            </a:prstGeom>
            <a:grpFill/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p95"/>
          <p:cNvSpPr txBox="1">
            <a:spLocks noGrp="1"/>
          </p:cNvSpPr>
          <p:nvPr>
            <p:ph type="body" idx="4294967295"/>
          </p:nvPr>
        </p:nvSpPr>
        <p:spPr>
          <a:xfrm>
            <a:off x="786364" y="1539251"/>
            <a:ext cx="9964190" cy="85815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Пример: Добавяме</a:t>
            </a: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: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17, 10, 25, 5, 15, 19, 34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132" name="Google Shape;2132;p95"/>
          <p:cNvSpPr txBox="1">
            <a:spLocks noGrp="1"/>
          </p:cNvSpPr>
          <p:nvPr>
            <p:ph type="title" idx="4294967295"/>
          </p:nvPr>
        </p:nvSpPr>
        <p:spPr>
          <a:xfrm>
            <a:off x="749472" y="471451"/>
            <a:ext cx="10037975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Н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ай-добър случай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133" name="Google Shape;2133;p95"/>
          <p:cNvSpPr/>
          <p:nvPr/>
        </p:nvSpPr>
        <p:spPr>
          <a:xfrm>
            <a:off x="5719678" y="3027400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7"/>
          </a:p>
        </p:txBody>
      </p:sp>
      <p:sp>
        <p:nvSpPr>
          <p:cNvPr id="2134" name="Google Shape;2134;p95"/>
          <p:cNvSpPr/>
          <p:nvPr/>
        </p:nvSpPr>
        <p:spPr>
          <a:xfrm>
            <a:off x="6375486" y="4999695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7"/>
          </a:p>
        </p:txBody>
      </p:sp>
      <p:cxnSp>
        <p:nvCxnSpPr>
          <p:cNvPr id="2135" name="Google Shape;2135;p95"/>
          <p:cNvCxnSpPr/>
          <p:nvPr/>
        </p:nvCxnSpPr>
        <p:spPr>
          <a:xfrm>
            <a:off x="6483102" y="3686683"/>
            <a:ext cx="702000" cy="3312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36" name="Google Shape;2136;p95"/>
          <p:cNvSpPr/>
          <p:nvPr/>
        </p:nvSpPr>
        <p:spPr>
          <a:xfrm>
            <a:off x="7037715" y="3941675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7"/>
          </a:p>
        </p:txBody>
      </p:sp>
      <p:cxnSp>
        <p:nvCxnSpPr>
          <p:cNvPr id="2137" name="Google Shape;2137;p95"/>
          <p:cNvCxnSpPr/>
          <p:nvPr/>
        </p:nvCxnSpPr>
        <p:spPr>
          <a:xfrm flipH="1">
            <a:off x="7102794" y="4744703"/>
            <a:ext cx="234800" cy="3640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38" name="Google Shape;2138;p95"/>
          <p:cNvSpPr/>
          <p:nvPr/>
        </p:nvSpPr>
        <p:spPr>
          <a:xfrm>
            <a:off x="7883907" y="4980646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sz="24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39" name="Google Shape;2139;p95"/>
          <p:cNvCxnSpPr/>
          <p:nvPr/>
        </p:nvCxnSpPr>
        <p:spPr>
          <a:xfrm>
            <a:off x="7642474" y="4725654"/>
            <a:ext cx="357600" cy="3620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40" name="Google Shape;2140;p95"/>
          <p:cNvSpPr/>
          <p:nvPr/>
        </p:nvSpPr>
        <p:spPr>
          <a:xfrm>
            <a:off x="3546287" y="4980646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67"/>
          </a:p>
        </p:txBody>
      </p:sp>
      <p:sp>
        <p:nvSpPr>
          <p:cNvPr id="2141" name="Google Shape;2141;p95"/>
          <p:cNvSpPr/>
          <p:nvPr/>
        </p:nvSpPr>
        <p:spPr>
          <a:xfrm>
            <a:off x="4208518" y="3922624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24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2" name="Google Shape;2142;p95"/>
          <p:cNvCxnSpPr/>
          <p:nvPr/>
        </p:nvCxnSpPr>
        <p:spPr>
          <a:xfrm flipH="1">
            <a:off x="4273598" y="4725654"/>
            <a:ext cx="234800" cy="3640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43" name="Google Shape;2143;p95"/>
          <p:cNvSpPr/>
          <p:nvPr/>
        </p:nvSpPr>
        <p:spPr>
          <a:xfrm>
            <a:off x="5054710" y="4961595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24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44" name="Google Shape;2144;p95"/>
          <p:cNvCxnSpPr/>
          <p:nvPr/>
        </p:nvCxnSpPr>
        <p:spPr>
          <a:xfrm>
            <a:off x="4813277" y="4706603"/>
            <a:ext cx="357600" cy="3620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45" name="Google Shape;2145;p95"/>
          <p:cNvCxnSpPr/>
          <p:nvPr/>
        </p:nvCxnSpPr>
        <p:spPr>
          <a:xfrm flipH="1">
            <a:off x="4898431" y="3686683"/>
            <a:ext cx="902400" cy="3240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96"/>
          <p:cNvSpPr txBox="1">
            <a:spLocks noGrp="1"/>
          </p:cNvSpPr>
          <p:nvPr>
            <p:ph type="body" idx="4294967295"/>
          </p:nvPr>
        </p:nvSpPr>
        <p:spPr>
          <a:xfrm>
            <a:off x="838311" y="1342184"/>
            <a:ext cx="10475532" cy="11090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5000"/>
              </a:lnSpc>
              <a:spcBef>
                <a:spcPts val="0"/>
              </a:spcBef>
              <a:buSzPts val="26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Добавяне на стойности в произволна последователност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04792" indent="-304792">
              <a:lnSpc>
                <a:spcPct val="105000"/>
              </a:lnSpc>
              <a:spcBef>
                <a:spcPts val="1200"/>
              </a:spcBef>
              <a:buSzPts val="26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Пример: Добавяме 17, 19, 9, 6, 25, 28, 18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151" name="Google Shape;2151;p96"/>
          <p:cNvSpPr txBox="1">
            <a:spLocks noGrp="1"/>
          </p:cNvSpPr>
          <p:nvPr>
            <p:ph type="title" idx="4294967295"/>
          </p:nvPr>
        </p:nvSpPr>
        <p:spPr>
          <a:xfrm>
            <a:off x="838311" y="267511"/>
            <a:ext cx="1093228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С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тандартен случай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152" name="Google Shape;2152;p96"/>
          <p:cNvSpPr/>
          <p:nvPr/>
        </p:nvSpPr>
        <p:spPr>
          <a:xfrm>
            <a:off x="5339321" y="2514600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7"/>
          </a:p>
        </p:txBody>
      </p:sp>
      <p:sp>
        <p:nvSpPr>
          <p:cNvPr id="2153" name="Google Shape;2153;p96"/>
          <p:cNvSpPr/>
          <p:nvPr/>
        </p:nvSpPr>
        <p:spPr>
          <a:xfrm>
            <a:off x="6237535" y="3584688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7"/>
          </a:p>
        </p:txBody>
      </p:sp>
      <p:sp>
        <p:nvSpPr>
          <p:cNvPr id="2154" name="Google Shape;2154;p96"/>
          <p:cNvSpPr/>
          <p:nvPr/>
        </p:nvSpPr>
        <p:spPr>
          <a:xfrm>
            <a:off x="4224613" y="3584688"/>
            <a:ext cx="844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7"/>
          </a:p>
        </p:txBody>
      </p:sp>
      <p:sp>
        <p:nvSpPr>
          <p:cNvPr id="2155" name="Google Shape;2155;p96"/>
          <p:cNvSpPr/>
          <p:nvPr/>
        </p:nvSpPr>
        <p:spPr>
          <a:xfrm>
            <a:off x="5472868" y="4695468"/>
            <a:ext cx="8496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endParaRPr sz="1467"/>
          </a:p>
        </p:txBody>
      </p:sp>
      <p:cxnSp>
        <p:nvCxnSpPr>
          <p:cNvPr id="2156" name="Google Shape;2156;p96"/>
          <p:cNvCxnSpPr/>
          <p:nvPr/>
        </p:nvCxnSpPr>
        <p:spPr>
          <a:xfrm flipH="1">
            <a:off x="4927444" y="3118539"/>
            <a:ext cx="477600" cy="5488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57" name="Google Shape;2157;p96"/>
          <p:cNvCxnSpPr/>
          <p:nvPr/>
        </p:nvCxnSpPr>
        <p:spPr>
          <a:xfrm flipH="1">
            <a:off x="4113101" y="4321071"/>
            <a:ext cx="271200" cy="3856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58" name="Google Shape;2158;p96"/>
          <p:cNvCxnSpPr/>
          <p:nvPr/>
        </p:nvCxnSpPr>
        <p:spPr>
          <a:xfrm flipH="1">
            <a:off x="6077700" y="4321071"/>
            <a:ext cx="332800" cy="3856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159" name="Google Shape;2159;p96"/>
          <p:cNvCxnSpPr/>
          <p:nvPr/>
        </p:nvCxnSpPr>
        <p:spPr>
          <a:xfrm>
            <a:off x="6077673" y="3177749"/>
            <a:ext cx="323200" cy="4896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60" name="Google Shape;2160;p96"/>
          <p:cNvSpPr/>
          <p:nvPr/>
        </p:nvSpPr>
        <p:spPr>
          <a:xfrm>
            <a:off x="6954661" y="4695468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7"/>
          </a:p>
        </p:txBody>
      </p:sp>
      <p:cxnSp>
        <p:nvCxnSpPr>
          <p:cNvPr id="2161" name="Google Shape;2161;p96"/>
          <p:cNvCxnSpPr/>
          <p:nvPr/>
        </p:nvCxnSpPr>
        <p:spPr>
          <a:xfrm>
            <a:off x="6926228" y="4321071"/>
            <a:ext cx="335200" cy="3856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62" name="Google Shape;2162;p96"/>
          <p:cNvSpPr/>
          <p:nvPr/>
        </p:nvSpPr>
        <p:spPr>
          <a:xfrm>
            <a:off x="3580744" y="4700101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sz="1467"/>
          </a:p>
        </p:txBody>
      </p:sp>
      <p:sp>
        <p:nvSpPr>
          <p:cNvPr id="2163" name="Google Shape;2163;p96"/>
          <p:cNvSpPr/>
          <p:nvPr/>
        </p:nvSpPr>
        <p:spPr>
          <a:xfrm>
            <a:off x="7729753" y="5753143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28</a:t>
            </a:r>
            <a:endParaRPr sz="1467"/>
          </a:p>
        </p:txBody>
      </p:sp>
      <p:cxnSp>
        <p:nvCxnSpPr>
          <p:cNvPr id="2164" name="Google Shape;2164;p96"/>
          <p:cNvCxnSpPr/>
          <p:nvPr/>
        </p:nvCxnSpPr>
        <p:spPr>
          <a:xfrm>
            <a:off x="7561808" y="5435876"/>
            <a:ext cx="335600" cy="3744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p97"/>
          <p:cNvSpPr txBox="1">
            <a:spLocks noGrp="1"/>
          </p:cNvSpPr>
          <p:nvPr>
            <p:ph type="body" idx="4294967295"/>
          </p:nvPr>
        </p:nvSpPr>
        <p:spPr>
          <a:xfrm>
            <a:off x="519735" y="1434899"/>
            <a:ext cx="10950779" cy="142464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5000"/>
              </a:lnSpc>
              <a:spcBef>
                <a:spcPts val="0"/>
              </a:spcBef>
              <a:buSzPts val="2600"/>
              <a:buNone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Добавяне на стойности в нарастваща/намаляваща последователност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05000"/>
              </a:lnSpc>
              <a:spcBef>
                <a:spcPts val="1200"/>
              </a:spcBef>
              <a:buSzPts val="2600"/>
              <a:buNone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Пример: Добавяме 17, 19, 25, 34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170" name="Google Shape;2170;p97"/>
          <p:cNvSpPr txBox="1">
            <a:spLocks noGrp="1"/>
          </p:cNvSpPr>
          <p:nvPr>
            <p:ph type="title" idx="4294967295"/>
          </p:nvPr>
        </p:nvSpPr>
        <p:spPr>
          <a:xfrm>
            <a:off x="519735" y="425344"/>
            <a:ext cx="9340144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Н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ай-лош случай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171" name="Google Shape;2171;p97"/>
          <p:cNvSpPr/>
          <p:nvPr/>
        </p:nvSpPr>
        <p:spPr>
          <a:xfrm>
            <a:off x="4195812" y="2625800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17</a:t>
            </a:r>
            <a:endParaRPr sz="1467"/>
          </a:p>
        </p:txBody>
      </p:sp>
      <p:sp>
        <p:nvSpPr>
          <p:cNvPr id="2172" name="Google Shape;2172;p97"/>
          <p:cNvSpPr/>
          <p:nvPr/>
        </p:nvSpPr>
        <p:spPr>
          <a:xfrm>
            <a:off x="5163249" y="3476521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19</a:t>
            </a:r>
            <a:endParaRPr sz="1467"/>
          </a:p>
        </p:txBody>
      </p:sp>
      <p:cxnSp>
        <p:nvCxnSpPr>
          <p:cNvPr id="2173" name="Google Shape;2173;p97"/>
          <p:cNvCxnSpPr/>
          <p:nvPr/>
        </p:nvCxnSpPr>
        <p:spPr>
          <a:xfrm>
            <a:off x="4934164" y="3288949"/>
            <a:ext cx="323200" cy="3276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74" name="Google Shape;2174;p97"/>
          <p:cNvSpPr/>
          <p:nvPr/>
        </p:nvSpPr>
        <p:spPr>
          <a:xfrm>
            <a:off x="6113240" y="4483963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endParaRPr sz="1467"/>
          </a:p>
        </p:txBody>
      </p:sp>
      <p:cxnSp>
        <p:nvCxnSpPr>
          <p:cNvPr id="2175" name="Google Shape;2175;p97"/>
          <p:cNvCxnSpPr/>
          <p:nvPr/>
        </p:nvCxnSpPr>
        <p:spPr>
          <a:xfrm>
            <a:off x="5857969" y="4210111"/>
            <a:ext cx="371600" cy="3812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76" name="Google Shape;2176;p97"/>
          <p:cNvSpPr/>
          <p:nvPr/>
        </p:nvSpPr>
        <p:spPr>
          <a:xfrm>
            <a:off x="7086645" y="5424679"/>
            <a:ext cx="846400" cy="8032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34</a:t>
            </a:r>
            <a:endParaRPr sz="24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77" name="Google Shape;2177;p97"/>
          <p:cNvCxnSpPr/>
          <p:nvPr/>
        </p:nvCxnSpPr>
        <p:spPr>
          <a:xfrm>
            <a:off x="6831375" y="5150827"/>
            <a:ext cx="371600" cy="3812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78" name="Google Shape;2178;p97"/>
          <p:cNvSpPr/>
          <p:nvPr/>
        </p:nvSpPr>
        <p:spPr>
          <a:xfrm>
            <a:off x="6831375" y="3360271"/>
            <a:ext cx="2564400" cy="568400"/>
          </a:xfrm>
          <a:prstGeom prst="wedgeRoundRectCallout">
            <a:avLst>
              <a:gd name="adj1" fmla="val -57943"/>
              <a:gd name="adj2" fmla="val 52407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800">
                <a:solidFill>
                  <a:schemeClr val="lt1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Linked List</a:t>
            </a:r>
            <a:endParaRPr sz="2800">
              <a:solidFill>
                <a:schemeClr val="lt1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93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667" dirty="0">
                <a:latin typeface="Comfortaa" pitchFamily="2" charset="0"/>
              </a:rPr>
              <a:t>Балансирани дървета</a:t>
            </a:r>
            <a:endParaRPr sz="4667" dirty="0">
              <a:latin typeface="Comfortaa" pitchFamily="2" charset="0"/>
            </a:endParaRPr>
          </a:p>
        </p:txBody>
      </p:sp>
      <p:sp>
        <p:nvSpPr>
          <p:cNvPr id="2107" name="Google Shape;2107;p93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200" dirty="0">
                <a:solidFill>
                  <a:schemeClr val="tx1"/>
                </a:solidFill>
                <a:latin typeface="Comfortaa" pitchFamily="2" charset="0"/>
              </a:rPr>
              <a:t>Предназначение</a:t>
            </a:r>
            <a:endParaRPr sz="3733"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2108" name="Google Shape;2108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126" y="1334837"/>
            <a:ext cx="5461000" cy="27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98"/>
          <p:cNvSpPr txBox="1">
            <a:spLocks noGrp="1"/>
          </p:cNvSpPr>
          <p:nvPr>
            <p:ph type="body" idx="4294967295"/>
          </p:nvPr>
        </p:nvSpPr>
        <p:spPr>
          <a:xfrm>
            <a:off x="394999" y="2143726"/>
            <a:ext cx="6499095" cy="420894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10000"/>
              </a:lnSpc>
              <a:spcBef>
                <a:spcPts val="0"/>
              </a:spcBef>
              <a:buSzPts val="2600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Двоичните дървета за търсене могат да бъдат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балансирани</a:t>
            </a:r>
            <a:endParaRPr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28594">
              <a:lnSpc>
                <a:spcPct val="110000"/>
              </a:lnSpc>
              <a:spcBef>
                <a:spcPts val="1200"/>
              </a:spcBef>
              <a:buSzPts val="19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 балансираните дървета всеки възел има почти еднакъв брой възли във своите поддървета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28594">
              <a:lnSpc>
                <a:spcPct val="110000"/>
              </a:lnSpc>
              <a:spcBef>
                <a:spcPts val="1200"/>
              </a:spcBef>
              <a:buSzPts val="1900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Балансираните дървета имат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височина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приблизително равна на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log(n)</a:t>
            </a:r>
            <a:endParaRPr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187" name="Google Shape;2187;p98"/>
          <p:cNvSpPr txBox="1">
            <a:spLocks noGrp="1"/>
          </p:cNvSpPr>
          <p:nvPr>
            <p:ph type="title" idx="4294967295"/>
          </p:nvPr>
        </p:nvSpPr>
        <p:spPr>
          <a:xfrm>
            <a:off x="483641" y="82443"/>
            <a:ext cx="8961149" cy="22877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Балансирани двоични дървета за търсене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pSp>
        <p:nvGrpSpPr>
          <p:cNvPr id="4" name="Google Shape;1030;p63">
            <a:extLst>
              <a:ext uri="{FF2B5EF4-FFF2-40B4-BE49-F238E27FC236}">
                <a16:creationId xmlns:a16="http://schemas.microsoft.com/office/drawing/2014/main" id="{250D9E80-B686-FAE3-D767-A44CEC661A86}"/>
              </a:ext>
            </a:extLst>
          </p:cNvPr>
          <p:cNvGrpSpPr/>
          <p:nvPr/>
        </p:nvGrpSpPr>
        <p:grpSpPr>
          <a:xfrm>
            <a:off x="6938440" y="1870910"/>
            <a:ext cx="4903464" cy="4038437"/>
            <a:chOff x="4114800" y="2007160"/>
            <a:chExt cx="3677598" cy="3048031"/>
          </a:xfrm>
        </p:grpSpPr>
        <p:sp>
          <p:nvSpPr>
            <p:cNvPr id="5" name="Google Shape;1031;p63">
              <a:extLst>
                <a:ext uri="{FF2B5EF4-FFF2-40B4-BE49-F238E27FC236}">
                  <a16:creationId xmlns:a16="http://schemas.microsoft.com/office/drawing/2014/main" id="{764AC9C4-E510-1265-63AD-23496952A40F}"/>
                </a:ext>
              </a:extLst>
            </p:cNvPr>
            <p:cNvSpPr/>
            <p:nvPr/>
          </p:nvSpPr>
          <p:spPr>
            <a:xfrm>
              <a:off x="5845709" y="2007160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sym typeface="Consolas"/>
                </a:rPr>
                <a:t>4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6" name="Google Shape;1032;p63">
              <a:extLst>
                <a:ext uri="{FF2B5EF4-FFF2-40B4-BE49-F238E27FC236}">
                  <a16:creationId xmlns:a16="http://schemas.microsoft.com/office/drawing/2014/main" id="{673A4931-5FF9-7B5A-CC74-8703BF923D81}"/>
                </a:ext>
              </a:extLst>
            </p:cNvPr>
            <p:cNvSpPr/>
            <p:nvPr/>
          </p:nvSpPr>
          <p:spPr>
            <a:xfrm>
              <a:off x="6634440" y="3198144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7" name="Google Shape;1033;p63">
              <a:extLst>
                <a:ext uri="{FF2B5EF4-FFF2-40B4-BE49-F238E27FC236}">
                  <a16:creationId xmlns:a16="http://schemas.microsoft.com/office/drawing/2014/main" id="{1B604266-E87F-70F1-6E0E-1BAE5A583163}"/>
                </a:ext>
              </a:extLst>
            </p:cNvPr>
            <p:cNvSpPr/>
            <p:nvPr/>
          </p:nvSpPr>
          <p:spPr>
            <a:xfrm>
              <a:off x="4879405" y="3260848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9" name="Google Shape;1035;p63">
              <a:extLst>
                <a:ext uri="{FF2B5EF4-FFF2-40B4-BE49-F238E27FC236}">
                  <a16:creationId xmlns:a16="http://schemas.microsoft.com/office/drawing/2014/main" id="{C0AE1874-7080-E40F-A842-475840B404B9}"/>
                </a:ext>
              </a:extLst>
            </p:cNvPr>
            <p:cNvSpPr/>
            <p:nvPr/>
          </p:nvSpPr>
          <p:spPr>
            <a:xfrm>
              <a:off x="7213998" y="4465656"/>
              <a:ext cx="5784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0" name="Google Shape;1036;p63">
              <a:extLst>
                <a:ext uri="{FF2B5EF4-FFF2-40B4-BE49-F238E27FC236}">
                  <a16:creationId xmlns:a16="http://schemas.microsoft.com/office/drawing/2014/main" id="{64696BE1-897A-AAD1-89C7-FD744AD249B0}"/>
                </a:ext>
              </a:extLst>
            </p:cNvPr>
            <p:cNvCxnSpPr/>
            <p:nvPr/>
          </p:nvCxnSpPr>
          <p:spPr>
            <a:xfrm flipH="1">
              <a:off x="5315695" y="2528837"/>
              <a:ext cx="648000" cy="7770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1038;p63">
              <a:extLst>
                <a:ext uri="{FF2B5EF4-FFF2-40B4-BE49-F238E27FC236}">
                  <a16:creationId xmlns:a16="http://schemas.microsoft.com/office/drawing/2014/main" id="{118A7C47-7D3A-488E-3A11-2A980DA0B9B1}"/>
                </a:ext>
              </a:extLst>
            </p:cNvPr>
            <p:cNvCxnSpPr>
              <a:cxnSpLocks/>
            </p:cNvCxnSpPr>
            <p:nvPr/>
          </p:nvCxnSpPr>
          <p:spPr>
            <a:xfrm>
              <a:off x="7032286" y="3718909"/>
              <a:ext cx="338388" cy="746747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1039;p63">
              <a:extLst>
                <a:ext uri="{FF2B5EF4-FFF2-40B4-BE49-F238E27FC236}">
                  <a16:creationId xmlns:a16="http://schemas.microsoft.com/office/drawing/2014/main" id="{AC03D773-E3D4-6CED-A8A2-9EA3CC42ED31}"/>
                </a:ext>
              </a:extLst>
            </p:cNvPr>
            <p:cNvCxnSpPr>
              <a:cxnSpLocks/>
            </p:cNvCxnSpPr>
            <p:nvPr/>
          </p:nvCxnSpPr>
          <p:spPr>
            <a:xfrm>
              <a:off x="6305340" y="2528837"/>
              <a:ext cx="482536" cy="669307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" name="Google Shape;1042;p63">
              <a:extLst>
                <a:ext uri="{FF2B5EF4-FFF2-40B4-BE49-F238E27FC236}">
                  <a16:creationId xmlns:a16="http://schemas.microsoft.com/office/drawing/2014/main" id="{3966D044-57AE-C104-8A87-0C58D33E1AF7}"/>
                </a:ext>
              </a:extLst>
            </p:cNvPr>
            <p:cNvSpPr/>
            <p:nvPr/>
          </p:nvSpPr>
          <p:spPr>
            <a:xfrm>
              <a:off x="5637674" y="4489391"/>
              <a:ext cx="5763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67" dirty="0">
                <a:solidFill>
                  <a:schemeClr val="bg1"/>
                </a:solidFill>
              </a:endParaRPr>
            </a:p>
          </p:txBody>
        </p:sp>
        <p:sp>
          <p:nvSpPr>
            <p:cNvPr id="17" name="Google Shape;1043;p63">
              <a:extLst>
                <a:ext uri="{FF2B5EF4-FFF2-40B4-BE49-F238E27FC236}">
                  <a16:creationId xmlns:a16="http://schemas.microsoft.com/office/drawing/2014/main" id="{4BC12132-4E29-5395-5CE6-48542C4C302B}"/>
                </a:ext>
              </a:extLst>
            </p:cNvPr>
            <p:cNvSpPr/>
            <p:nvPr/>
          </p:nvSpPr>
          <p:spPr>
            <a:xfrm>
              <a:off x="4114800" y="4485912"/>
              <a:ext cx="575100" cy="565800"/>
            </a:xfrm>
            <a:prstGeom prst="ellipse">
              <a:avLst/>
            </a:prstGeom>
            <a:solidFill>
              <a:srgbClr val="00B0F0"/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sz="1467">
                <a:solidFill>
                  <a:schemeClr val="bg1"/>
                </a:solidFill>
              </a:endParaRPr>
            </a:p>
          </p:txBody>
        </p:sp>
        <p:cxnSp>
          <p:nvCxnSpPr>
            <p:cNvPr id="18" name="Google Shape;1044;p63">
              <a:extLst>
                <a:ext uri="{FF2B5EF4-FFF2-40B4-BE49-F238E27FC236}">
                  <a16:creationId xmlns:a16="http://schemas.microsoft.com/office/drawing/2014/main" id="{1B7EB55B-E630-BFCD-2394-B38462AE3278}"/>
                </a:ext>
              </a:extLst>
            </p:cNvPr>
            <p:cNvCxnSpPr/>
            <p:nvPr/>
          </p:nvCxnSpPr>
          <p:spPr>
            <a:xfrm flipH="1">
              <a:off x="4516628" y="3763944"/>
              <a:ext cx="455100" cy="7344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1045;p63">
              <a:extLst>
                <a:ext uri="{FF2B5EF4-FFF2-40B4-BE49-F238E27FC236}">
                  <a16:creationId xmlns:a16="http://schemas.microsoft.com/office/drawing/2014/main" id="{2CAA4B48-0A6F-9716-A3C3-1B65A4D37F6F}"/>
                </a:ext>
              </a:extLst>
            </p:cNvPr>
            <p:cNvCxnSpPr/>
            <p:nvPr/>
          </p:nvCxnSpPr>
          <p:spPr>
            <a:xfrm>
              <a:off x="5340698" y="3774833"/>
              <a:ext cx="472200" cy="703500"/>
            </a:xfrm>
            <a:prstGeom prst="straightConnector1">
              <a:avLst/>
            </a:prstGeom>
            <a:noFill/>
            <a:ln w="571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99"/>
          <p:cNvSpPr/>
          <p:nvPr/>
        </p:nvSpPr>
        <p:spPr>
          <a:xfrm>
            <a:off x="6233623" y="2471705"/>
            <a:ext cx="4259983" cy="4101177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1497" y="830306"/>
                  <a:pt x="3813310" y="779720"/>
                </a:cubicBezTo>
                <a:cubicBezTo>
                  <a:pt x="3775123" y="729134"/>
                  <a:pt x="3780366" y="686031"/>
                  <a:pt x="3720666" y="626331"/>
                </a:cubicBezTo>
                <a:cubicBezTo>
                  <a:pt x="3669795" y="550398"/>
                  <a:pt x="3589221" y="412395"/>
                  <a:pt x="3508085" y="324119"/>
                </a:cubicBezTo>
                <a:cubicBezTo>
                  <a:pt x="3426949" y="235844"/>
                  <a:pt x="3351302" y="145849"/>
                  <a:pt x="3233850" y="96678"/>
                </a:cubicBezTo>
                <a:cubicBezTo>
                  <a:pt x="3116398" y="47507"/>
                  <a:pt x="2922889" y="44907"/>
                  <a:pt x="2803376" y="29094"/>
                </a:cubicBezTo>
                <a:cubicBezTo>
                  <a:pt x="2683863" y="13281"/>
                  <a:pt x="2529639" y="8232"/>
                  <a:pt x="2516772" y="1798"/>
                </a:cubicBezTo>
                <a:close/>
              </a:path>
            </a:pathLst>
          </a:custGeom>
          <a:noFill/>
          <a:ln w="38100" cap="flat" cmpd="sng">
            <a:solidFill>
              <a:srgbClr val="00B0F0"/>
            </a:solidFill>
            <a:prstDash val="lgDash"/>
            <a:miter lim="800000"/>
            <a:headEnd type="none" w="sm" len="sm"/>
            <a:tailEnd type="none" w="sm" len="sm"/>
            <a:extLst>
              <a:ext uri="{C807C97D-BFC1-408E-A445-0C87EB9F89A2}">
                <ask:lineSketchStyleProps xmlns:ask="http://schemas.microsoft.com/office/drawing/2018/sketchyshapes" sd="2743591198">
                  <a:custGeom>
                    <a:avLst/>
                    <a:gdLst>
                      <a:gd name="connsiteX0" fmla="*/ 2080531 w 4259983"/>
                      <a:gd name="connsiteY0" fmla="*/ 1714 h 4101177"/>
                      <a:gd name="connsiteX1" fmla="*/ 1708220 w 4259983"/>
                      <a:gd name="connsiteY1" fmla="*/ 53757 h 4101177"/>
                      <a:gd name="connsiteX2" fmla="*/ 1561552 w 4259983"/>
                      <a:gd name="connsiteY2" fmla="*/ 118812 h 4101177"/>
                      <a:gd name="connsiteX3" fmla="*/ 1505142 w 4259983"/>
                      <a:gd name="connsiteY3" fmla="*/ 131823 h 4101177"/>
                      <a:gd name="connsiteX4" fmla="*/ 1471295 w 4259983"/>
                      <a:gd name="connsiteY4" fmla="*/ 157844 h 4101177"/>
                      <a:gd name="connsiteX5" fmla="*/ 1426167 w 4259983"/>
                      <a:gd name="connsiteY5" fmla="*/ 196876 h 4101177"/>
                      <a:gd name="connsiteX6" fmla="*/ 1369756 w 4259983"/>
                      <a:gd name="connsiteY6" fmla="*/ 209887 h 4101177"/>
                      <a:gd name="connsiteX7" fmla="*/ 1324627 w 4259983"/>
                      <a:gd name="connsiteY7" fmla="*/ 248920 h 4101177"/>
                      <a:gd name="connsiteX8" fmla="*/ 1234370 w 4259983"/>
                      <a:gd name="connsiteY8" fmla="*/ 287953 h 4101177"/>
                      <a:gd name="connsiteX9" fmla="*/ 1121549 w 4259983"/>
                      <a:gd name="connsiteY9" fmla="*/ 326985 h 4101177"/>
                      <a:gd name="connsiteX10" fmla="*/ 1065138 w 4259983"/>
                      <a:gd name="connsiteY10" fmla="*/ 353007 h 4101177"/>
                      <a:gd name="connsiteX11" fmla="*/ 1020009 w 4259983"/>
                      <a:gd name="connsiteY11" fmla="*/ 366018 h 4101177"/>
                      <a:gd name="connsiteX12" fmla="*/ 918470 w 4259983"/>
                      <a:gd name="connsiteY12" fmla="*/ 483115 h 4101177"/>
                      <a:gd name="connsiteX13" fmla="*/ 884624 w 4259983"/>
                      <a:gd name="connsiteY13" fmla="*/ 522148 h 4101177"/>
                      <a:gd name="connsiteX14" fmla="*/ 783084 w 4259983"/>
                      <a:gd name="connsiteY14" fmla="*/ 717311 h 4101177"/>
                      <a:gd name="connsiteX15" fmla="*/ 749238 w 4259983"/>
                      <a:gd name="connsiteY15" fmla="*/ 782366 h 4101177"/>
                      <a:gd name="connsiteX16" fmla="*/ 692827 w 4259983"/>
                      <a:gd name="connsiteY16" fmla="*/ 873442 h 4101177"/>
                      <a:gd name="connsiteX17" fmla="*/ 658980 w 4259983"/>
                      <a:gd name="connsiteY17" fmla="*/ 938496 h 4101177"/>
                      <a:gd name="connsiteX18" fmla="*/ 647699 w 4259983"/>
                      <a:gd name="connsiteY18" fmla="*/ 977528 h 4101177"/>
                      <a:gd name="connsiteX19" fmla="*/ 625134 w 4259983"/>
                      <a:gd name="connsiteY19" fmla="*/ 1029572 h 4101177"/>
                      <a:gd name="connsiteX20" fmla="*/ 591288 w 4259983"/>
                      <a:gd name="connsiteY20" fmla="*/ 1094626 h 4101177"/>
                      <a:gd name="connsiteX21" fmla="*/ 580005 w 4259983"/>
                      <a:gd name="connsiteY21" fmla="*/ 1133659 h 4101177"/>
                      <a:gd name="connsiteX22" fmla="*/ 557442 w 4259983"/>
                      <a:gd name="connsiteY22" fmla="*/ 1185702 h 4101177"/>
                      <a:gd name="connsiteX23" fmla="*/ 546159 w 4259983"/>
                      <a:gd name="connsiteY23" fmla="*/ 1224735 h 4101177"/>
                      <a:gd name="connsiteX24" fmla="*/ 523594 w 4259983"/>
                      <a:gd name="connsiteY24" fmla="*/ 1289789 h 4101177"/>
                      <a:gd name="connsiteX25" fmla="*/ 512313 w 4259983"/>
                      <a:gd name="connsiteY25" fmla="*/ 1328822 h 4101177"/>
                      <a:gd name="connsiteX26" fmla="*/ 489748 w 4259983"/>
                      <a:gd name="connsiteY26" fmla="*/ 1380866 h 4101177"/>
                      <a:gd name="connsiteX27" fmla="*/ 478466 w 4259983"/>
                      <a:gd name="connsiteY27" fmla="*/ 1419898 h 4101177"/>
                      <a:gd name="connsiteX28" fmla="*/ 422055 w 4259983"/>
                      <a:gd name="connsiteY28" fmla="*/ 1497964 h 4101177"/>
                      <a:gd name="connsiteX29" fmla="*/ 376926 w 4259983"/>
                      <a:gd name="connsiteY29" fmla="*/ 1641083 h 4101177"/>
                      <a:gd name="connsiteX30" fmla="*/ 320516 w 4259983"/>
                      <a:gd name="connsiteY30" fmla="*/ 1758181 h 4101177"/>
                      <a:gd name="connsiteX31" fmla="*/ 309234 w 4259983"/>
                      <a:gd name="connsiteY31" fmla="*/ 1797213 h 4101177"/>
                      <a:gd name="connsiteX32" fmla="*/ 252823 w 4259983"/>
                      <a:gd name="connsiteY32" fmla="*/ 1875279 h 4101177"/>
                      <a:gd name="connsiteX33" fmla="*/ 218977 w 4259983"/>
                      <a:gd name="connsiteY33" fmla="*/ 1966354 h 4101177"/>
                      <a:gd name="connsiteX34" fmla="*/ 207695 w 4259983"/>
                      <a:gd name="connsiteY34" fmla="*/ 2005387 h 4101177"/>
                      <a:gd name="connsiteX35" fmla="*/ 151284 w 4259983"/>
                      <a:gd name="connsiteY35" fmla="*/ 2109473 h 4101177"/>
                      <a:gd name="connsiteX36" fmla="*/ 140001 w 4259983"/>
                      <a:gd name="connsiteY36" fmla="*/ 2161517 h 4101177"/>
                      <a:gd name="connsiteX37" fmla="*/ 117437 w 4259983"/>
                      <a:gd name="connsiteY37" fmla="*/ 2200550 h 4101177"/>
                      <a:gd name="connsiteX38" fmla="*/ 106155 w 4259983"/>
                      <a:gd name="connsiteY38" fmla="*/ 2304637 h 4101177"/>
                      <a:gd name="connsiteX39" fmla="*/ 72309 w 4259983"/>
                      <a:gd name="connsiteY39" fmla="*/ 2616898 h 4101177"/>
                      <a:gd name="connsiteX40" fmla="*/ 49744 w 4259983"/>
                      <a:gd name="connsiteY40" fmla="*/ 2864104 h 4101177"/>
                      <a:gd name="connsiteX41" fmla="*/ 38463 w 4259983"/>
                      <a:gd name="connsiteY41" fmla="*/ 3098299 h 4101177"/>
                      <a:gd name="connsiteX42" fmla="*/ 15898 w 4259983"/>
                      <a:gd name="connsiteY42" fmla="*/ 3215397 h 4101177"/>
                      <a:gd name="connsiteX43" fmla="*/ 4616 w 4259983"/>
                      <a:gd name="connsiteY43" fmla="*/ 3319484 h 4101177"/>
                      <a:gd name="connsiteX44" fmla="*/ 15898 w 4259983"/>
                      <a:gd name="connsiteY44" fmla="*/ 3696800 h 4101177"/>
                      <a:gd name="connsiteX45" fmla="*/ 185130 w 4259983"/>
                      <a:gd name="connsiteY45" fmla="*/ 3983038 h 4101177"/>
                      <a:gd name="connsiteX46" fmla="*/ 805649 w 4259983"/>
                      <a:gd name="connsiteY46" fmla="*/ 4087125 h 4101177"/>
                      <a:gd name="connsiteX47" fmla="*/ 1414884 w 4259983"/>
                      <a:gd name="connsiteY47" fmla="*/ 4100136 h 4101177"/>
                      <a:gd name="connsiteX48" fmla="*/ 2005843 w 4259983"/>
                      <a:gd name="connsiteY48" fmla="*/ 4096623 h 4101177"/>
                      <a:gd name="connsiteX49" fmla="*/ 2509253 w 4259983"/>
                      <a:gd name="connsiteY49" fmla="*/ 4093631 h 4101177"/>
                      <a:gd name="connsiteX50" fmla="*/ 2990775 w 4259983"/>
                      <a:gd name="connsiteY50" fmla="*/ 4090768 h 4101177"/>
                      <a:gd name="connsiteX51" fmla="*/ 3603622 w 4259983"/>
                      <a:gd name="connsiteY51" fmla="*/ 4087125 h 4101177"/>
                      <a:gd name="connsiteX52" fmla="*/ 3975932 w 4259983"/>
                      <a:gd name="connsiteY52" fmla="*/ 4022071 h 4101177"/>
                      <a:gd name="connsiteX53" fmla="*/ 4167729 w 4259983"/>
                      <a:gd name="connsiteY53" fmla="*/ 3904973 h 4101177"/>
                      <a:gd name="connsiteX54" fmla="*/ 4246704 w 4259983"/>
                      <a:gd name="connsiteY54" fmla="*/ 3670778 h 4101177"/>
                      <a:gd name="connsiteX55" fmla="*/ 4257986 w 4259983"/>
                      <a:gd name="connsiteY55" fmla="*/ 3228408 h 4101177"/>
                      <a:gd name="connsiteX56" fmla="*/ 4235422 w 4259983"/>
                      <a:gd name="connsiteY56" fmla="*/ 2525822 h 4101177"/>
                      <a:gd name="connsiteX57" fmla="*/ 4179011 w 4259983"/>
                      <a:gd name="connsiteY57" fmla="*/ 2213560 h 4101177"/>
                      <a:gd name="connsiteX58" fmla="*/ 4145165 w 4259983"/>
                      <a:gd name="connsiteY58" fmla="*/ 2148507 h 4101177"/>
                      <a:gd name="connsiteX59" fmla="*/ 4111318 w 4259983"/>
                      <a:gd name="connsiteY59" fmla="*/ 2031409 h 4101177"/>
                      <a:gd name="connsiteX60" fmla="*/ 4100037 w 4259983"/>
                      <a:gd name="connsiteY60" fmla="*/ 1992376 h 4101177"/>
                      <a:gd name="connsiteX61" fmla="*/ 4043626 w 4259983"/>
                      <a:gd name="connsiteY61" fmla="*/ 1875279 h 4101177"/>
                      <a:gd name="connsiteX62" fmla="*/ 4032343 w 4259983"/>
                      <a:gd name="connsiteY62" fmla="*/ 1836245 h 4101177"/>
                      <a:gd name="connsiteX63" fmla="*/ 3942086 w 4259983"/>
                      <a:gd name="connsiteY63" fmla="*/ 1719147 h 4101177"/>
                      <a:gd name="connsiteX64" fmla="*/ 3863111 w 4259983"/>
                      <a:gd name="connsiteY64" fmla="*/ 1602050 h 4101177"/>
                      <a:gd name="connsiteX65" fmla="*/ 3806700 w 4259983"/>
                      <a:gd name="connsiteY65" fmla="*/ 1510974 h 4101177"/>
                      <a:gd name="connsiteX66" fmla="*/ 3739007 w 4259983"/>
                      <a:gd name="connsiteY66" fmla="*/ 1432909 h 4101177"/>
                      <a:gd name="connsiteX67" fmla="*/ 3705161 w 4259983"/>
                      <a:gd name="connsiteY67" fmla="*/ 1393876 h 4101177"/>
                      <a:gd name="connsiteX68" fmla="*/ 3626186 w 4259983"/>
                      <a:gd name="connsiteY68" fmla="*/ 1276779 h 4101177"/>
                      <a:gd name="connsiteX69" fmla="*/ 3569775 w 4259983"/>
                      <a:gd name="connsiteY69" fmla="*/ 1211724 h 4101177"/>
                      <a:gd name="connsiteX70" fmla="*/ 3535929 w 4259983"/>
                      <a:gd name="connsiteY70" fmla="*/ 1172691 h 4101177"/>
                      <a:gd name="connsiteX71" fmla="*/ 3502082 w 4259983"/>
                      <a:gd name="connsiteY71" fmla="*/ 1159681 h 4101177"/>
                      <a:gd name="connsiteX72" fmla="*/ 3456954 w 4259983"/>
                      <a:gd name="connsiteY72" fmla="*/ 1094626 h 4101177"/>
                      <a:gd name="connsiteX73" fmla="*/ 3434390 w 4259983"/>
                      <a:gd name="connsiteY73" fmla="*/ 1055594 h 4101177"/>
                      <a:gd name="connsiteX74" fmla="*/ 3400543 w 4259983"/>
                      <a:gd name="connsiteY74" fmla="*/ 1042583 h 4101177"/>
                      <a:gd name="connsiteX75" fmla="*/ 3299004 w 4259983"/>
                      <a:gd name="connsiteY75" fmla="*/ 925485 h 4101177"/>
                      <a:gd name="connsiteX76" fmla="*/ 3265157 w 4259983"/>
                      <a:gd name="connsiteY76" fmla="*/ 886453 h 4101177"/>
                      <a:gd name="connsiteX77" fmla="*/ 3152336 w 4259983"/>
                      <a:gd name="connsiteY77" fmla="*/ 743333 h 4101177"/>
                      <a:gd name="connsiteX78" fmla="*/ 3075750 w 4259983"/>
                      <a:gd name="connsiteY78" fmla="*/ 597102 h 4101177"/>
                      <a:gd name="connsiteX79" fmla="*/ 2900017 w 4259983"/>
                      <a:gd name="connsiteY79" fmla="*/ 308993 h 4101177"/>
                      <a:gd name="connsiteX80" fmla="*/ 2673316 w 4259983"/>
                      <a:gd name="connsiteY80" fmla="*/ 92166 h 4101177"/>
                      <a:gd name="connsiteX81" fmla="*/ 2317457 w 4259983"/>
                      <a:gd name="connsiteY81" fmla="*/ 27736 h 4101177"/>
                      <a:gd name="connsiteX82" fmla="*/ 2080531 w 4259983"/>
                      <a:gd name="connsiteY82" fmla="*/ 1714 h 410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</a:cxnLst>
                    <a:rect l="l" t="t" r="r" b="b"/>
                    <a:pathLst>
                      <a:path w="4259983" h="4101177" fill="none" extrusionOk="0">
                        <a:moveTo>
                          <a:pt x="2080531" y="1714"/>
                        </a:moveTo>
                        <a:cubicBezTo>
                          <a:pt x="1941777" y="-17483"/>
                          <a:pt x="1799581" y="40351"/>
                          <a:pt x="1708220" y="53757"/>
                        </a:cubicBezTo>
                        <a:cubicBezTo>
                          <a:pt x="1620209" y="72461"/>
                          <a:pt x="1644402" y="78320"/>
                          <a:pt x="1561552" y="118812"/>
                        </a:cubicBezTo>
                        <a:cubicBezTo>
                          <a:pt x="1547327" y="125912"/>
                          <a:pt x="1525737" y="128821"/>
                          <a:pt x="1505142" y="131823"/>
                        </a:cubicBezTo>
                        <a:cubicBezTo>
                          <a:pt x="1494207" y="139739"/>
                          <a:pt x="1483100" y="149722"/>
                          <a:pt x="1471295" y="157844"/>
                        </a:cubicBezTo>
                        <a:cubicBezTo>
                          <a:pt x="1456533" y="173739"/>
                          <a:pt x="1440453" y="186480"/>
                          <a:pt x="1426167" y="196876"/>
                        </a:cubicBezTo>
                        <a:cubicBezTo>
                          <a:pt x="1411557" y="204583"/>
                          <a:pt x="1387206" y="205324"/>
                          <a:pt x="1369756" y="209887"/>
                        </a:cubicBezTo>
                        <a:cubicBezTo>
                          <a:pt x="1355267" y="222760"/>
                          <a:pt x="1335897" y="237215"/>
                          <a:pt x="1324627" y="248920"/>
                        </a:cubicBezTo>
                        <a:cubicBezTo>
                          <a:pt x="1269236" y="283725"/>
                          <a:pt x="1276971" y="269687"/>
                          <a:pt x="1234370" y="287953"/>
                        </a:cubicBezTo>
                        <a:cubicBezTo>
                          <a:pt x="1154021" y="339745"/>
                          <a:pt x="1214002" y="319022"/>
                          <a:pt x="1121549" y="326985"/>
                        </a:cubicBezTo>
                        <a:cubicBezTo>
                          <a:pt x="1100449" y="330330"/>
                          <a:pt x="1085634" y="346299"/>
                          <a:pt x="1065138" y="353007"/>
                        </a:cubicBezTo>
                        <a:cubicBezTo>
                          <a:pt x="1048799" y="360753"/>
                          <a:pt x="1034470" y="353884"/>
                          <a:pt x="1020009" y="366018"/>
                        </a:cubicBezTo>
                        <a:cubicBezTo>
                          <a:pt x="984103" y="398680"/>
                          <a:pt x="953857" y="454218"/>
                          <a:pt x="918470" y="483115"/>
                        </a:cubicBezTo>
                        <a:cubicBezTo>
                          <a:pt x="903982" y="498603"/>
                          <a:pt x="892336" y="511922"/>
                          <a:pt x="884624" y="522148"/>
                        </a:cubicBezTo>
                        <a:cubicBezTo>
                          <a:pt x="835677" y="639439"/>
                          <a:pt x="860668" y="558417"/>
                          <a:pt x="783084" y="717311"/>
                        </a:cubicBezTo>
                        <a:cubicBezTo>
                          <a:pt x="768115" y="732986"/>
                          <a:pt x="769232" y="761158"/>
                          <a:pt x="749238" y="782366"/>
                        </a:cubicBezTo>
                        <a:cubicBezTo>
                          <a:pt x="719919" y="821833"/>
                          <a:pt x="710751" y="834052"/>
                          <a:pt x="692827" y="873442"/>
                        </a:cubicBezTo>
                        <a:cubicBezTo>
                          <a:pt x="683590" y="891439"/>
                          <a:pt x="664642" y="918481"/>
                          <a:pt x="658980" y="938496"/>
                        </a:cubicBezTo>
                        <a:cubicBezTo>
                          <a:pt x="652798" y="950766"/>
                          <a:pt x="652201" y="964662"/>
                          <a:pt x="647699" y="977528"/>
                        </a:cubicBezTo>
                        <a:cubicBezTo>
                          <a:pt x="639668" y="994894"/>
                          <a:pt x="630770" y="1012762"/>
                          <a:pt x="625134" y="1029572"/>
                        </a:cubicBezTo>
                        <a:cubicBezTo>
                          <a:pt x="615133" y="1044899"/>
                          <a:pt x="595044" y="1069958"/>
                          <a:pt x="591288" y="1094626"/>
                        </a:cubicBezTo>
                        <a:cubicBezTo>
                          <a:pt x="585083" y="1105911"/>
                          <a:pt x="584761" y="1120495"/>
                          <a:pt x="580005" y="1133659"/>
                        </a:cubicBezTo>
                        <a:cubicBezTo>
                          <a:pt x="571331" y="1155022"/>
                          <a:pt x="566746" y="1167992"/>
                          <a:pt x="557442" y="1185702"/>
                        </a:cubicBezTo>
                        <a:cubicBezTo>
                          <a:pt x="550289" y="1201027"/>
                          <a:pt x="548957" y="1210352"/>
                          <a:pt x="546159" y="1224735"/>
                        </a:cubicBezTo>
                        <a:cubicBezTo>
                          <a:pt x="534492" y="1245403"/>
                          <a:pt x="530717" y="1268421"/>
                          <a:pt x="523594" y="1289789"/>
                        </a:cubicBezTo>
                        <a:cubicBezTo>
                          <a:pt x="520128" y="1303733"/>
                          <a:pt x="514286" y="1314720"/>
                          <a:pt x="512313" y="1328822"/>
                        </a:cubicBezTo>
                        <a:cubicBezTo>
                          <a:pt x="502049" y="1347492"/>
                          <a:pt x="491004" y="1362394"/>
                          <a:pt x="489748" y="1380866"/>
                        </a:cubicBezTo>
                        <a:cubicBezTo>
                          <a:pt x="481210" y="1393700"/>
                          <a:pt x="487084" y="1409387"/>
                          <a:pt x="478466" y="1419898"/>
                        </a:cubicBezTo>
                        <a:cubicBezTo>
                          <a:pt x="464197" y="1456135"/>
                          <a:pt x="448574" y="1466660"/>
                          <a:pt x="422055" y="1497964"/>
                        </a:cubicBezTo>
                        <a:cubicBezTo>
                          <a:pt x="404194" y="1549229"/>
                          <a:pt x="393185" y="1587690"/>
                          <a:pt x="376926" y="1641083"/>
                        </a:cubicBezTo>
                        <a:cubicBezTo>
                          <a:pt x="344753" y="1716048"/>
                          <a:pt x="368465" y="1675577"/>
                          <a:pt x="320516" y="1758181"/>
                        </a:cubicBezTo>
                        <a:cubicBezTo>
                          <a:pt x="314353" y="1771505"/>
                          <a:pt x="311604" y="1787204"/>
                          <a:pt x="309234" y="1797213"/>
                        </a:cubicBezTo>
                        <a:cubicBezTo>
                          <a:pt x="295727" y="1828558"/>
                          <a:pt x="273748" y="1849486"/>
                          <a:pt x="252823" y="1875279"/>
                        </a:cubicBezTo>
                        <a:cubicBezTo>
                          <a:pt x="234427" y="1979955"/>
                          <a:pt x="263179" y="1866972"/>
                          <a:pt x="218977" y="1966354"/>
                        </a:cubicBezTo>
                        <a:cubicBezTo>
                          <a:pt x="212343" y="1979832"/>
                          <a:pt x="213216" y="1994085"/>
                          <a:pt x="207695" y="2005387"/>
                        </a:cubicBezTo>
                        <a:cubicBezTo>
                          <a:pt x="195243" y="2037126"/>
                          <a:pt x="170897" y="2079671"/>
                          <a:pt x="151284" y="2109473"/>
                        </a:cubicBezTo>
                        <a:cubicBezTo>
                          <a:pt x="145000" y="2126164"/>
                          <a:pt x="148871" y="2147387"/>
                          <a:pt x="140001" y="2161517"/>
                        </a:cubicBezTo>
                        <a:cubicBezTo>
                          <a:pt x="134844" y="2174692"/>
                          <a:pt x="119963" y="2182704"/>
                          <a:pt x="117437" y="2200550"/>
                        </a:cubicBezTo>
                        <a:cubicBezTo>
                          <a:pt x="108610" y="2230801"/>
                          <a:pt x="104767" y="2265977"/>
                          <a:pt x="106155" y="2304637"/>
                        </a:cubicBezTo>
                        <a:cubicBezTo>
                          <a:pt x="32995" y="2576100"/>
                          <a:pt x="98359" y="2336353"/>
                          <a:pt x="72309" y="2616898"/>
                        </a:cubicBezTo>
                        <a:cubicBezTo>
                          <a:pt x="50586" y="2686895"/>
                          <a:pt x="56210" y="2758704"/>
                          <a:pt x="49744" y="2864104"/>
                        </a:cubicBezTo>
                        <a:cubicBezTo>
                          <a:pt x="23571" y="2951883"/>
                          <a:pt x="57578" y="3033936"/>
                          <a:pt x="38463" y="3098299"/>
                        </a:cubicBezTo>
                        <a:cubicBezTo>
                          <a:pt x="35251" y="3135937"/>
                          <a:pt x="26136" y="3173414"/>
                          <a:pt x="15898" y="3215397"/>
                        </a:cubicBezTo>
                        <a:cubicBezTo>
                          <a:pt x="7801" y="3247128"/>
                          <a:pt x="9932" y="3287168"/>
                          <a:pt x="4616" y="3319484"/>
                        </a:cubicBezTo>
                        <a:cubicBezTo>
                          <a:pt x="28687" y="3492737"/>
                          <a:pt x="-24619" y="3603855"/>
                          <a:pt x="15898" y="3696800"/>
                        </a:cubicBezTo>
                        <a:cubicBezTo>
                          <a:pt x="56739" y="3827341"/>
                          <a:pt x="24845" y="3913166"/>
                          <a:pt x="185130" y="3983038"/>
                        </a:cubicBezTo>
                        <a:cubicBezTo>
                          <a:pt x="359688" y="4051719"/>
                          <a:pt x="602645" y="4011646"/>
                          <a:pt x="805649" y="4087125"/>
                        </a:cubicBezTo>
                        <a:cubicBezTo>
                          <a:pt x="1006984" y="4105281"/>
                          <a:pt x="952512" y="4090656"/>
                          <a:pt x="1414884" y="4100136"/>
                        </a:cubicBezTo>
                        <a:cubicBezTo>
                          <a:pt x="1610551" y="4054254"/>
                          <a:pt x="1859739" y="4163466"/>
                          <a:pt x="2005843" y="4096623"/>
                        </a:cubicBezTo>
                        <a:cubicBezTo>
                          <a:pt x="2151947" y="4029780"/>
                          <a:pt x="2383198" y="4113935"/>
                          <a:pt x="2509253" y="4093631"/>
                        </a:cubicBezTo>
                        <a:cubicBezTo>
                          <a:pt x="2635308" y="4073326"/>
                          <a:pt x="2874778" y="4094518"/>
                          <a:pt x="2990775" y="4090768"/>
                        </a:cubicBezTo>
                        <a:cubicBezTo>
                          <a:pt x="3106772" y="4087019"/>
                          <a:pt x="3353467" y="4118069"/>
                          <a:pt x="3603622" y="4087125"/>
                        </a:cubicBezTo>
                        <a:cubicBezTo>
                          <a:pt x="4033317" y="4075488"/>
                          <a:pt x="3894638" y="4077874"/>
                          <a:pt x="3975932" y="4022071"/>
                        </a:cubicBezTo>
                        <a:cubicBezTo>
                          <a:pt x="4066152" y="3992574"/>
                          <a:pt x="4112311" y="3969813"/>
                          <a:pt x="4167729" y="3904973"/>
                        </a:cubicBezTo>
                        <a:cubicBezTo>
                          <a:pt x="4209515" y="3847818"/>
                          <a:pt x="4243761" y="3690317"/>
                          <a:pt x="4246704" y="3670778"/>
                        </a:cubicBezTo>
                        <a:cubicBezTo>
                          <a:pt x="4248491" y="3528412"/>
                          <a:pt x="4259092" y="3372702"/>
                          <a:pt x="4257986" y="3228408"/>
                        </a:cubicBezTo>
                        <a:cubicBezTo>
                          <a:pt x="4250982" y="2959138"/>
                          <a:pt x="4254805" y="2751019"/>
                          <a:pt x="4235422" y="2525822"/>
                        </a:cubicBezTo>
                        <a:cubicBezTo>
                          <a:pt x="4224974" y="2484071"/>
                          <a:pt x="4221947" y="2270331"/>
                          <a:pt x="4179011" y="2213560"/>
                        </a:cubicBezTo>
                        <a:cubicBezTo>
                          <a:pt x="4169476" y="2185419"/>
                          <a:pt x="4155364" y="2169057"/>
                          <a:pt x="4145165" y="2148507"/>
                        </a:cubicBezTo>
                        <a:cubicBezTo>
                          <a:pt x="4117342" y="2048420"/>
                          <a:pt x="4131546" y="2142842"/>
                          <a:pt x="4111318" y="2031409"/>
                        </a:cubicBezTo>
                        <a:cubicBezTo>
                          <a:pt x="4109198" y="2016073"/>
                          <a:pt x="4104706" y="2003729"/>
                          <a:pt x="4100037" y="1992376"/>
                        </a:cubicBezTo>
                        <a:cubicBezTo>
                          <a:pt x="4064256" y="1895602"/>
                          <a:pt x="4070461" y="1979448"/>
                          <a:pt x="4043626" y="1875279"/>
                        </a:cubicBezTo>
                        <a:cubicBezTo>
                          <a:pt x="4035852" y="1864205"/>
                          <a:pt x="4037447" y="1846946"/>
                          <a:pt x="4032343" y="1836245"/>
                        </a:cubicBezTo>
                        <a:cubicBezTo>
                          <a:pt x="3998489" y="1795898"/>
                          <a:pt x="3968538" y="1755041"/>
                          <a:pt x="3942086" y="1719147"/>
                        </a:cubicBezTo>
                        <a:cubicBezTo>
                          <a:pt x="3933384" y="1595795"/>
                          <a:pt x="3940160" y="1807801"/>
                          <a:pt x="3863111" y="1602050"/>
                        </a:cubicBezTo>
                        <a:cubicBezTo>
                          <a:pt x="3850806" y="1582508"/>
                          <a:pt x="3819034" y="1534063"/>
                          <a:pt x="3806700" y="1510974"/>
                        </a:cubicBezTo>
                        <a:cubicBezTo>
                          <a:pt x="3781632" y="1483202"/>
                          <a:pt x="3760178" y="1457627"/>
                          <a:pt x="3739007" y="1432909"/>
                        </a:cubicBezTo>
                        <a:cubicBezTo>
                          <a:pt x="3730263" y="1425721"/>
                          <a:pt x="3719334" y="1400994"/>
                          <a:pt x="3705161" y="1393876"/>
                        </a:cubicBezTo>
                        <a:cubicBezTo>
                          <a:pt x="3683010" y="1314947"/>
                          <a:pt x="3696593" y="1374782"/>
                          <a:pt x="3626186" y="1276779"/>
                        </a:cubicBezTo>
                        <a:cubicBezTo>
                          <a:pt x="3604158" y="1253270"/>
                          <a:pt x="3590234" y="1225957"/>
                          <a:pt x="3569775" y="1211724"/>
                        </a:cubicBezTo>
                        <a:cubicBezTo>
                          <a:pt x="3557138" y="1197746"/>
                          <a:pt x="3554502" y="1179436"/>
                          <a:pt x="3535929" y="1172691"/>
                        </a:cubicBezTo>
                        <a:cubicBezTo>
                          <a:pt x="3521879" y="1170369"/>
                          <a:pt x="3518035" y="1164089"/>
                          <a:pt x="3502082" y="1159681"/>
                        </a:cubicBezTo>
                        <a:cubicBezTo>
                          <a:pt x="3486258" y="1144084"/>
                          <a:pt x="3470077" y="1120475"/>
                          <a:pt x="3456954" y="1094626"/>
                        </a:cubicBezTo>
                        <a:cubicBezTo>
                          <a:pt x="3447689" y="1086071"/>
                          <a:pt x="3441272" y="1066747"/>
                          <a:pt x="3434390" y="1055594"/>
                        </a:cubicBezTo>
                        <a:cubicBezTo>
                          <a:pt x="3423467" y="1046556"/>
                          <a:pt x="3408740" y="1048582"/>
                          <a:pt x="3400543" y="1042583"/>
                        </a:cubicBezTo>
                        <a:cubicBezTo>
                          <a:pt x="3367866" y="1026833"/>
                          <a:pt x="3351276" y="970799"/>
                          <a:pt x="3299004" y="925485"/>
                        </a:cubicBezTo>
                        <a:cubicBezTo>
                          <a:pt x="3288059" y="913464"/>
                          <a:pt x="3276859" y="904462"/>
                          <a:pt x="3265157" y="886453"/>
                        </a:cubicBezTo>
                        <a:cubicBezTo>
                          <a:pt x="3230047" y="843233"/>
                          <a:pt x="3180422" y="792481"/>
                          <a:pt x="3152336" y="743333"/>
                        </a:cubicBezTo>
                        <a:cubicBezTo>
                          <a:pt x="3118603" y="688113"/>
                          <a:pt x="3131757" y="653808"/>
                          <a:pt x="3075750" y="597102"/>
                        </a:cubicBezTo>
                        <a:cubicBezTo>
                          <a:pt x="3042017" y="510643"/>
                          <a:pt x="2963529" y="385207"/>
                          <a:pt x="2900017" y="308993"/>
                        </a:cubicBezTo>
                        <a:cubicBezTo>
                          <a:pt x="2829368" y="211078"/>
                          <a:pt x="2768403" y="140224"/>
                          <a:pt x="2673316" y="92166"/>
                        </a:cubicBezTo>
                        <a:cubicBezTo>
                          <a:pt x="2570255" y="70739"/>
                          <a:pt x="2398781" y="57965"/>
                          <a:pt x="2317457" y="27736"/>
                        </a:cubicBezTo>
                        <a:cubicBezTo>
                          <a:pt x="2215791" y="13391"/>
                          <a:pt x="2092190" y="5687"/>
                          <a:pt x="2080531" y="1714"/>
                        </a:cubicBezTo>
                        <a:close/>
                      </a:path>
                      <a:path w="4259983" h="4101177" stroke="0" extrusionOk="0">
                        <a:moveTo>
                          <a:pt x="2080531" y="1714"/>
                        </a:moveTo>
                        <a:cubicBezTo>
                          <a:pt x="1918563" y="-27749"/>
                          <a:pt x="1819202" y="43574"/>
                          <a:pt x="1708220" y="53757"/>
                        </a:cubicBezTo>
                        <a:cubicBezTo>
                          <a:pt x="1622961" y="73603"/>
                          <a:pt x="1654918" y="79234"/>
                          <a:pt x="1561552" y="118812"/>
                        </a:cubicBezTo>
                        <a:cubicBezTo>
                          <a:pt x="1541357" y="123267"/>
                          <a:pt x="1524489" y="130519"/>
                          <a:pt x="1505142" y="131823"/>
                        </a:cubicBezTo>
                        <a:cubicBezTo>
                          <a:pt x="1494160" y="140813"/>
                          <a:pt x="1482672" y="148462"/>
                          <a:pt x="1471295" y="157844"/>
                        </a:cubicBezTo>
                        <a:cubicBezTo>
                          <a:pt x="1456628" y="166877"/>
                          <a:pt x="1439057" y="185722"/>
                          <a:pt x="1426167" y="196876"/>
                        </a:cubicBezTo>
                        <a:cubicBezTo>
                          <a:pt x="1412449" y="208945"/>
                          <a:pt x="1393098" y="205244"/>
                          <a:pt x="1369756" y="209887"/>
                        </a:cubicBezTo>
                        <a:cubicBezTo>
                          <a:pt x="1349163" y="221351"/>
                          <a:pt x="1344047" y="239791"/>
                          <a:pt x="1324627" y="248920"/>
                        </a:cubicBezTo>
                        <a:cubicBezTo>
                          <a:pt x="1267455" y="280671"/>
                          <a:pt x="1282125" y="267328"/>
                          <a:pt x="1234370" y="287953"/>
                        </a:cubicBezTo>
                        <a:cubicBezTo>
                          <a:pt x="1156872" y="330622"/>
                          <a:pt x="1225795" y="313384"/>
                          <a:pt x="1121549" y="326985"/>
                        </a:cubicBezTo>
                        <a:cubicBezTo>
                          <a:pt x="1104592" y="335483"/>
                          <a:pt x="1082158" y="342423"/>
                          <a:pt x="1065138" y="353007"/>
                        </a:cubicBezTo>
                        <a:cubicBezTo>
                          <a:pt x="1050403" y="363409"/>
                          <a:pt x="1032695" y="354577"/>
                          <a:pt x="1020009" y="366018"/>
                        </a:cubicBezTo>
                        <a:cubicBezTo>
                          <a:pt x="977841" y="389890"/>
                          <a:pt x="946929" y="454208"/>
                          <a:pt x="918470" y="483115"/>
                        </a:cubicBezTo>
                        <a:cubicBezTo>
                          <a:pt x="910914" y="497364"/>
                          <a:pt x="894698" y="510233"/>
                          <a:pt x="884624" y="522148"/>
                        </a:cubicBezTo>
                        <a:cubicBezTo>
                          <a:pt x="849265" y="624279"/>
                          <a:pt x="863931" y="544278"/>
                          <a:pt x="783084" y="717311"/>
                        </a:cubicBezTo>
                        <a:cubicBezTo>
                          <a:pt x="773785" y="743010"/>
                          <a:pt x="761968" y="756571"/>
                          <a:pt x="749238" y="782366"/>
                        </a:cubicBezTo>
                        <a:cubicBezTo>
                          <a:pt x="722114" y="815852"/>
                          <a:pt x="709973" y="833125"/>
                          <a:pt x="692827" y="873442"/>
                        </a:cubicBezTo>
                        <a:cubicBezTo>
                          <a:pt x="684259" y="893343"/>
                          <a:pt x="670365" y="918985"/>
                          <a:pt x="658980" y="938496"/>
                        </a:cubicBezTo>
                        <a:cubicBezTo>
                          <a:pt x="653835" y="950481"/>
                          <a:pt x="651455" y="963891"/>
                          <a:pt x="647699" y="977528"/>
                        </a:cubicBezTo>
                        <a:cubicBezTo>
                          <a:pt x="645265" y="996386"/>
                          <a:pt x="631964" y="1012631"/>
                          <a:pt x="625134" y="1029572"/>
                        </a:cubicBezTo>
                        <a:cubicBezTo>
                          <a:pt x="613868" y="1049201"/>
                          <a:pt x="598590" y="1070427"/>
                          <a:pt x="591288" y="1094626"/>
                        </a:cubicBezTo>
                        <a:cubicBezTo>
                          <a:pt x="582700" y="1109020"/>
                          <a:pt x="583649" y="1118519"/>
                          <a:pt x="580005" y="1133659"/>
                        </a:cubicBezTo>
                        <a:cubicBezTo>
                          <a:pt x="573792" y="1151438"/>
                          <a:pt x="564404" y="1164241"/>
                          <a:pt x="557442" y="1185702"/>
                        </a:cubicBezTo>
                        <a:cubicBezTo>
                          <a:pt x="549322" y="1199804"/>
                          <a:pt x="548279" y="1212422"/>
                          <a:pt x="546159" y="1224735"/>
                        </a:cubicBezTo>
                        <a:cubicBezTo>
                          <a:pt x="542494" y="1247653"/>
                          <a:pt x="533751" y="1273095"/>
                          <a:pt x="523594" y="1289789"/>
                        </a:cubicBezTo>
                        <a:cubicBezTo>
                          <a:pt x="519383" y="1303803"/>
                          <a:pt x="518500" y="1315240"/>
                          <a:pt x="512313" y="1328822"/>
                        </a:cubicBezTo>
                        <a:cubicBezTo>
                          <a:pt x="505445" y="1344340"/>
                          <a:pt x="494338" y="1360615"/>
                          <a:pt x="489748" y="1380866"/>
                        </a:cubicBezTo>
                        <a:cubicBezTo>
                          <a:pt x="485606" y="1392333"/>
                          <a:pt x="482011" y="1409205"/>
                          <a:pt x="478466" y="1419898"/>
                        </a:cubicBezTo>
                        <a:cubicBezTo>
                          <a:pt x="459269" y="1455345"/>
                          <a:pt x="445986" y="1470386"/>
                          <a:pt x="422055" y="1497964"/>
                        </a:cubicBezTo>
                        <a:cubicBezTo>
                          <a:pt x="407893" y="1553786"/>
                          <a:pt x="389847" y="1585356"/>
                          <a:pt x="376926" y="1641083"/>
                        </a:cubicBezTo>
                        <a:cubicBezTo>
                          <a:pt x="351617" y="1713811"/>
                          <a:pt x="352671" y="1672871"/>
                          <a:pt x="320516" y="1758181"/>
                        </a:cubicBezTo>
                        <a:cubicBezTo>
                          <a:pt x="313168" y="1772125"/>
                          <a:pt x="314961" y="1785346"/>
                          <a:pt x="309234" y="1797213"/>
                        </a:cubicBezTo>
                        <a:cubicBezTo>
                          <a:pt x="294862" y="1830029"/>
                          <a:pt x="279071" y="1844453"/>
                          <a:pt x="252823" y="1875279"/>
                        </a:cubicBezTo>
                        <a:cubicBezTo>
                          <a:pt x="247843" y="1969512"/>
                          <a:pt x="269893" y="1871598"/>
                          <a:pt x="218977" y="1966354"/>
                        </a:cubicBezTo>
                        <a:cubicBezTo>
                          <a:pt x="212966" y="1981076"/>
                          <a:pt x="212568" y="1992753"/>
                          <a:pt x="207695" y="2005387"/>
                        </a:cubicBezTo>
                        <a:cubicBezTo>
                          <a:pt x="193627" y="2038352"/>
                          <a:pt x="166092" y="2085775"/>
                          <a:pt x="151284" y="2109473"/>
                        </a:cubicBezTo>
                        <a:cubicBezTo>
                          <a:pt x="146743" y="2125338"/>
                          <a:pt x="145171" y="2143577"/>
                          <a:pt x="140001" y="2161517"/>
                        </a:cubicBezTo>
                        <a:cubicBezTo>
                          <a:pt x="139277" y="2175771"/>
                          <a:pt x="120586" y="2185833"/>
                          <a:pt x="117437" y="2200550"/>
                        </a:cubicBezTo>
                        <a:cubicBezTo>
                          <a:pt x="107319" y="2234763"/>
                          <a:pt x="111791" y="2279215"/>
                          <a:pt x="106155" y="2304637"/>
                        </a:cubicBezTo>
                        <a:cubicBezTo>
                          <a:pt x="-10465" y="2605999"/>
                          <a:pt x="173226" y="2369154"/>
                          <a:pt x="72309" y="2616898"/>
                        </a:cubicBezTo>
                        <a:cubicBezTo>
                          <a:pt x="63107" y="2701394"/>
                          <a:pt x="56705" y="2772826"/>
                          <a:pt x="49744" y="2864104"/>
                        </a:cubicBezTo>
                        <a:cubicBezTo>
                          <a:pt x="49629" y="2936344"/>
                          <a:pt x="46262" y="3010155"/>
                          <a:pt x="38463" y="3098299"/>
                        </a:cubicBezTo>
                        <a:cubicBezTo>
                          <a:pt x="33506" y="3143549"/>
                          <a:pt x="19232" y="3175771"/>
                          <a:pt x="15898" y="3215397"/>
                        </a:cubicBezTo>
                        <a:cubicBezTo>
                          <a:pt x="5866" y="3256761"/>
                          <a:pt x="6305" y="3289489"/>
                          <a:pt x="4616" y="3319484"/>
                        </a:cubicBezTo>
                        <a:cubicBezTo>
                          <a:pt x="24242" y="3514281"/>
                          <a:pt x="-25322" y="3582242"/>
                          <a:pt x="15898" y="3696800"/>
                        </a:cubicBezTo>
                        <a:cubicBezTo>
                          <a:pt x="27999" y="3787669"/>
                          <a:pt x="49502" y="3919616"/>
                          <a:pt x="185130" y="3983038"/>
                        </a:cubicBezTo>
                        <a:cubicBezTo>
                          <a:pt x="260602" y="4029985"/>
                          <a:pt x="624138" y="4080346"/>
                          <a:pt x="805649" y="4087125"/>
                        </a:cubicBezTo>
                        <a:cubicBezTo>
                          <a:pt x="996631" y="4108044"/>
                          <a:pt x="932735" y="4097323"/>
                          <a:pt x="1414884" y="4100136"/>
                        </a:cubicBezTo>
                        <a:cubicBezTo>
                          <a:pt x="1632796" y="4085797"/>
                          <a:pt x="1797325" y="4136861"/>
                          <a:pt x="1918294" y="4097143"/>
                        </a:cubicBezTo>
                        <a:cubicBezTo>
                          <a:pt x="2039263" y="4057426"/>
                          <a:pt x="2223445" y="4113276"/>
                          <a:pt x="2487366" y="4093761"/>
                        </a:cubicBezTo>
                        <a:cubicBezTo>
                          <a:pt x="2751287" y="4074245"/>
                          <a:pt x="2893900" y="4095987"/>
                          <a:pt x="3012663" y="4090638"/>
                        </a:cubicBezTo>
                        <a:cubicBezTo>
                          <a:pt x="3131426" y="4085289"/>
                          <a:pt x="3345474" y="4109866"/>
                          <a:pt x="3603622" y="4087125"/>
                        </a:cubicBezTo>
                        <a:cubicBezTo>
                          <a:pt x="4041687" y="4058157"/>
                          <a:pt x="3863233" y="4036806"/>
                          <a:pt x="3975932" y="4022071"/>
                        </a:cubicBezTo>
                        <a:cubicBezTo>
                          <a:pt x="4059361" y="3990661"/>
                          <a:pt x="4114027" y="3972683"/>
                          <a:pt x="4167729" y="3904973"/>
                        </a:cubicBezTo>
                        <a:cubicBezTo>
                          <a:pt x="4211709" y="3847599"/>
                          <a:pt x="4236978" y="3686113"/>
                          <a:pt x="4246704" y="3670778"/>
                        </a:cubicBezTo>
                        <a:cubicBezTo>
                          <a:pt x="4257511" y="3502522"/>
                          <a:pt x="4218568" y="3395765"/>
                          <a:pt x="4257986" y="3228408"/>
                        </a:cubicBezTo>
                        <a:cubicBezTo>
                          <a:pt x="4233147" y="2968955"/>
                          <a:pt x="4235258" y="2772048"/>
                          <a:pt x="4235422" y="2525822"/>
                        </a:cubicBezTo>
                        <a:cubicBezTo>
                          <a:pt x="4243466" y="2490363"/>
                          <a:pt x="4207625" y="2269092"/>
                          <a:pt x="4179011" y="2213560"/>
                        </a:cubicBezTo>
                        <a:cubicBezTo>
                          <a:pt x="4173531" y="2196685"/>
                          <a:pt x="4153633" y="2171709"/>
                          <a:pt x="4145165" y="2148507"/>
                        </a:cubicBezTo>
                        <a:cubicBezTo>
                          <a:pt x="4127844" y="2054774"/>
                          <a:pt x="4157098" y="2126865"/>
                          <a:pt x="4111318" y="2031409"/>
                        </a:cubicBezTo>
                        <a:cubicBezTo>
                          <a:pt x="4108195" y="2018413"/>
                          <a:pt x="4104291" y="2007877"/>
                          <a:pt x="4100037" y="1992376"/>
                        </a:cubicBezTo>
                        <a:cubicBezTo>
                          <a:pt x="4066827" y="1910592"/>
                          <a:pt x="4067892" y="1972099"/>
                          <a:pt x="4043626" y="1875279"/>
                        </a:cubicBezTo>
                        <a:cubicBezTo>
                          <a:pt x="4039658" y="1866418"/>
                          <a:pt x="4038433" y="1850251"/>
                          <a:pt x="4032343" y="1836245"/>
                        </a:cubicBezTo>
                        <a:cubicBezTo>
                          <a:pt x="4011690" y="1798760"/>
                          <a:pt x="3971605" y="1772740"/>
                          <a:pt x="3942086" y="1719147"/>
                        </a:cubicBezTo>
                        <a:cubicBezTo>
                          <a:pt x="3909827" y="1636270"/>
                          <a:pt x="3996382" y="1768250"/>
                          <a:pt x="3863111" y="1602050"/>
                        </a:cubicBezTo>
                        <a:cubicBezTo>
                          <a:pt x="3844472" y="1574265"/>
                          <a:pt x="3817601" y="1537452"/>
                          <a:pt x="3806700" y="1510974"/>
                        </a:cubicBezTo>
                        <a:cubicBezTo>
                          <a:pt x="3783895" y="1484235"/>
                          <a:pt x="3761321" y="1460400"/>
                          <a:pt x="3739007" y="1432909"/>
                        </a:cubicBezTo>
                        <a:cubicBezTo>
                          <a:pt x="3729137" y="1425269"/>
                          <a:pt x="3716441" y="1402446"/>
                          <a:pt x="3705161" y="1393876"/>
                        </a:cubicBezTo>
                        <a:cubicBezTo>
                          <a:pt x="3682151" y="1320755"/>
                          <a:pt x="3703310" y="1361853"/>
                          <a:pt x="3626186" y="1276779"/>
                        </a:cubicBezTo>
                        <a:cubicBezTo>
                          <a:pt x="3594034" y="1253920"/>
                          <a:pt x="3591373" y="1222151"/>
                          <a:pt x="3569775" y="1211724"/>
                        </a:cubicBezTo>
                        <a:cubicBezTo>
                          <a:pt x="3559616" y="1195989"/>
                          <a:pt x="3552435" y="1177647"/>
                          <a:pt x="3535929" y="1172691"/>
                        </a:cubicBezTo>
                        <a:cubicBezTo>
                          <a:pt x="3520261" y="1170222"/>
                          <a:pt x="3514606" y="1160389"/>
                          <a:pt x="3502082" y="1159681"/>
                        </a:cubicBezTo>
                        <a:cubicBezTo>
                          <a:pt x="3486668" y="1131368"/>
                          <a:pt x="3468194" y="1120668"/>
                          <a:pt x="3456954" y="1094626"/>
                        </a:cubicBezTo>
                        <a:cubicBezTo>
                          <a:pt x="3446184" y="1082198"/>
                          <a:pt x="3443696" y="1063070"/>
                          <a:pt x="3434390" y="1055594"/>
                        </a:cubicBezTo>
                        <a:cubicBezTo>
                          <a:pt x="3425293" y="1045999"/>
                          <a:pt x="3411674" y="1048690"/>
                          <a:pt x="3400543" y="1042583"/>
                        </a:cubicBezTo>
                        <a:cubicBezTo>
                          <a:pt x="3342508" y="1002338"/>
                          <a:pt x="3344591" y="962830"/>
                          <a:pt x="3299004" y="925485"/>
                        </a:cubicBezTo>
                        <a:cubicBezTo>
                          <a:pt x="3287410" y="910798"/>
                          <a:pt x="3273736" y="900081"/>
                          <a:pt x="3265157" y="886453"/>
                        </a:cubicBezTo>
                        <a:cubicBezTo>
                          <a:pt x="3234623" y="841960"/>
                          <a:pt x="3181799" y="774673"/>
                          <a:pt x="3152336" y="743333"/>
                        </a:cubicBezTo>
                        <a:cubicBezTo>
                          <a:pt x="3123521" y="699656"/>
                          <a:pt x="3135581" y="652559"/>
                          <a:pt x="3075750" y="597102"/>
                        </a:cubicBezTo>
                        <a:cubicBezTo>
                          <a:pt x="3050446" y="511556"/>
                          <a:pt x="2955874" y="377898"/>
                          <a:pt x="2900017" y="308993"/>
                        </a:cubicBezTo>
                        <a:cubicBezTo>
                          <a:pt x="2806790" y="238844"/>
                          <a:pt x="2776145" y="136891"/>
                          <a:pt x="2673316" y="92166"/>
                        </a:cubicBezTo>
                        <a:cubicBezTo>
                          <a:pt x="2603930" y="47220"/>
                          <a:pt x="2408382" y="18200"/>
                          <a:pt x="2317457" y="27736"/>
                        </a:cubicBezTo>
                        <a:cubicBezTo>
                          <a:pt x="2219491" y="12640"/>
                          <a:pt x="2091432" y="7339"/>
                          <a:pt x="2080531" y="171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99"/>
          <p:cNvSpPr/>
          <p:nvPr/>
        </p:nvSpPr>
        <p:spPr>
          <a:xfrm>
            <a:off x="1354454" y="2452368"/>
            <a:ext cx="4775303" cy="4101177"/>
          </a:xfrm>
          <a:custGeom>
            <a:avLst/>
            <a:gdLst/>
            <a:ahLst/>
            <a:cxnLst/>
            <a:rect l="l" t="t" r="r" b="b"/>
            <a:pathLst>
              <a:path w="5153205" h="4301934" extrusionOk="0">
                <a:moveTo>
                  <a:pt x="2516772" y="1798"/>
                </a:moveTo>
                <a:cubicBezTo>
                  <a:pt x="2339351" y="-9575"/>
                  <a:pt x="2171029" y="35917"/>
                  <a:pt x="2066396" y="56389"/>
                </a:cubicBezTo>
                <a:cubicBezTo>
                  <a:pt x="1961763" y="76861"/>
                  <a:pt x="2000602" y="82767"/>
                  <a:pt x="1888975" y="124628"/>
                </a:cubicBezTo>
                <a:cubicBezTo>
                  <a:pt x="1867256" y="132773"/>
                  <a:pt x="1843483" y="133727"/>
                  <a:pt x="1820737" y="138276"/>
                </a:cubicBezTo>
                <a:cubicBezTo>
                  <a:pt x="1807089" y="147374"/>
                  <a:pt x="1793140" y="156037"/>
                  <a:pt x="1779793" y="165571"/>
                </a:cubicBezTo>
                <a:cubicBezTo>
                  <a:pt x="1761284" y="178792"/>
                  <a:pt x="1745988" y="197276"/>
                  <a:pt x="1725202" y="206514"/>
                </a:cubicBezTo>
                <a:cubicBezTo>
                  <a:pt x="1704004" y="215935"/>
                  <a:pt x="1679709" y="215613"/>
                  <a:pt x="1656963" y="220162"/>
                </a:cubicBezTo>
                <a:cubicBezTo>
                  <a:pt x="1638766" y="233810"/>
                  <a:pt x="1622256" y="250058"/>
                  <a:pt x="1602372" y="261105"/>
                </a:cubicBezTo>
                <a:cubicBezTo>
                  <a:pt x="1538755" y="296448"/>
                  <a:pt x="1546818" y="279066"/>
                  <a:pt x="1493190" y="302049"/>
                </a:cubicBezTo>
                <a:cubicBezTo>
                  <a:pt x="1392210" y="345326"/>
                  <a:pt x="1488098" y="321094"/>
                  <a:pt x="1356713" y="342992"/>
                </a:cubicBezTo>
                <a:cubicBezTo>
                  <a:pt x="1333967" y="352091"/>
                  <a:pt x="1311715" y="362541"/>
                  <a:pt x="1288474" y="370288"/>
                </a:cubicBezTo>
                <a:cubicBezTo>
                  <a:pt x="1270680" y="376219"/>
                  <a:pt x="1248750" y="372499"/>
                  <a:pt x="1233883" y="383935"/>
                </a:cubicBezTo>
                <a:cubicBezTo>
                  <a:pt x="1187988" y="419239"/>
                  <a:pt x="1151996" y="465822"/>
                  <a:pt x="1111053" y="506765"/>
                </a:cubicBezTo>
                <a:cubicBezTo>
                  <a:pt x="1097405" y="520413"/>
                  <a:pt x="1080816" y="531649"/>
                  <a:pt x="1070110" y="547708"/>
                </a:cubicBezTo>
                <a:cubicBezTo>
                  <a:pt x="1005833" y="644123"/>
                  <a:pt x="1058491" y="563365"/>
                  <a:pt x="947280" y="752425"/>
                </a:cubicBezTo>
                <a:cubicBezTo>
                  <a:pt x="933831" y="775289"/>
                  <a:pt x="922253" y="799443"/>
                  <a:pt x="906337" y="820664"/>
                </a:cubicBezTo>
                <a:cubicBezTo>
                  <a:pt x="876301" y="860711"/>
                  <a:pt x="863048" y="876278"/>
                  <a:pt x="838098" y="916198"/>
                </a:cubicBezTo>
                <a:cubicBezTo>
                  <a:pt x="824039" y="938693"/>
                  <a:pt x="809017" y="960711"/>
                  <a:pt x="797154" y="984437"/>
                </a:cubicBezTo>
                <a:cubicBezTo>
                  <a:pt x="790720" y="997304"/>
                  <a:pt x="789174" y="1012157"/>
                  <a:pt x="783507" y="1025380"/>
                </a:cubicBezTo>
                <a:cubicBezTo>
                  <a:pt x="775493" y="1044080"/>
                  <a:pt x="766091" y="1062186"/>
                  <a:pt x="756211" y="1079971"/>
                </a:cubicBezTo>
                <a:cubicBezTo>
                  <a:pt x="743329" y="1103159"/>
                  <a:pt x="727131" y="1124484"/>
                  <a:pt x="715268" y="1148210"/>
                </a:cubicBezTo>
                <a:cubicBezTo>
                  <a:pt x="708834" y="1161077"/>
                  <a:pt x="707287" y="1175930"/>
                  <a:pt x="701620" y="1189153"/>
                </a:cubicBezTo>
                <a:cubicBezTo>
                  <a:pt x="693606" y="1207853"/>
                  <a:pt x="682339" y="1225044"/>
                  <a:pt x="674325" y="1243744"/>
                </a:cubicBezTo>
                <a:cubicBezTo>
                  <a:pt x="668658" y="1256967"/>
                  <a:pt x="665728" y="1271218"/>
                  <a:pt x="660677" y="1284688"/>
                </a:cubicBezTo>
                <a:cubicBezTo>
                  <a:pt x="652075" y="1307626"/>
                  <a:pt x="641983" y="1329988"/>
                  <a:pt x="633381" y="1352926"/>
                </a:cubicBezTo>
                <a:cubicBezTo>
                  <a:pt x="628330" y="1366396"/>
                  <a:pt x="625401" y="1380647"/>
                  <a:pt x="619734" y="1393870"/>
                </a:cubicBezTo>
                <a:cubicBezTo>
                  <a:pt x="611720" y="1412570"/>
                  <a:pt x="600452" y="1429761"/>
                  <a:pt x="592438" y="1448461"/>
                </a:cubicBezTo>
                <a:cubicBezTo>
                  <a:pt x="586771" y="1461684"/>
                  <a:pt x="585224" y="1476537"/>
                  <a:pt x="578790" y="1489404"/>
                </a:cubicBezTo>
                <a:cubicBezTo>
                  <a:pt x="559789" y="1527407"/>
                  <a:pt x="540735" y="1541107"/>
                  <a:pt x="510551" y="1571291"/>
                </a:cubicBezTo>
                <a:cubicBezTo>
                  <a:pt x="492176" y="1626419"/>
                  <a:pt x="481521" y="1660069"/>
                  <a:pt x="455960" y="1721416"/>
                </a:cubicBezTo>
                <a:cubicBezTo>
                  <a:pt x="423099" y="1800282"/>
                  <a:pt x="430922" y="1757846"/>
                  <a:pt x="387722" y="1844246"/>
                </a:cubicBezTo>
                <a:cubicBezTo>
                  <a:pt x="381288" y="1857113"/>
                  <a:pt x="380508" y="1872322"/>
                  <a:pt x="374074" y="1885189"/>
                </a:cubicBezTo>
                <a:cubicBezTo>
                  <a:pt x="355074" y="1923189"/>
                  <a:pt x="336016" y="1936894"/>
                  <a:pt x="305835" y="1967076"/>
                </a:cubicBezTo>
                <a:cubicBezTo>
                  <a:pt x="277431" y="2080690"/>
                  <a:pt x="312016" y="1968361"/>
                  <a:pt x="264892" y="2062610"/>
                </a:cubicBezTo>
                <a:cubicBezTo>
                  <a:pt x="258458" y="2075477"/>
                  <a:pt x="257678" y="2090686"/>
                  <a:pt x="251244" y="2103553"/>
                </a:cubicBezTo>
                <a:cubicBezTo>
                  <a:pt x="234779" y="2136482"/>
                  <a:pt x="204661" y="2180252"/>
                  <a:pt x="183005" y="2212735"/>
                </a:cubicBezTo>
                <a:cubicBezTo>
                  <a:pt x="178456" y="2230932"/>
                  <a:pt x="176746" y="2250086"/>
                  <a:pt x="169357" y="2267326"/>
                </a:cubicBezTo>
                <a:cubicBezTo>
                  <a:pt x="162896" y="2282402"/>
                  <a:pt x="146378" y="2292445"/>
                  <a:pt x="142062" y="2308270"/>
                </a:cubicBezTo>
                <a:cubicBezTo>
                  <a:pt x="132412" y="2343655"/>
                  <a:pt x="133601" y="2381143"/>
                  <a:pt x="128414" y="2417452"/>
                </a:cubicBezTo>
                <a:cubicBezTo>
                  <a:pt x="80088" y="2755735"/>
                  <a:pt x="117781" y="2441903"/>
                  <a:pt x="87471" y="2744998"/>
                </a:cubicBezTo>
                <a:cubicBezTo>
                  <a:pt x="78823" y="2831480"/>
                  <a:pt x="67199" y="2917676"/>
                  <a:pt x="60175" y="3004305"/>
                </a:cubicBezTo>
                <a:cubicBezTo>
                  <a:pt x="53547" y="3086050"/>
                  <a:pt x="55585" y="3168454"/>
                  <a:pt x="46528" y="3249965"/>
                </a:cubicBezTo>
                <a:cubicBezTo>
                  <a:pt x="41896" y="3291651"/>
                  <a:pt x="26521" y="3331491"/>
                  <a:pt x="19232" y="3372795"/>
                </a:cubicBezTo>
                <a:cubicBezTo>
                  <a:pt x="12858" y="3408914"/>
                  <a:pt x="10133" y="3445583"/>
                  <a:pt x="5584" y="3481977"/>
                </a:cubicBezTo>
                <a:cubicBezTo>
                  <a:pt x="10133" y="3663947"/>
                  <a:pt x="-17162" y="3761757"/>
                  <a:pt x="19232" y="3877763"/>
                </a:cubicBezTo>
                <a:cubicBezTo>
                  <a:pt x="55626" y="3993769"/>
                  <a:pt x="64724" y="4109774"/>
                  <a:pt x="223948" y="4178013"/>
                </a:cubicBezTo>
                <a:cubicBezTo>
                  <a:pt x="383172" y="4246252"/>
                  <a:pt x="726642" y="4266723"/>
                  <a:pt x="974576" y="4287195"/>
                </a:cubicBezTo>
                <a:cubicBezTo>
                  <a:pt x="1222510" y="4307667"/>
                  <a:pt x="1147447" y="4300843"/>
                  <a:pt x="1711554" y="4300843"/>
                </a:cubicBezTo>
                <a:lnTo>
                  <a:pt x="4359220" y="4287195"/>
                </a:lnTo>
                <a:cubicBezTo>
                  <a:pt x="4875560" y="4273547"/>
                  <a:pt x="4695865" y="4250801"/>
                  <a:pt x="4809596" y="4218956"/>
                </a:cubicBezTo>
                <a:cubicBezTo>
                  <a:pt x="4923327" y="4187111"/>
                  <a:pt x="4987017" y="4157541"/>
                  <a:pt x="5041608" y="4096126"/>
                </a:cubicBezTo>
                <a:cubicBezTo>
                  <a:pt x="5096199" y="4034711"/>
                  <a:pt x="5128794" y="3871338"/>
                  <a:pt x="5137142" y="3850467"/>
                </a:cubicBezTo>
                <a:cubicBezTo>
                  <a:pt x="5141691" y="3695792"/>
                  <a:pt x="5150790" y="3541185"/>
                  <a:pt x="5150790" y="3386443"/>
                </a:cubicBezTo>
                <a:cubicBezTo>
                  <a:pt x="5150790" y="3090736"/>
                  <a:pt x="5165230" y="2899871"/>
                  <a:pt x="5123495" y="2649464"/>
                </a:cubicBezTo>
                <a:cubicBezTo>
                  <a:pt x="5116530" y="2607675"/>
                  <a:pt x="5087368" y="2398986"/>
                  <a:pt x="5055256" y="2321917"/>
                </a:cubicBezTo>
                <a:cubicBezTo>
                  <a:pt x="5045054" y="2297431"/>
                  <a:pt x="5027961" y="2276425"/>
                  <a:pt x="5014313" y="2253679"/>
                </a:cubicBezTo>
                <a:cubicBezTo>
                  <a:pt x="4991442" y="2162198"/>
                  <a:pt x="5011916" y="2233644"/>
                  <a:pt x="4973369" y="2130849"/>
                </a:cubicBezTo>
                <a:cubicBezTo>
                  <a:pt x="4968318" y="2117379"/>
                  <a:pt x="4965389" y="2103128"/>
                  <a:pt x="4959722" y="2089905"/>
                </a:cubicBezTo>
                <a:cubicBezTo>
                  <a:pt x="4920299" y="1997916"/>
                  <a:pt x="4943238" y="2070586"/>
                  <a:pt x="4891483" y="1967076"/>
                </a:cubicBezTo>
                <a:cubicBezTo>
                  <a:pt x="4885049" y="1954209"/>
                  <a:pt x="4886467" y="1937641"/>
                  <a:pt x="4877835" y="1926132"/>
                </a:cubicBezTo>
                <a:cubicBezTo>
                  <a:pt x="4844967" y="1882308"/>
                  <a:pt x="4805047" y="1844245"/>
                  <a:pt x="4768653" y="1803302"/>
                </a:cubicBezTo>
                <a:cubicBezTo>
                  <a:pt x="4731361" y="1691429"/>
                  <a:pt x="4795865" y="1864592"/>
                  <a:pt x="4673119" y="1680473"/>
                </a:cubicBezTo>
                <a:cubicBezTo>
                  <a:pt x="4654134" y="1651995"/>
                  <a:pt x="4626643" y="1609119"/>
                  <a:pt x="4604880" y="1584938"/>
                </a:cubicBezTo>
                <a:cubicBezTo>
                  <a:pt x="4579057" y="1556246"/>
                  <a:pt x="4550289" y="1530348"/>
                  <a:pt x="4522993" y="1503052"/>
                </a:cubicBezTo>
                <a:lnTo>
                  <a:pt x="4482050" y="1462108"/>
                </a:lnTo>
                <a:cubicBezTo>
                  <a:pt x="4456195" y="1384545"/>
                  <a:pt x="4478574" y="1431337"/>
                  <a:pt x="4386516" y="1339279"/>
                </a:cubicBezTo>
                <a:lnTo>
                  <a:pt x="4318277" y="1271040"/>
                </a:lnTo>
                <a:cubicBezTo>
                  <a:pt x="4304629" y="1257392"/>
                  <a:pt x="4295645" y="1236199"/>
                  <a:pt x="4277334" y="1230096"/>
                </a:cubicBezTo>
                <a:lnTo>
                  <a:pt x="4236390" y="1216449"/>
                </a:lnTo>
                <a:cubicBezTo>
                  <a:pt x="4218193" y="1193703"/>
                  <a:pt x="4199277" y="1171514"/>
                  <a:pt x="4181799" y="1148210"/>
                </a:cubicBezTo>
                <a:cubicBezTo>
                  <a:pt x="4171958" y="1135088"/>
                  <a:pt x="4167312" y="1117513"/>
                  <a:pt x="4154504" y="1107267"/>
                </a:cubicBezTo>
                <a:cubicBezTo>
                  <a:pt x="4143270" y="1098280"/>
                  <a:pt x="4127208" y="1098168"/>
                  <a:pt x="4113560" y="1093619"/>
                </a:cubicBezTo>
                <a:lnTo>
                  <a:pt x="3990731" y="970789"/>
                </a:lnTo>
                <a:cubicBezTo>
                  <a:pt x="3977083" y="957141"/>
                  <a:pt x="3961844" y="944918"/>
                  <a:pt x="3949787" y="929846"/>
                </a:cubicBezTo>
                <a:cubicBezTo>
                  <a:pt x="3918674" y="890955"/>
                  <a:pt x="3852725" y="803369"/>
                  <a:pt x="3813310" y="779720"/>
                </a:cubicBezTo>
                <a:cubicBezTo>
                  <a:pt x="3728521" y="728847"/>
                  <a:pt x="3763828" y="757534"/>
                  <a:pt x="3704128" y="697834"/>
                </a:cubicBezTo>
                <a:cubicBezTo>
                  <a:pt x="3680143" y="625882"/>
                  <a:pt x="3706331" y="684100"/>
                  <a:pt x="3649537" y="615947"/>
                </a:cubicBezTo>
                <a:cubicBezTo>
                  <a:pt x="3618069" y="578185"/>
                  <a:pt x="3626151" y="563963"/>
                  <a:pt x="3581298" y="534061"/>
                </a:cubicBezTo>
                <a:cubicBezTo>
                  <a:pt x="3569328" y="526081"/>
                  <a:pt x="3554002" y="524962"/>
                  <a:pt x="3540354" y="520413"/>
                </a:cubicBezTo>
                <a:lnTo>
                  <a:pt x="3458468" y="438526"/>
                </a:lnTo>
                <a:cubicBezTo>
                  <a:pt x="3444820" y="424878"/>
                  <a:pt x="3433584" y="408289"/>
                  <a:pt x="3417525" y="397583"/>
                </a:cubicBezTo>
                <a:lnTo>
                  <a:pt x="3376581" y="370288"/>
                </a:lnTo>
                <a:cubicBezTo>
                  <a:pt x="3372032" y="356640"/>
                  <a:pt x="3373106" y="339517"/>
                  <a:pt x="3362934" y="329344"/>
                </a:cubicBezTo>
                <a:cubicBezTo>
                  <a:pt x="3352761" y="319171"/>
                  <a:pt x="3334857" y="322130"/>
                  <a:pt x="3321990" y="315696"/>
                </a:cubicBezTo>
                <a:cubicBezTo>
                  <a:pt x="3307319" y="308361"/>
                  <a:pt x="3294695" y="297499"/>
                  <a:pt x="3281047" y="288401"/>
                </a:cubicBezTo>
                <a:cubicBezTo>
                  <a:pt x="3271948" y="274753"/>
                  <a:pt x="3261086" y="262129"/>
                  <a:pt x="3253751" y="247458"/>
                </a:cubicBezTo>
                <a:cubicBezTo>
                  <a:pt x="3247317" y="234591"/>
                  <a:pt x="3250277" y="216687"/>
                  <a:pt x="3240104" y="206514"/>
                </a:cubicBezTo>
                <a:cubicBezTo>
                  <a:pt x="3229931" y="196341"/>
                  <a:pt x="3212808" y="197416"/>
                  <a:pt x="3199160" y="192867"/>
                </a:cubicBezTo>
                <a:cubicBezTo>
                  <a:pt x="3185512" y="183768"/>
                  <a:pt x="3101351" y="138276"/>
                  <a:pt x="3035387" y="110980"/>
                </a:cubicBezTo>
                <a:cubicBezTo>
                  <a:pt x="2969423" y="83685"/>
                  <a:pt x="2889812" y="47291"/>
                  <a:pt x="2803376" y="29094"/>
                </a:cubicBezTo>
                <a:cubicBezTo>
                  <a:pt x="2716940" y="10897"/>
                  <a:pt x="2529639" y="8232"/>
                  <a:pt x="2516772" y="1798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38100" cap="flat" cmpd="sng">
            <a:solidFill>
              <a:srgbClr val="00B0F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5" name="Google Shape;2195;p99"/>
          <p:cNvSpPr txBox="1">
            <a:spLocks noGrp="1"/>
          </p:cNvSpPr>
          <p:nvPr>
            <p:ph type="title" idx="4294967295"/>
          </p:nvPr>
        </p:nvSpPr>
        <p:spPr>
          <a:xfrm>
            <a:off x="188867" y="40333"/>
            <a:ext cx="120032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sz="3600" dirty="0">
                <a:latin typeface="Comfortaa" pitchFamily="2" charset="0"/>
                <a:ea typeface="Cambria"/>
                <a:cs typeface="Cambria"/>
                <a:sym typeface="Cambria"/>
              </a:rPr>
              <a:t>Балансирани двоични дървета за търсене</a:t>
            </a:r>
            <a:endParaRPr sz="36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grpSp>
        <p:nvGrpSpPr>
          <p:cNvPr id="2196" name="Google Shape;2196;p99"/>
          <p:cNvGrpSpPr/>
          <p:nvPr/>
        </p:nvGrpSpPr>
        <p:grpSpPr>
          <a:xfrm>
            <a:off x="1565647" y="1134907"/>
            <a:ext cx="8592776" cy="5181724"/>
            <a:chOff x="663901" y="1066800"/>
            <a:chExt cx="7282013" cy="4724402"/>
          </a:xfrm>
        </p:grpSpPr>
        <p:sp>
          <p:nvSpPr>
            <p:cNvPr id="2197" name="Google Shape;2197;p99"/>
            <p:cNvSpPr/>
            <p:nvPr/>
          </p:nvSpPr>
          <p:spPr>
            <a:xfrm>
              <a:off x="4251488" y="1066800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33</a:t>
              </a:r>
              <a:endParaRPr sz="1467" dirty="0"/>
            </a:p>
          </p:txBody>
        </p:sp>
        <p:sp>
          <p:nvSpPr>
            <p:cNvPr id="2198" name="Google Shape;2198;p99"/>
            <p:cNvSpPr/>
            <p:nvPr/>
          </p:nvSpPr>
          <p:spPr>
            <a:xfrm>
              <a:off x="2194088" y="2438400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18</a:t>
              </a:r>
              <a:endParaRPr sz="1467" dirty="0"/>
            </a:p>
          </p:txBody>
        </p:sp>
        <p:sp>
          <p:nvSpPr>
            <p:cNvPr id="2199" name="Google Shape;2199;p99"/>
            <p:cNvSpPr/>
            <p:nvPr/>
          </p:nvSpPr>
          <p:spPr>
            <a:xfrm>
              <a:off x="1162539" y="3810000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1467" dirty="0"/>
            </a:p>
          </p:txBody>
        </p:sp>
        <p:sp>
          <p:nvSpPr>
            <p:cNvPr id="2200" name="Google Shape;2200;p99"/>
            <p:cNvSpPr/>
            <p:nvPr/>
          </p:nvSpPr>
          <p:spPr>
            <a:xfrm>
              <a:off x="3222788" y="3810000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 dirty="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24</a:t>
              </a:r>
              <a:endParaRPr sz="1467" dirty="0"/>
            </a:p>
          </p:txBody>
        </p:sp>
        <p:sp>
          <p:nvSpPr>
            <p:cNvPr id="2201" name="Google Shape;2201;p99"/>
            <p:cNvSpPr/>
            <p:nvPr/>
          </p:nvSpPr>
          <p:spPr>
            <a:xfrm>
              <a:off x="663901" y="5194802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sz="1467"/>
            </a:p>
          </p:txBody>
        </p:sp>
        <p:sp>
          <p:nvSpPr>
            <p:cNvPr id="2202" name="Google Shape;2202;p99"/>
            <p:cNvSpPr/>
            <p:nvPr/>
          </p:nvSpPr>
          <p:spPr>
            <a:xfrm>
              <a:off x="1670213" y="5194802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1467"/>
            </a:p>
          </p:txBody>
        </p:sp>
        <p:sp>
          <p:nvSpPr>
            <p:cNvPr id="2203" name="Google Shape;2203;p99"/>
            <p:cNvSpPr/>
            <p:nvPr/>
          </p:nvSpPr>
          <p:spPr>
            <a:xfrm>
              <a:off x="2733675" y="5194802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endParaRPr sz="1467"/>
            </a:p>
          </p:txBody>
        </p:sp>
        <p:sp>
          <p:nvSpPr>
            <p:cNvPr id="2204" name="Google Shape;2204;p99"/>
            <p:cNvSpPr/>
            <p:nvPr/>
          </p:nvSpPr>
          <p:spPr>
            <a:xfrm>
              <a:off x="3739987" y="5194802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29</a:t>
              </a:r>
              <a:endParaRPr sz="1467"/>
            </a:p>
          </p:txBody>
        </p:sp>
        <p:cxnSp>
          <p:nvCxnSpPr>
            <p:cNvPr id="2205" name="Google Shape;2205;p99"/>
            <p:cNvCxnSpPr/>
            <p:nvPr/>
          </p:nvCxnSpPr>
          <p:spPr>
            <a:xfrm flipH="1">
              <a:off x="1000197" y="4400550"/>
              <a:ext cx="371400" cy="7716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6" name="Google Shape;2206;p99"/>
            <p:cNvCxnSpPr/>
            <p:nvPr/>
          </p:nvCxnSpPr>
          <p:spPr>
            <a:xfrm>
              <a:off x="1581150" y="4391025"/>
              <a:ext cx="371400" cy="800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7" name="Google Shape;2207;p99"/>
            <p:cNvCxnSpPr/>
            <p:nvPr/>
          </p:nvCxnSpPr>
          <p:spPr>
            <a:xfrm flipH="1">
              <a:off x="3076499" y="4400550"/>
              <a:ext cx="352500" cy="7905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8" name="Google Shape;2208;p99"/>
            <p:cNvCxnSpPr/>
            <p:nvPr/>
          </p:nvCxnSpPr>
          <p:spPr>
            <a:xfrm>
              <a:off x="3638551" y="4410076"/>
              <a:ext cx="371400" cy="7809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09" name="Google Shape;2209;p99"/>
            <p:cNvCxnSpPr/>
            <p:nvPr/>
          </p:nvCxnSpPr>
          <p:spPr>
            <a:xfrm flipH="1">
              <a:off x="1590600" y="2962275"/>
              <a:ext cx="695400" cy="8667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10" name="Google Shape;2210;p99"/>
            <p:cNvCxnSpPr/>
            <p:nvPr/>
          </p:nvCxnSpPr>
          <p:spPr>
            <a:xfrm>
              <a:off x="2733673" y="2962275"/>
              <a:ext cx="666900" cy="857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11" name="Google Shape;2211;p99"/>
            <p:cNvSpPr/>
            <p:nvPr/>
          </p:nvSpPr>
          <p:spPr>
            <a:xfrm>
              <a:off x="6311737" y="2438400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54</a:t>
              </a:r>
              <a:endParaRPr sz="1467"/>
            </a:p>
          </p:txBody>
        </p:sp>
        <p:sp>
          <p:nvSpPr>
            <p:cNvPr id="2212" name="Google Shape;2212;p99"/>
            <p:cNvSpPr/>
            <p:nvPr/>
          </p:nvSpPr>
          <p:spPr>
            <a:xfrm>
              <a:off x="5280188" y="3810000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42</a:t>
              </a:r>
              <a:endParaRPr sz="1467"/>
            </a:p>
          </p:txBody>
        </p:sp>
        <p:sp>
          <p:nvSpPr>
            <p:cNvPr id="2213" name="Google Shape;2213;p99"/>
            <p:cNvSpPr/>
            <p:nvPr/>
          </p:nvSpPr>
          <p:spPr>
            <a:xfrm>
              <a:off x="7017921" y="3810000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60</a:t>
              </a:r>
              <a:endParaRPr sz="1467"/>
            </a:p>
          </p:txBody>
        </p:sp>
        <p:sp>
          <p:nvSpPr>
            <p:cNvPr id="2214" name="Google Shape;2214;p99"/>
            <p:cNvSpPr/>
            <p:nvPr/>
          </p:nvSpPr>
          <p:spPr>
            <a:xfrm>
              <a:off x="4781550" y="5194802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37</a:t>
              </a:r>
              <a:endParaRPr sz="1467"/>
            </a:p>
          </p:txBody>
        </p:sp>
        <p:sp>
          <p:nvSpPr>
            <p:cNvPr id="2215" name="Google Shape;2215;p99"/>
            <p:cNvSpPr/>
            <p:nvPr/>
          </p:nvSpPr>
          <p:spPr>
            <a:xfrm>
              <a:off x="5787862" y="5194802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43</a:t>
              </a:r>
              <a:endParaRPr sz="1467"/>
            </a:p>
          </p:txBody>
        </p:sp>
        <p:sp>
          <p:nvSpPr>
            <p:cNvPr id="2216" name="Google Shape;2216;p99"/>
            <p:cNvSpPr/>
            <p:nvPr/>
          </p:nvSpPr>
          <p:spPr>
            <a:xfrm>
              <a:off x="7320714" y="5194802"/>
              <a:ext cx="625200" cy="5964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91433" tIns="45700" rIns="91433" bIns="45700" anchor="ctr" anchorCtr="0">
              <a:noAutofit/>
            </a:bodyPr>
            <a:lstStyle/>
            <a:p>
              <a:pPr algn="ctr"/>
              <a:r>
                <a:rPr lang="en" sz="2400" b="1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85</a:t>
              </a:r>
              <a:endParaRPr sz="1467"/>
            </a:p>
          </p:txBody>
        </p:sp>
        <p:cxnSp>
          <p:nvCxnSpPr>
            <p:cNvPr id="2217" name="Google Shape;2217;p99"/>
            <p:cNvCxnSpPr/>
            <p:nvPr/>
          </p:nvCxnSpPr>
          <p:spPr>
            <a:xfrm flipH="1">
              <a:off x="5117846" y="4400550"/>
              <a:ext cx="371400" cy="7716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18" name="Google Shape;2218;p99"/>
            <p:cNvCxnSpPr/>
            <p:nvPr/>
          </p:nvCxnSpPr>
          <p:spPr>
            <a:xfrm>
              <a:off x="5698799" y="4391025"/>
              <a:ext cx="371400" cy="8001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19" name="Google Shape;2219;p99"/>
            <p:cNvCxnSpPr/>
            <p:nvPr/>
          </p:nvCxnSpPr>
          <p:spPr>
            <a:xfrm>
              <a:off x="7360820" y="4406398"/>
              <a:ext cx="229800" cy="7848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20" name="Google Shape;2220;p99"/>
            <p:cNvCxnSpPr/>
            <p:nvPr/>
          </p:nvCxnSpPr>
          <p:spPr>
            <a:xfrm flipH="1">
              <a:off x="5708249" y="2962275"/>
              <a:ext cx="695400" cy="8667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21" name="Google Shape;2221;p99"/>
            <p:cNvCxnSpPr/>
            <p:nvPr/>
          </p:nvCxnSpPr>
          <p:spPr>
            <a:xfrm>
              <a:off x="6831785" y="2972245"/>
              <a:ext cx="387600" cy="8568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22" name="Google Shape;2222;p99"/>
            <p:cNvCxnSpPr/>
            <p:nvPr/>
          </p:nvCxnSpPr>
          <p:spPr>
            <a:xfrm flipH="1">
              <a:off x="2771698" y="1514474"/>
              <a:ext cx="1533600" cy="10383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23" name="Google Shape;2223;p99"/>
            <p:cNvCxnSpPr/>
            <p:nvPr/>
          </p:nvCxnSpPr>
          <p:spPr>
            <a:xfrm>
              <a:off x="4838700" y="1524001"/>
              <a:ext cx="1514400" cy="1057200"/>
            </a:xfrm>
            <a:prstGeom prst="straightConnector1">
              <a:avLst/>
            </a:prstGeom>
            <a:solidFill>
              <a:srgbClr val="C6BEAB">
                <a:alpha val="49800"/>
              </a:srgbClr>
            </a:solidFill>
            <a:ln w="3810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224" name="Google Shape;2224;p99"/>
          <p:cNvSpPr/>
          <p:nvPr/>
        </p:nvSpPr>
        <p:spPr>
          <a:xfrm>
            <a:off x="1538533" y="1175800"/>
            <a:ext cx="2770800" cy="913200"/>
          </a:xfrm>
          <a:prstGeom prst="wedgeRoundRectCallout">
            <a:avLst>
              <a:gd name="adj1" fmla="val 35318"/>
              <a:gd name="adj2" fmla="val 9801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Лявото</a:t>
            </a:r>
            <a:r>
              <a:rPr lang="en" sz="2000" dirty="0">
                <a:solidFill>
                  <a:schemeClr val="bg2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поддърво има 7 възела</a:t>
            </a:r>
            <a:endParaRPr sz="2000" dirty="0">
              <a:solidFill>
                <a:schemeClr val="bg2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225" name="Google Shape;2225;p99"/>
          <p:cNvSpPr/>
          <p:nvPr/>
        </p:nvSpPr>
        <p:spPr>
          <a:xfrm>
            <a:off x="8537201" y="1173700"/>
            <a:ext cx="3221600" cy="856400"/>
          </a:xfrm>
          <a:prstGeom prst="wedgeRoundRectCallout">
            <a:avLst>
              <a:gd name="adj1" fmla="val -39984"/>
              <a:gd name="adj2" fmla="val 117211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Дясното</a:t>
            </a:r>
            <a:r>
              <a:rPr lang="en" sz="2000" dirty="0">
                <a:solidFill>
                  <a:schemeClr val="bg2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поддърво има 6 възела</a:t>
            </a:r>
            <a:endParaRPr sz="2000" dirty="0">
              <a:solidFill>
                <a:schemeClr val="bg2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226" name="Google Shape;2226;p99"/>
          <p:cNvSpPr/>
          <p:nvPr/>
        </p:nvSpPr>
        <p:spPr>
          <a:xfrm>
            <a:off x="9603636" y="2316833"/>
            <a:ext cx="2342400" cy="1264400"/>
          </a:xfrm>
          <a:prstGeom prst="wedgeRoundRectCallout">
            <a:avLst>
              <a:gd name="adj1" fmla="val -46445"/>
              <a:gd name="adj2" fmla="val 85434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Дясното</a:t>
            </a:r>
            <a:r>
              <a:rPr lang="en" sz="2000" dirty="0">
                <a:solidFill>
                  <a:schemeClr val="bg2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поддърво има височина 3</a:t>
            </a:r>
            <a:endParaRPr sz="2000" dirty="0">
              <a:solidFill>
                <a:schemeClr val="bg2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227" name="Google Shape;2227;p99"/>
          <p:cNvSpPr/>
          <p:nvPr/>
        </p:nvSpPr>
        <p:spPr>
          <a:xfrm>
            <a:off x="188865" y="2389233"/>
            <a:ext cx="2342400" cy="1259600"/>
          </a:xfrm>
          <a:prstGeom prst="wedgeRoundRectCallout">
            <a:avLst>
              <a:gd name="adj1" fmla="val 35318"/>
              <a:gd name="adj2" fmla="val 8030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000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Лявото</a:t>
            </a:r>
            <a:r>
              <a:rPr lang="en" sz="2000" dirty="0">
                <a:solidFill>
                  <a:schemeClr val="bg2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 поддърво има височина 3</a:t>
            </a:r>
            <a:endParaRPr sz="2000" dirty="0">
              <a:solidFill>
                <a:schemeClr val="bg2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00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667" dirty="0">
                <a:latin typeface="Comfortaa" pitchFamily="2" charset="0"/>
              </a:rPr>
              <a:t>Б-Дървета (B-Trees)</a:t>
            </a:r>
            <a:endParaRPr sz="4667" dirty="0">
              <a:latin typeface="Comfortaa" pitchFamily="2" charset="0"/>
            </a:endParaRPr>
          </a:p>
        </p:txBody>
      </p:sp>
      <p:sp>
        <p:nvSpPr>
          <p:cNvPr id="2233" name="Google Shape;2233;p100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733">
                <a:solidFill>
                  <a:schemeClr val="tx1"/>
                </a:solidFill>
                <a:latin typeface="Comfortaa" pitchFamily="2" charset="0"/>
              </a:rPr>
              <a:t>Предназначение</a:t>
            </a:r>
            <a:endParaRPr sz="3733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2234" name="Google Shape;2234;p100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446590" y="1676400"/>
            <a:ext cx="9320149" cy="2590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101"/>
          <p:cNvSpPr txBox="1">
            <a:spLocks noGrp="1"/>
          </p:cNvSpPr>
          <p:nvPr>
            <p:ph type="body" idx="4294967295"/>
          </p:nvPr>
        </p:nvSpPr>
        <p:spPr>
          <a:xfrm>
            <a:off x="810089" y="1301515"/>
            <a:ext cx="10379279" cy="51955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600"/>
              <a:buNone/>
            </a:pPr>
            <a:r>
              <a:rPr lang="en" u="sng" dirty="0">
                <a:solidFill>
                  <a:srgbClr val="F3CC5F"/>
                </a:solidFill>
                <a:latin typeface="Comfortaa" pitchFamily="2" charset="0"/>
                <a:ea typeface="Cambria"/>
                <a:cs typeface="Cambria"/>
                <a:sym typeface="Cambria"/>
                <a:hlinkClick r:id="rId3"/>
              </a:rPr>
              <a:t>B-trees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са генерализация на концепцията за подредени двоични дървета за търсене (</a:t>
            </a:r>
            <a:r>
              <a:rPr lang="en" u="sng" dirty="0">
                <a:solidFill>
                  <a:schemeClr val="hlink"/>
                </a:solidFill>
                <a:latin typeface="Comfortaa" pitchFamily="2" charset="0"/>
                <a:ea typeface="Cambria"/>
                <a:cs typeface="Cambria"/>
                <a:sym typeface="Cambria"/>
                <a:hlinkClick r:id="rId4"/>
              </a:rPr>
              <a:t>визуализация)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Всеки възел в B-tree от ред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b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съхранява между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b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 и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2*b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ключове и има между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b+1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и </a:t>
            </a:r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2*b+1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наследника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Ключовете във всеки възел са подредени нарастващо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Font typeface="Cambria"/>
              <a:buChar char="▪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Всички ключове в наследниците има стойности, ограничени в диапазона на техните леви и десни родителски ключове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SzPts val="2600"/>
              <a:buNone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B-trees могат ефективно да се съхраняват на твърди дискове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243" name="Google Shape;2243;p101"/>
          <p:cNvSpPr txBox="1">
            <a:spLocks noGrp="1"/>
          </p:cNvSpPr>
          <p:nvPr>
            <p:ph type="title" idx="4294967295"/>
          </p:nvPr>
        </p:nvSpPr>
        <p:spPr>
          <a:xfrm>
            <a:off x="808490" y="190736"/>
            <a:ext cx="95800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Какво са B-Trees?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102"/>
          <p:cNvSpPr txBox="1">
            <a:spLocks noGrp="1"/>
          </p:cNvSpPr>
          <p:nvPr>
            <p:ph type="body" idx="4294967295"/>
          </p:nvPr>
        </p:nvSpPr>
        <p:spPr>
          <a:xfrm>
            <a:off x="515315" y="1575029"/>
            <a:ext cx="11305711" cy="761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ts val="2400"/>
              <a:buNone/>
            </a:pP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B-Tree от ред </a:t>
            </a:r>
            <a:r>
              <a:rPr lang="en" sz="32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3</a:t>
            </a:r>
            <a:r>
              <a:rPr lang="en" sz="3200" dirty="0">
                <a:latin typeface="Comfortaa" pitchFamily="2" charset="0"/>
                <a:ea typeface="Cambria"/>
                <a:cs typeface="Cambria"/>
                <a:sym typeface="Cambria"/>
              </a:rPr>
              <a:t>, познати още като 2-3 дървета</a:t>
            </a:r>
            <a:endParaRPr sz="32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249" name="Google Shape;2249;p102"/>
          <p:cNvSpPr txBox="1">
            <a:spLocks noGrp="1"/>
          </p:cNvSpPr>
          <p:nvPr>
            <p:ph type="title" idx="4294967295"/>
          </p:nvPr>
        </p:nvSpPr>
        <p:spPr>
          <a:xfrm>
            <a:off x="513716" y="464249"/>
            <a:ext cx="9580000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Пример на 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B-Tree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cxnSp>
        <p:nvCxnSpPr>
          <p:cNvPr id="2250" name="Google Shape;2250;p102"/>
          <p:cNvCxnSpPr>
            <a:cxnSpLocks/>
            <a:stCxn id="2251" idx="2"/>
          </p:cNvCxnSpPr>
          <p:nvPr/>
        </p:nvCxnSpPr>
        <p:spPr>
          <a:xfrm flipH="1">
            <a:off x="3794935" y="3065310"/>
            <a:ext cx="1918930" cy="633288"/>
          </a:xfrm>
          <a:prstGeom prst="straightConnector1">
            <a:avLst/>
          </a:prstGeom>
          <a:ln w="38100">
            <a:solidFill>
              <a:srgbClr val="00B0F0"/>
            </a:solidFill>
            <a:headEnd type="oval" w="sm" len="sm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52" name="Google Shape;2252;p102"/>
          <p:cNvCxnSpPr>
            <a:cxnSpLocks/>
            <a:stCxn id="2253" idx="2"/>
          </p:cNvCxnSpPr>
          <p:nvPr/>
        </p:nvCxnSpPr>
        <p:spPr>
          <a:xfrm>
            <a:off x="6211922" y="3065310"/>
            <a:ext cx="2222214" cy="633288"/>
          </a:xfrm>
          <a:prstGeom prst="straightConnector1">
            <a:avLst/>
          </a:prstGeom>
          <a:ln w="38100">
            <a:solidFill>
              <a:srgbClr val="00B0F0"/>
            </a:solidFill>
            <a:headEnd type="oval" w="sm" len="sm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255" name="Google Shape;2255;p102"/>
          <p:cNvSpPr/>
          <p:nvPr/>
        </p:nvSpPr>
        <p:spPr>
          <a:xfrm>
            <a:off x="2944264" y="3777758"/>
            <a:ext cx="7292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56" name="Google Shape;2256;p102"/>
          <p:cNvSpPr/>
          <p:nvPr/>
        </p:nvSpPr>
        <p:spPr>
          <a:xfrm>
            <a:off x="3673560" y="3777758"/>
            <a:ext cx="7648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57" name="Google Shape;2257;p102"/>
          <p:cNvSpPr/>
          <p:nvPr/>
        </p:nvSpPr>
        <p:spPr>
          <a:xfrm>
            <a:off x="2944264" y="4204478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8" name="Google Shape;2258;p102"/>
          <p:cNvSpPr/>
          <p:nvPr/>
        </p:nvSpPr>
        <p:spPr>
          <a:xfrm>
            <a:off x="3442320" y="4204478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9" name="Google Shape;2259;p102"/>
          <p:cNvSpPr/>
          <p:nvPr/>
        </p:nvSpPr>
        <p:spPr>
          <a:xfrm>
            <a:off x="3940376" y="4204478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0" name="Google Shape;2260;p102"/>
          <p:cNvSpPr/>
          <p:nvPr/>
        </p:nvSpPr>
        <p:spPr>
          <a:xfrm>
            <a:off x="5464865" y="2382590"/>
            <a:ext cx="9964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1467" dirty="0">
              <a:solidFill>
                <a:schemeClr val="bg1"/>
              </a:solidFill>
            </a:endParaRPr>
          </a:p>
        </p:txBody>
      </p:sp>
      <p:sp>
        <p:nvSpPr>
          <p:cNvPr id="2251" name="Google Shape;2251;p102"/>
          <p:cNvSpPr/>
          <p:nvPr/>
        </p:nvSpPr>
        <p:spPr>
          <a:xfrm>
            <a:off x="5464865" y="2809310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3" name="Google Shape;2253;p102"/>
          <p:cNvSpPr/>
          <p:nvPr/>
        </p:nvSpPr>
        <p:spPr>
          <a:xfrm>
            <a:off x="5962922" y="2809310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1" name="Google Shape;2261;p102"/>
          <p:cNvSpPr/>
          <p:nvPr/>
        </p:nvSpPr>
        <p:spPr>
          <a:xfrm>
            <a:off x="947220" y="5322369"/>
            <a:ext cx="7292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62" name="Google Shape;2262;p102"/>
          <p:cNvSpPr/>
          <p:nvPr/>
        </p:nvSpPr>
        <p:spPr>
          <a:xfrm>
            <a:off x="1676516" y="5322369"/>
            <a:ext cx="7648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63" name="Google Shape;2263;p102"/>
          <p:cNvSpPr/>
          <p:nvPr/>
        </p:nvSpPr>
        <p:spPr>
          <a:xfrm>
            <a:off x="947218" y="5749089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4" name="Google Shape;2264;p102"/>
          <p:cNvSpPr/>
          <p:nvPr/>
        </p:nvSpPr>
        <p:spPr>
          <a:xfrm>
            <a:off x="1445274" y="5749089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5" name="Google Shape;2265;p102"/>
          <p:cNvSpPr/>
          <p:nvPr/>
        </p:nvSpPr>
        <p:spPr>
          <a:xfrm>
            <a:off x="1943330" y="5749089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66" name="Google Shape;2266;p102"/>
          <p:cNvCxnSpPr>
            <a:stCxn id="2257" idx="2"/>
          </p:cNvCxnSpPr>
          <p:nvPr/>
        </p:nvCxnSpPr>
        <p:spPr>
          <a:xfrm flipH="1">
            <a:off x="1673264" y="4460478"/>
            <a:ext cx="1520000" cy="862000"/>
          </a:xfrm>
          <a:prstGeom prst="straightConnector1">
            <a:avLst/>
          </a:prstGeom>
          <a:ln w="38100">
            <a:solidFill>
              <a:srgbClr val="00B0F0"/>
            </a:solidFill>
            <a:headEnd type="oval" w="sm" len="sm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267" name="Google Shape;2267;p102"/>
          <p:cNvSpPr/>
          <p:nvPr/>
        </p:nvSpPr>
        <p:spPr>
          <a:xfrm>
            <a:off x="3172114" y="5322369"/>
            <a:ext cx="9964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68" name="Google Shape;2268;p102"/>
          <p:cNvSpPr/>
          <p:nvPr/>
        </p:nvSpPr>
        <p:spPr>
          <a:xfrm>
            <a:off x="3172114" y="5749089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9" name="Google Shape;2269;p102"/>
          <p:cNvSpPr/>
          <p:nvPr/>
        </p:nvSpPr>
        <p:spPr>
          <a:xfrm>
            <a:off x="3670170" y="5749089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0" name="Google Shape;2270;p102"/>
          <p:cNvSpPr/>
          <p:nvPr/>
        </p:nvSpPr>
        <p:spPr>
          <a:xfrm>
            <a:off x="4829174" y="5325154"/>
            <a:ext cx="9964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71" name="Google Shape;2271;p102"/>
          <p:cNvSpPr/>
          <p:nvPr/>
        </p:nvSpPr>
        <p:spPr>
          <a:xfrm>
            <a:off x="4829174" y="5751874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2" name="Google Shape;2272;p102"/>
          <p:cNvSpPr/>
          <p:nvPr/>
        </p:nvSpPr>
        <p:spPr>
          <a:xfrm>
            <a:off x="5327232" y="5751874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3" name="Google Shape;2273;p102"/>
          <p:cNvCxnSpPr>
            <a:stCxn id="2259" idx="2"/>
            <a:endCxn id="2270" idx="0"/>
          </p:cNvCxnSpPr>
          <p:nvPr/>
        </p:nvCxnSpPr>
        <p:spPr>
          <a:xfrm>
            <a:off x="4189376" y="4460478"/>
            <a:ext cx="1138000" cy="864800"/>
          </a:xfrm>
          <a:prstGeom prst="straightConnector1">
            <a:avLst/>
          </a:prstGeom>
          <a:ln w="38100">
            <a:solidFill>
              <a:srgbClr val="00B0F0"/>
            </a:solidFill>
            <a:headEnd type="oval" w="sm" len="sm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74" name="Google Shape;2274;p102"/>
          <p:cNvCxnSpPr>
            <a:stCxn id="2258" idx="2"/>
            <a:endCxn id="2267" idx="0"/>
          </p:cNvCxnSpPr>
          <p:nvPr/>
        </p:nvCxnSpPr>
        <p:spPr>
          <a:xfrm flipH="1">
            <a:off x="3670120" y="4460478"/>
            <a:ext cx="21200" cy="862000"/>
          </a:xfrm>
          <a:prstGeom prst="straightConnector1">
            <a:avLst/>
          </a:prstGeom>
          <a:ln w="38100">
            <a:solidFill>
              <a:srgbClr val="00B0F0"/>
            </a:solidFill>
            <a:headEnd type="oval" w="sm" len="sm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254" name="Google Shape;2254;p102"/>
          <p:cNvSpPr/>
          <p:nvPr/>
        </p:nvSpPr>
        <p:spPr>
          <a:xfrm>
            <a:off x="8035664" y="3777758"/>
            <a:ext cx="9964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75" name="Google Shape;2275;p102"/>
          <p:cNvSpPr/>
          <p:nvPr/>
        </p:nvSpPr>
        <p:spPr>
          <a:xfrm>
            <a:off x="8035664" y="4204478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6" name="Google Shape;2276;p102"/>
          <p:cNvSpPr/>
          <p:nvPr/>
        </p:nvSpPr>
        <p:spPr>
          <a:xfrm>
            <a:off x="8533721" y="4204478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7" name="Google Shape;2277;p102"/>
          <p:cNvSpPr/>
          <p:nvPr/>
        </p:nvSpPr>
        <p:spPr>
          <a:xfrm>
            <a:off x="6616225" y="5322366"/>
            <a:ext cx="9964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78" name="Google Shape;2278;p102"/>
          <p:cNvSpPr/>
          <p:nvPr/>
        </p:nvSpPr>
        <p:spPr>
          <a:xfrm>
            <a:off x="6616225" y="5749086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9" name="Google Shape;2279;p102"/>
          <p:cNvSpPr/>
          <p:nvPr/>
        </p:nvSpPr>
        <p:spPr>
          <a:xfrm>
            <a:off x="7114282" y="5749086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0" name="Google Shape;2280;p102"/>
          <p:cNvSpPr/>
          <p:nvPr/>
        </p:nvSpPr>
        <p:spPr>
          <a:xfrm>
            <a:off x="9437850" y="5322366"/>
            <a:ext cx="7292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81" name="Google Shape;2281;p102"/>
          <p:cNvSpPr/>
          <p:nvPr/>
        </p:nvSpPr>
        <p:spPr>
          <a:xfrm>
            <a:off x="10167146" y="5322366"/>
            <a:ext cx="764800" cy="4264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267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1467">
              <a:solidFill>
                <a:schemeClr val="bg1"/>
              </a:solidFill>
            </a:endParaRPr>
          </a:p>
        </p:txBody>
      </p:sp>
      <p:sp>
        <p:nvSpPr>
          <p:cNvPr id="2282" name="Google Shape;2282;p102"/>
          <p:cNvSpPr/>
          <p:nvPr/>
        </p:nvSpPr>
        <p:spPr>
          <a:xfrm>
            <a:off x="9437849" y="5749086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3" name="Google Shape;2283;p102"/>
          <p:cNvSpPr/>
          <p:nvPr/>
        </p:nvSpPr>
        <p:spPr>
          <a:xfrm>
            <a:off x="9935906" y="5749086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84" name="Google Shape;2284;p102"/>
          <p:cNvSpPr/>
          <p:nvPr/>
        </p:nvSpPr>
        <p:spPr>
          <a:xfrm>
            <a:off x="10433962" y="5749086"/>
            <a:ext cx="498000" cy="256000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2267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85" name="Google Shape;2285;p102"/>
          <p:cNvCxnSpPr>
            <a:stCxn id="2276" idx="2"/>
          </p:cNvCxnSpPr>
          <p:nvPr/>
        </p:nvCxnSpPr>
        <p:spPr>
          <a:xfrm>
            <a:off x="8782721" y="4460478"/>
            <a:ext cx="1384400" cy="862000"/>
          </a:xfrm>
          <a:prstGeom prst="straightConnector1">
            <a:avLst/>
          </a:prstGeom>
          <a:ln w="38100">
            <a:solidFill>
              <a:srgbClr val="00B0F0"/>
            </a:solidFill>
            <a:headEnd type="oval" w="sm" len="sm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86" name="Google Shape;2286;p102"/>
          <p:cNvCxnSpPr>
            <a:stCxn id="2275" idx="2"/>
            <a:endCxn id="2277" idx="0"/>
          </p:cNvCxnSpPr>
          <p:nvPr/>
        </p:nvCxnSpPr>
        <p:spPr>
          <a:xfrm flipH="1">
            <a:off x="7114264" y="4460478"/>
            <a:ext cx="1170400" cy="862000"/>
          </a:xfrm>
          <a:prstGeom prst="straightConnector1">
            <a:avLst/>
          </a:prstGeom>
          <a:ln w="38100">
            <a:solidFill>
              <a:srgbClr val="00B0F0"/>
            </a:solidFill>
            <a:headEnd type="oval" w="sm" len="sm"/>
            <a:tailEnd type="triangl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"/>
          <p:cNvSpPr txBox="1">
            <a:spLocks noGrp="1"/>
          </p:cNvSpPr>
          <p:nvPr>
            <p:ph type="title"/>
          </p:nvPr>
        </p:nvSpPr>
        <p:spPr>
          <a:xfrm>
            <a:off x="878816" y="528599"/>
            <a:ext cx="10057889" cy="122565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bg-BG" dirty="0">
                <a:latin typeface="Comfortaa" pitchFamily="2" charset="0"/>
              </a:rPr>
              <a:t>Терминология за д</a:t>
            </a:r>
            <a:r>
              <a:rPr lang="en" dirty="0">
                <a:latin typeface="Comfortaa" pitchFamily="2" charset="0"/>
              </a:rPr>
              <a:t>ървовидни структури от</a:t>
            </a:r>
            <a:r>
              <a:rPr lang="bg-BG" dirty="0">
                <a:latin typeface="Comfortaa" pitchFamily="2" charset="0"/>
              </a:rPr>
              <a:t> данни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body" idx="1"/>
          </p:nvPr>
        </p:nvSpPr>
        <p:spPr>
          <a:xfrm>
            <a:off x="356675" y="2027179"/>
            <a:ext cx="5791805" cy="3354204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74121"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Възел, Ребро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Корен, Родител, Дете, Брат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Дълбочина, Височина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Под-дърво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Вътрешен възел, листо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Предшественик, Наследник</a:t>
            </a:r>
            <a:endParaRPr sz="2667" dirty="0">
              <a:latin typeface="Comfortaa" pitchFamily="2" charset="0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9694364" y="2383739"/>
            <a:ext cx="212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b="1" dirty="0">
                <a:solidFill>
                  <a:srgbClr val="00B0F0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Дълбочина 0</a:t>
            </a:r>
            <a:endParaRPr dirty="0">
              <a:solidFill>
                <a:srgbClr val="00B0F0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9695064" y="3628305"/>
            <a:ext cx="212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b="1">
                <a:solidFill>
                  <a:srgbClr val="00B0F0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Дълбочина 1</a:t>
            </a:r>
            <a:endParaRPr>
              <a:solidFill>
                <a:srgbClr val="00B0F0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9695064" y="4912139"/>
            <a:ext cx="21240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r>
              <a:rPr lang="en" b="1">
                <a:solidFill>
                  <a:srgbClr val="00B0F0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Дълбочина 2</a:t>
            </a:r>
            <a:endParaRPr>
              <a:solidFill>
                <a:srgbClr val="00B0F0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  <p:grpSp>
        <p:nvGrpSpPr>
          <p:cNvPr id="315" name="Google Shape;315;p31"/>
          <p:cNvGrpSpPr/>
          <p:nvPr/>
        </p:nvGrpSpPr>
        <p:grpSpPr>
          <a:xfrm>
            <a:off x="5981704" y="2424645"/>
            <a:ext cx="3617735" cy="2878396"/>
            <a:chOff x="2845389" y="3634852"/>
            <a:chExt cx="3185374" cy="2530829"/>
          </a:xfrm>
        </p:grpSpPr>
        <p:cxnSp>
          <p:nvCxnSpPr>
            <p:cNvPr id="316" name="Google Shape;316;p31"/>
            <p:cNvCxnSpPr/>
            <p:nvPr/>
          </p:nvCxnSpPr>
          <p:spPr>
            <a:xfrm flipH="1">
              <a:off x="3945074" y="4124325"/>
              <a:ext cx="503100" cy="4779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17" name="Google Shape;317;p31"/>
            <p:cNvCxnSpPr/>
            <p:nvPr/>
          </p:nvCxnSpPr>
          <p:spPr>
            <a:xfrm flipH="1">
              <a:off x="3300313" y="5122567"/>
              <a:ext cx="261900" cy="3762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18" name="Google Shape;318;p31"/>
            <p:cNvCxnSpPr/>
            <p:nvPr/>
          </p:nvCxnSpPr>
          <p:spPr>
            <a:xfrm>
              <a:off x="3952908" y="5142992"/>
              <a:ext cx="221400" cy="4101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19" name="Google Shape;319;p31"/>
            <p:cNvCxnSpPr/>
            <p:nvPr/>
          </p:nvCxnSpPr>
          <p:spPr>
            <a:xfrm>
              <a:off x="4724401" y="4286251"/>
              <a:ext cx="18900" cy="2604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20" name="Google Shape;320;p31"/>
            <p:cNvCxnSpPr/>
            <p:nvPr/>
          </p:nvCxnSpPr>
          <p:spPr>
            <a:xfrm>
              <a:off x="5029200" y="4114800"/>
              <a:ext cx="471600" cy="506400"/>
            </a:xfrm>
            <a:prstGeom prst="straightConnector1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21" name="Google Shape;321;p31"/>
            <p:cNvCxnSpPr/>
            <p:nvPr/>
          </p:nvCxnSpPr>
          <p:spPr>
            <a:xfrm flipH="1">
              <a:off x="5400663" y="5168900"/>
              <a:ext cx="141300" cy="384300"/>
            </a:xfrm>
            <a:prstGeom prst="straightConnector1">
              <a:avLst/>
            </a:prstGeom>
            <a:solidFill>
              <a:srgbClr val="EBC6A3">
                <a:alpha val="29800"/>
              </a:srgbClr>
            </a:solidFill>
            <a:ln w="19050" cap="flat" cmpd="sng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2" name="Google Shape;322;p31"/>
            <p:cNvSpPr/>
            <p:nvPr/>
          </p:nvSpPr>
          <p:spPr>
            <a:xfrm>
              <a:off x="4399486" y="3634852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 dirty="0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 sz="2000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3" name="Google Shape;323;p31"/>
            <p:cNvSpPr/>
            <p:nvPr/>
          </p:nvSpPr>
          <p:spPr>
            <a:xfrm>
              <a:off x="5364163" y="4551363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4389438" y="4546688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25" name="Google Shape;325;p31"/>
            <p:cNvSpPr/>
            <p:nvPr/>
          </p:nvSpPr>
          <p:spPr>
            <a:xfrm>
              <a:off x="3451089" y="4551069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32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26" name="Google Shape;326;p31"/>
            <p:cNvSpPr/>
            <p:nvPr/>
          </p:nvSpPr>
          <p:spPr>
            <a:xfrm>
              <a:off x="2845389" y="5484224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32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27" name="Google Shape;327;p31"/>
            <p:cNvSpPr/>
            <p:nvPr/>
          </p:nvSpPr>
          <p:spPr>
            <a:xfrm>
              <a:off x="4006044" y="5514681"/>
              <a:ext cx="6651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32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sz="2400">
                <a:solidFill>
                  <a:schemeClr val="bg1"/>
                </a:solidFill>
              </a:endParaRPr>
            </a:p>
          </p:txBody>
        </p:sp>
        <p:sp>
          <p:nvSpPr>
            <p:cNvPr id="328" name="Google Shape;328;p31"/>
            <p:cNvSpPr/>
            <p:nvPr/>
          </p:nvSpPr>
          <p:spPr>
            <a:xfrm>
              <a:off x="4932499" y="5503159"/>
              <a:ext cx="666600" cy="651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  <a:headEnd type="none" w="sm" len="sm"/>
              <a:tailEnd type="none" w="sm" len="sm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" sz="2000" b="1">
                  <a:solidFill>
                    <a:schemeClr val="bg1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 sz="20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29" name="Google Shape;329;p31"/>
          <p:cNvSpPr/>
          <p:nvPr/>
        </p:nvSpPr>
        <p:spPr>
          <a:xfrm>
            <a:off x="9361325" y="6070747"/>
            <a:ext cx="2362800" cy="539600"/>
          </a:xfrm>
          <a:prstGeom prst="wedgeRoundRectCallout">
            <a:avLst>
              <a:gd name="adj1" fmla="val -60865"/>
              <a:gd name="adj2" fmla="val -173212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Височина = 3</a:t>
            </a:r>
            <a:endParaRPr sz="24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0" name="Google Shape;330;p31"/>
          <p:cNvSpPr/>
          <p:nvPr/>
        </p:nvSpPr>
        <p:spPr>
          <a:xfrm>
            <a:off x="6282898" y="2027179"/>
            <a:ext cx="1166400" cy="539600"/>
          </a:xfrm>
          <a:prstGeom prst="wedgeRoundRectCallout">
            <a:avLst>
              <a:gd name="adj1" fmla="val 84355"/>
              <a:gd name="adj2" fmla="val 50380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133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Корен</a:t>
            </a:r>
            <a:endParaRPr sz="2133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7387354" y="5499279"/>
            <a:ext cx="1166400" cy="539600"/>
          </a:xfrm>
          <a:prstGeom prst="wedgeRoundRectCallout">
            <a:avLst>
              <a:gd name="adj1" fmla="val 65821"/>
              <a:gd name="adj2" fmla="val -65529"/>
              <a:gd name="adj3" fmla="val 16667"/>
            </a:avLst>
          </a:prstGeom>
          <a:solidFill>
            <a:srgbClr val="00B0F0"/>
          </a:solidFill>
          <a:ln>
            <a:solidFill>
              <a:srgbClr val="00B0F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" sz="240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Листо</a:t>
            </a:r>
            <a:endParaRPr sz="240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5564605" y="2981339"/>
            <a:ext cx="2897326" cy="2390762"/>
          </a:xfrm>
          <a:prstGeom prst="triangle">
            <a:avLst>
              <a:gd name="adj" fmla="val 50272"/>
            </a:avLst>
          </a:prstGeom>
          <a:noFill/>
          <a:ln w="22225" cap="flat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endParaRPr sz="2133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103"/>
          <p:cNvSpPr txBox="1">
            <a:spLocks noGrp="1"/>
          </p:cNvSpPr>
          <p:nvPr>
            <p:ph type="body" idx="4294967295"/>
          </p:nvPr>
        </p:nvSpPr>
        <p:spPr>
          <a:xfrm>
            <a:off x="921399" y="2197868"/>
            <a:ext cx="10325137" cy="41848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304792" indent="-304792">
              <a:lnSpc>
                <a:spcPct val="100000"/>
              </a:lnSpc>
              <a:spcBef>
                <a:spcPts val="0"/>
              </a:spcBef>
              <a:buSzPts val="26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Възлите в B-Trees могат да имат </a:t>
            </a:r>
            <a:r>
              <a:rPr lang="en" sz="24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много наследници</a:t>
            </a:r>
            <a:endParaRPr sz="2400" b="1" dirty="0">
              <a:solidFill>
                <a:srgbClr val="00B0F0"/>
              </a:solidFill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Font typeface="Cambria"/>
              <a:buChar char="▪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B-trees нямат нужда от често пребалансиране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04792" indent="-304792">
              <a:lnSpc>
                <a:spcPct val="100000"/>
              </a:lnSpc>
              <a:spcBef>
                <a:spcPts val="1200"/>
              </a:spcBef>
              <a:buSzPts val="26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B-Trees са добри за </a:t>
            </a:r>
            <a:r>
              <a:rPr lang="en" sz="24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индексиране в бази от данни</a:t>
            </a: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: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Font typeface="Cambria"/>
              <a:buChar char="▪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Защото всеки възел може да се съхрани в отделен клъстер на твърдия диск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Font typeface="Cambria"/>
              <a:buChar char="▪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Минимизация на дисковите операции (които са много бавни)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304792" indent="-304792">
              <a:lnSpc>
                <a:spcPct val="100000"/>
              </a:lnSpc>
              <a:spcBef>
                <a:spcPts val="1200"/>
              </a:spcBef>
              <a:buSzPts val="2600"/>
              <a:buFont typeface="Cambria"/>
              <a:buChar char="▪"/>
            </a:pPr>
            <a:r>
              <a:rPr lang="en" sz="2400" dirty="0">
                <a:latin typeface="Comfortaa" pitchFamily="2" charset="0"/>
                <a:ea typeface="Cambria"/>
                <a:cs typeface="Cambria"/>
                <a:sym typeface="Cambria"/>
              </a:rPr>
              <a:t>B-Trees са почти перфектно балансирани</a:t>
            </a:r>
            <a:endParaRPr sz="2400"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609585" lvl="1" indent="-228594">
              <a:lnSpc>
                <a:spcPct val="100000"/>
              </a:lnSpc>
              <a:spcBef>
                <a:spcPts val="1200"/>
              </a:spcBef>
              <a:buSzPts val="1900"/>
              <a:buFont typeface="Cambria"/>
              <a:buChar char="▪"/>
            </a:pP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Броя на възлите от корена до кой да е </a:t>
            </a:r>
            <a:r>
              <a:rPr lang="en" sz="2000" b="1" dirty="0">
                <a:solidFill>
                  <a:srgbClr val="00B0F0"/>
                </a:solidFill>
                <a:latin typeface="Comfortaa" pitchFamily="2" charset="0"/>
                <a:ea typeface="Cambria"/>
                <a:cs typeface="Cambria"/>
                <a:sym typeface="Cambria"/>
              </a:rPr>
              <a:t>null</a:t>
            </a:r>
            <a:r>
              <a:rPr lang="en" sz="2000" dirty="0">
                <a:latin typeface="Comfortaa" pitchFamily="2" charset="0"/>
                <a:ea typeface="Cambria"/>
                <a:cs typeface="Cambria"/>
                <a:sym typeface="Cambria"/>
              </a:rPr>
              <a:t> възел са едни и същи</a:t>
            </a:r>
            <a:endParaRPr sz="20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292" name="Google Shape;2292;p103"/>
          <p:cNvSpPr txBox="1">
            <a:spLocks noGrp="1"/>
          </p:cNvSpPr>
          <p:nvPr>
            <p:ph type="title" idx="4294967295"/>
          </p:nvPr>
        </p:nvSpPr>
        <p:spPr>
          <a:xfrm>
            <a:off x="982951" y="395263"/>
            <a:ext cx="9406317" cy="15358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B-Trees и други балансирани дървета за търсене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9" name="Google Shape;2299;p104"/>
          <p:cNvCxnSpPr/>
          <p:nvPr/>
        </p:nvCxnSpPr>
        <p:spPr>
          <a:xfrm>
            <a:off x="7052215" y="2081093"/>
            <a:ext cx="200800" cy="2784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0" name="Google Shape;2300;p104"/>
          <p:cNvCxnSpPr>
            <a:cxnSpLocks/>
          </p:cNvCxnSpPr>
          <p:nvPr/>
        </p:nvCxnSpPr>
        <p:spPr>
          <a:xfrm>
            <a:off x="6280441" y="1386201"/>
            <a:ext cx="210488" cy="137914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4" name="Google Shape;2304;p104"/>
          <p:cNvCxnSpPr/>
          <p:nvPr/>
        </p:nvCxnSpPr>
        <p:spPr>
          <a:xfrm flipH="1">
            <a:off x="7116779" y="3020999"/>
            <a:ext cx="156000" cy="2288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6" name="Google Shape;2306;p104"/>
          <p:cNvCxnSpPr>
            <a:cxnSpLocks/>
          </p:cNvCxnSpPr>
          <p:nvPr/>
        </p:nvCxnSpPr>
        <p:spPr>
          <a:xfrm flipH="1">
            <a:off x="5486400" y="1396783"/>
            <a:ext cx="214425" cy="265877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1" name="Google Shape;2311;p104"/>
          <p:cNvCxnSpPr/>
          <p:nvPr/>
        </p:nvCxnSpPr>
        <p:spPr>
          <a:xfrm flipH="1">
            <a:off x="4916884" y="2066925"/>
            <a:ext cx="156000" cy="2288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3" name="Google Shape;2313;p104"/>
          <p:cNvCxnSpPr/>
          <p:nvPr/>
        </p:nvCxnSpPr>
        <p:spPr>
          <a:xfrm>
            <a:off x="4915965" y="2852017"/>
            <a:ext cx="183200" cy="2288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6" name="Google Shape;2316;p104"/>
          <p:cNvCxnSpPr/>
          <p:nvPr/>
        </p:nvCxnSpPr>
        <p:spPr>
          <a:xfrm flipH="1">
            <a:off x="4244705" y="2822559"/>
            <a:ext cx="156000" cy="2288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7" name="Google Shape;2317;p104"/>
          <p:cNvCxnSpPr/>
          <p:nvPr/>
        </p:nvCxnSpPr>
        <p:spPr>
          <a:xfrm flipH="1">
            <a:off x="3753332" y="3690623"/>
            <a:ext cx="156000" cy="228800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7" name="Google Shape;2297;p104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4667" dirty="0">
                <a:latin typeface="Comfortaa" pitchFamily="2" charset="0"/>
              </a:rPr>
              <a:t>Червено-черни дървета</a:t>
            </a:r>
            <a:endParaRPr sz="4667" dirty="0">
              <a:latin typeface="Comfortaa" pitchFamily="2" charset="0"/>
            </a:endParaRPr>
          </a:p>
        </p:txBody>
      </p:sp>
      <p:sp>
        <p:nvSpPr>
          <p:cNvPr id="2298" name="Google Shape;2298;p104"/>
          <p:cNvSpPr txBox="1">
            <a:spLocks noGrp="1"/>
          </p:cNvSpPr>
          <p:nvPr>
            <p:ph type="body" idx="1"/>
          </p:nvPr>
        </p:nvSpPr>
        <p:spPr>
          <a:xfrm>
            <a:off x="913051" y="5754968"/>
            <a:ext cx="10366000" cy="7192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sz="3200" dirty="0">
                <a:solidFill>
                  <a:schemeClr val="tx1"/>
                </a:solidFill>
                <a:latin typeface="Comfortaa" pitchFamily="2" charset="0"/>
              </a:rPr>
              <a:t>Семпла репрезентация на </a:t>
            </a:r>
            <a:r>
              <a:rPr lang="bg-BG" sz="3200" dirty="0">
                <a:solidFill>
                  <a:schemeClr val="tx1"/>
                </a:solidFill>
                <a:latin typeface="Comfortaa" pitchFamily="2" charset="0"/>
              </a:rPr>
              <a:t>няколко</a:t>
            </a:r>
            <a:r>
              <a:rPr lang="en" sz="3200" dirty="0">
                <a:solidFill>
                  <a:schemeClr val="tx1"/>
                </a:solidFill>
                <a:latin typeface="Comfortaa" pitchFamily="2" charset="0"/>
              </a:rPr>
              <a:t> дървета</a:t>
            </a:r>
            <a:endParaRPr sz="3200" dirty="0">
              <a:solidFill>
                <a:schemeClr val="tx1"/>
              </a:solidFill>
              <a:latin typeface="Comfortaa" pitchFamily="2" charset="0"/>
            </a:endParaRPr>
          </a:p>
        </p:txBody>
      </p:sp>
      <p:sp>
        <p:nvSpPr>
          <p:cNvPr id="2301" name="Google Shape;2301;p104"/>
          <p:cNvSpPr/>
          <p:nvPr/>
        </p:nvSpPr>
        <p:spPr>
          <a:xfrm>
            <a:off x="5617588" y="857283"/>
            <a:ext cx="817600" cy="76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endParaRPr sz="24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2" name="Google Shape;2302;p104"/>
          <p:cNvSpPr/>
          <p:nvPr/>
        </p:nvSpPr>
        <p:spPr>
          <a:xfrm>
            <a:off x="6400879" y="1386201"/>
            <a:ext cx="817600" cy="76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41</a:t>
            </a:r>
            <a:endParaRPr sz="1467"/>
          </a:p>
        </p:txBody>
      </p:sp>
      <p:sp>
        <p:nvSpPr>
          <p:cNvPr id="2303" name="Google Shape;2303;p104"/>
          <p:cNvSpPr/>
          <p:nvPr/>
        </p:nvSpPr>
        <p:spPr>
          <a:xfrm>
            <a:off x="7052215" y="2317900"/>
            <a:ext cx="817600" cy="76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73</a:t>
            </a:r>
            <a:endParaRPr sz="1467"/>
          </a:p>
        </p:txBody>
      </p:sp>
      <p:sp>
        <p:nvSpPr>
          <p:cNvPr id="2308" name="Google Shape;2308;p104"/>
          <p:cNvSpPr/>
          <p:nvPr/>
        </p:nvSpPr>
        <p:spPr>
          <a:xfrm>
            <a:off x="4906784" y="1493367"/>
            <a:ext cx="817600" cy="76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467"/>
          </a:p>
        </p:txBody>
      </p:sp>
      <p:sp>
        <p:nvSpPr>
          <p:cNvPr id="2309" name="Google Shape;2309;p104"/>
          <p:cNvSpPr/>
          <p:nvPr/>
        </p:nvSpPr>
        <p:spPr>
          <a:xfrm>
            <a:off x="6619488" y="3249599"/>
            <a:ext cx="817600" cy="76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endParaRPr sz="1467"/>
          </a:p>
        </p:txBody>
      </p:sp>
      <p:sp>
        <p:nvSpPr>
          <p:cNvPr id="2310" name="Google Shape;2310;p104"/>
          <p:cNvSpPr/>
          <p:nvPr/>
        </p:nvSpPr>
        <p:spPr>
          <a:xfrm>
            <a:off x="4244497" y="2175369"/>
            <a:ext cx="817600" cy="76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sz="1467"/>
          </a:p>
        </p:txBody>
      </p:sp>
      <p:sp>
        <p:nvSpPr>
          <p:cNvPr id="2312" name="Google Shape;2312;p104"/>
          <p:cNvSpPr/>
          <p:nvPr/>
        </p:nvSpPr>
        <p:spPr>
          <a:xfrm>
            <a:off x="4781908" y="3075276"/>
            <a:ext cx="817600" cy="76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 sz="1467"/>
          </a:p>
        </p:txBody>
      </p:sp>
      <p:sp>
        <p:nvSpPr>
          <p:cNvPr id="2314" name="Google Shape;2314;p104"/>
          <p:cNvSpPr/>
          <p:nvPr/>
        </p:nvSpPr>
        <p:spPr>
          <a:xfrm>
            <a:off x="3657283" y="3031293"/>
            <a:ext cx="817600" cy="76160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 dirty="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2400" b="1" dirty="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5" name="Google Shape;2315;p104"/>
          <p:cNvSpPr/>
          <p:nvPr/>
        </p:nvSpPr>
        <p:spPr>
          <a:xfrm>
            <a:off x="3231424" y="3895163"/>
            <a:ext cx="817600" cy="76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" sz="2400" b="1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400" b="1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105"/>
          <p:cNvSpPr txBox="1">
            <a:spLocks noGrp="1"/>
          </p:cNvSpPr>
          <p:nvPr>
            <p:ph type="body" idx="4294967295"/>
          </p:nvPr>
        </p:nvSpPr>
        <p:spPr>
          <a:xfrm>
            <a:off x="761962" y="1788794"/>
            <a:ext cx="10836479" cy="41187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507987" indent="-491054">
              <a:lnSpc>
                <a:spcPct val="105000"/>
              </a:lnSpc>
              <a:spcBef>
                <a:spcPts val="0"/>
              </a:spcBef>
              <a:buSzPts val="2400"/>
              <a:buFont typeface="Cambria"/>
              <a:buAutoNum type="arabicPeriod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Всички листа са черни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507987" indent="-491054">
              <a:lnSpc>
                <a:spcPct val="105000"/>
              </a:lnSpc>
              <a:spcBef>
                <a:spcPts val="1200"/>
              </a:spcBef>
              <a:buSzPts val="2400"/>
              <a:buFont typeface="Cambria"/>
              <a:buAutoNum type="arabicPeriod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Корена е черен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507987" indent="-491054">
              <a:lnSpc>
                <a:spcPct val="105000"/>
              </a:lnSpc>
              <a:spcBef>
                <a:spcPts val="1200"/>
              </a:spcBef>
              <a:buSzPts val="2400"/>
              <a:buFont typeface="Cambria"/>
              <a:buAutoNum type="arabicPeriod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Няма възел, който да има две червени връзки към него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507987" indent="-491054">
              <a:lnSpc>
                <a:spcPct val="105000"/>
              </a:lnSpc>
              <a:spcBef>
                <a:spcPts val="1200"/>
              </a:spcBef>
              <a:buSzPts val="2400"/>
              <a:buFont typeface="Cambria"/>
              <a:buAutoNum type="arabicPeriod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Всеки път от даден възел до листо в негово поддърво има еднакъв брой черни възли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  <a:p>
            <a:pPr marL="507987" indent="-491054">
              <a:lnSpc>
                <a:spcPct val="105000"/>
              </a:lnSpc>
              <a:spcBef>
                <a:spcPts val="1200"/>
              </a:spcBef>
              <a:buSzPts val="2400"/>
              <a:buFont typeface="Cambria"/>
              <a:buAutoNum type="arabicPeriod"/>
            </a:pP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Червените възли са винаги от ляво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329" name="Google Shape;2329;p105"/>
          <p:cNvSpPr txBox="1">
            <a:spLocks noGrp="1"/>
          </p:cNvSpPr>
          <p:nvPr>
            <p:ph type="title" idx="4294967295"/>
          </p:nvPr>
        </p:nvSpPr>
        <p:spPr>
          <a:xfrm>
            <a:off x="761962" y="509571"/>
            <a:ext cx="10338768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en" sz="3600" dirty="0">
                <a:latin typeface="Comfortaa" pitchFamily="2" charset="0"/>
                <a:ea typeface="Cambria"/>
                <a:cs typeface="Cambria"/>
                <a:sym typeface="Cambria"/>
              </a:rPr>
              <a:t>Свойства на червено-черни дървета</a:t>
            </a:r>
            <a:endParaRPr sz="3600"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5" name="Google Shape;233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443" y="1227631"/>
            <a:ext cx="10586945" cy="509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6" name="Google Shape;2336;p106"/>
          <p:cNvSpPr txBox="1">
            <a:spLocks noGrp="1"/>
          </p:cNvSpPr>
          <p:nvPr>
            <p:ph type="title" idx="4294967295"/>
          </p:nvPr>
        </p:nvSpPr>
        <p:spPr>
          <a:xfrm>
            <a:off x="577516" y="173737"/>
            <a:ext cx="11052534" cy="11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pPr algn="ctr">
              <a:spcBef>
                <a:spcPts val="0"/>
              </a:spcBef>
              <a:buClr>
                <a:srgbClr val="F3BE60"/>
              </a:buClr>
              <a:buSzPts val="3000"/>
            </a:pPr>
            <a:r>
              <a:rPr lang="bg-BG" dirty="0">
                <a:latin typeface="Comfortaa" pitchFamily="2" charset="0"/>
                <a:ea typeface="Cambria"/>
                <a:cs typeface="Cambria"/>
                <a:sym typeface="Cambria"/>
              </a:rPr>
              <a:t>Пример за ч</a:t>
            </a:r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ервено-черно дърво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07"/>
          <p:cNvSpPr txBox="1">
            <a:spLocks noGrp="1"/>
          </p:cNvSpPr>
          <p:nvPr>
            <p:ph type="title"/>
          </p:nvPr>
        </p:nvSpPr>
        <p:spPr>
          <a:xfrm>
            <a:off x="1083353" y="870093"/>
            <a:ext cx="10039842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  <a:ea typeface="Cambria"/>
                <a:cs typeface="Cambria"/>
                <a:sym typeface="Cambria"/>
              </a:rPr>
              <a:t>Обобщение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2342" name="Google Shape;2342;p107"/>
          <p:cNvSpPr txBox="1">
            <a:spLocks noGrp="1"/>
          </p:cNvSpPr>
          <p:nvPr>
            <p:ph type="body" idx="1"/>
          </p:nvPr>
        </p:nvSpPr>
        <p:spPr>
          <a:xfrm>
            <a:off x="1083353" y="1813359"/>
            <a:ext cx="9354042" cy="4106178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74121"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Дървета и дървовидни структури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Подредени двоични дървета, балансирани дървета, В-дървета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Упражнения: структура от данни “дърво”, използване на класове и библиотеки за дървовидни структури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Обхождания в дълбочина и ширина (DFS и BFS)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Упражнения: обхождане в дълбочина (DFS)</a:t>
            </a:r>
            <a:endParaRPr sz="2667" dirty="0">
              <a:latin typeface="Comfortaa" pitchFamily="2" charset="0"/>
            </a:endParaRPr>
          </a:p>
          <a:p>
            <a:pPr indent="-474121">
              <a:spcBef>
                <a:spcPts val="0"/>
              </a:spcBef>
              <a:buSzPts val="2000"/>
              <a:buFont typeface="Arial" panose="020B0604020202020204" pitchFamily="34" charset="0"/>
              <a:buChar char="•"/>
            </a:pPr>
            <a:r>
              <a:rPr lang="en" sz="2667" dirty="0">
                <a:latin typeface="Comfortaa" pitchFamily="2" charset="0"/>
              </a:rPr>
              <a:t>Упражнения: обхождане в ширина (BFS)</a:t>
            </a:r>
            <a:endParaRPr dirty="0">
              <a:latin typeface="Comfortaa" pitchFamily="2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title"/>
          </p:nvPr>
        </p:nvSpPr>
        <p:spPr>
          <a:xfrm>
            <a:off x="913051" y="4953000"/>
            <a:ext cx="10366000" cy="820800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Двоични дървета</a:t>
            </a:r>
            <a:endParaRPr dirty="0">
              <a:latin typeface="Comfortaa" pitchFamily="2" charset="0"/>
            </a:endParaRPr>
          </a:p>
        </p:txBody>
      </p:sp>
      <p:sp>
        <p:nvSpPr>
          <p:cNvPr id="344" name="Google Shape;344;p33"/>
          <p:cNvSpPr txBox="1">
            <a:spLocks noGrp="1"/>
          </p:cNvSpPr>
          <p:nvPr>
            <p:ph type="body" idx="1"/>
          </p:nvPr>
        </p:nvSpPr>
        <p:spPr>
          <a:xfrm>
            <a:off x="913051" y="5853362"/>
            <a:ext cx="10366000" cy="620805"/>
          </a:xfrm>
          <a:prstGeom prst="rect">
            <a:avLst/>
          </a:prstGeom>
        </p:spPr>
        <p:txBody>
          <a:bodyPr spcFirstLastPara="1" vert="horz" wrap="square" lIns="36000" tIns="36000" rIns="36000" bIns="36000" rtlCol="0" anchor="t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bg-BG" dirty="0">
                <a:solidFill>
                  <a:schemeClr val="tx1"/>
                </a:solidFill>
                <a:latin typeface="Comfortaa" pitchFamily="2" charset="0"/>
              </a:rPr>
              <a:t>Терминология</a:t>
            </a:r>
            <a:endParaRPr dirty="0">
              <a:solidFill>
                <a:schemeClr val="tx1"/>
              </a:solidFill>
              <a:latin typeface="Comfortaa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84E4B9-35E3-7F16-1A73-588E0D239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600" y="697416"/>
            <a:ext cx="4226799" cy="38391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</TotalTime>
  <Words>4079</Words>
  <Application>Microsoft Office PowerPoint</Application>
  <PresentationFormat>Widescreen</PresentationFormat>
  <Paragraphs>1186</Paragraphs>
  <Slides>85</Slides>
  <Notes>83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Arial</vt:lpstr>
      <vt:lpstr>Calibri</vt:lpstr>
      <vt:lpstr>Calibri Light</vt:lpstr>
      <vt:lpstr>Cambria</vt:lpstr>
      <vt:lpstr>Comfortaa</vt:lpstr>
      <vt:lpstr>Consolas</vt:lpstr>
      <vt:lpstr>Office Theme</vt:lpstr>
      <vt:lpstr>Дървовидни структури от данни и алгоритми върху тях</vt:lpstr>
      <vt:lpstr>Съдържание</vt:lpstr>
      <vt:lpstr>Дървовидни структури от данни</vt:lpstr>
      <vt:lpstr>Дървовидни структури от данни [1/2]</vt:lpstr>
      <vt:lpstr>Дървовидни структури от данни [2/2]</vt:lpstr>
      <vt:lpstr>Дефиниция за дървета</vt:lpstr>
      <vt:lpstr>Обща дефиниция за дърво</vt:lpstr>
      <vt:lpstr>Терминология за дървовидни структури от данни</vt:lpstr>
      <vt:lpstr>Двоични дървета</vt:lpstr>
      <vt:lpstr>Двоични дървета</vt:lpstr>
      <vt:lpstr>Рекурсивна дефиниция на дървета</vt:lpstr>
      <vt:lpstr>Пример за структурата Tree&lt;T&gt;</vt:lpstr>
      <vt:lpstr>Задача: Реализирайте възел на дърво</vt:lpstr>
      <vt:lpstr>Задача: Отпечатайте елементите на дърво</vt:lpstr>
      <vt:lpstr>Решение: Отпечатайте елементите на дърво</vt:lpstr>
      <vt:lpstr>Обхождане на дървовидни структури</vt:lpstr>
      <vt:lpstr>Обхождане на дървовидни структури</vt:lpstr>
      <vt:lpstr>Обхождане в дълбочина (DFS)</vt:lpstr>
      <vt:lpstr>DFS в действие [1/18]</vt:lpstr>
      <vt:lpstr>DFS в действие [2/18]</vt:lpstr>
      <vt:lpstr>DFS в действие [3/18]</vt:lpstr>
      <vt:lpstr>DFS в действие [4/18]</vt:lpstr>
      <vt:lpstr>DFS в действие [5/18]</vt:lpstr>
      <vt:lpstr>DFS в действие [6/18]</vt:lpstr>
      <vt:lpstr>DFS в действие [7/18]</vt:lpstr>
      <vt:lpstr>DFS в действие [8/18]</vt:lpstr>
      <vt:lpstr>DFS в действие [9/18]</vt:lpstr>
      <vt:lpstr>DFS в действие [10/18]</vt:lpstr>
      <vt:lpstr>DFS в действие [11/18]</vt:lpstr>
      <vt:lpstr>DFS в действие [12/18]</vt:lpstr>
      <vt:lpstr>DFS в действие [13/18]</vt:lpstr>
      <vt:lpstr>DFS в действие [14/18]</vt:lpstr>
      <vt:lpstr>DFS в действие [15/18]</vt:lpstr>
      <vt:lpstr>DFS в действие [16/18]</vt:lpstr>
      <vt:lpstr>DFS в действие [17/18]</vt:lpstr>
      <vt:lpstr>DFS в действие [18/18]</vt:lpstr>
      <vt:lpstr>Задача: Извличане на елементи от дърво (DFS)</vt:lpstr>
      <vt:lpstr>PowerPoint Presentation</vt:lpstr>
      <vt:lpstr>Обхождане в ширина (BFS)</vt:lpstr>
      <vt:lpstr>BFS в действие [1/19]</vt:lpstr>
      <vt:lpstr>BFS в действие [2/19]</vt:lpstr>
      <vt:lpstr>BFS в действие [3/19]</vt:lpstr>
      <vt:lpstr>BFS в действие [4/19]</vt:lpstr>
      <vt:lpstr>BFS в действие [5/19]</vt:lpstr>
      <vt:lpstr>BFS в действие [6/19]</vt:lpstr>
      <vt:lpstr>BFS в действие [7/19]</vt:lpstr>
      <vt:lpstr>BFS в действие [8/19]</vt:lpstr>
      <vt:lpstr>BFS в действие [9/19]</vt:lpstr>
      <vt:lpstr>BFS в действие [10/19]</vt:lpstr>
      <vt:lpstr>BFS в действие [11/19]</vt:lpstr>
      <vt:lpstr>BFS в действие [12/19]</vt:lpstr>
      <vt:lpstr>BFS в действие [13/19]</vt:lpstr>
      <vt:lpstr>BFS в действие [14/19]</vt:lpstr>
      <vt:lpstr>BFS в действие [15/19]</vt:lpstr>
      <vt:lpstr>BFS в действие [16/19]</vt:lpstr>
      <vt:lpstr>BFS в действие [17/19]</vt:lpstr>
      <vt:lpstr>BFS в действие [18/19]</vt:lpstr>
      <vt:lpstr>BFS в действие [18/19]</vt:lpstr>
      <vt:lpstr>Двоични дървета за търсене</vt:lpstr>
      <vt:lpstr>Двоични дървета за търсене</vt:lpstr>
      <vt:lpstr>Възел в двоично дърво за търсене</vt:lpstr>
      <vt:lpstr>Тръсене в двоично дърво за търсене [1/2]</vt:lpstr>
      <vt:lpstr>Търсене в двоично дърво за търсене [2/2]</vt:lpstr>
      <vt:lpstr>Добавяне в двоично дърво за търсене [1/2]</vt:lpstr>
      <vt:lpstr>Добавяне в двоично дърво за търсене [2/2]</vt:lpstr>
      <vt:lpstr>Премахване от двоично дърво за търсене [1/4]</vt:lpstr>
      <vt:lpstr>PowerPoint Presentation</vt:lpstr>
      <vt:lpstr>PowerPoint Presentation</vt:lpstr>
      <vt:lpstr>PowerPoint Presentation</vt:lpstr>
      <vt:lpstr>Сложност при двоични дървета за търсене </vt:lpstr>
      <vt:lpstr>Най-добър случай</vt:lpstr>
      <vt:lpstr>Стандартен случай</vt:lpstr>
      <vt:lpstr>Най-лош случай</vt:lpstr>
      <vt:lpstr>Балансирани дървета</vt:lpstr>
      <vt:lpstr>Балансирани двоични дървета за търсене</vt:lpstr>
      <vt:lpstr>Балансирани двоични дървета за търсене</vt:lpstr>
      <vt:lpstr>Б-Дървета (B-Trees)</vt:lpstr>
      <vt:lpstr>Какво са B-Trees?</vt:lpstr>
      <vt:lpstr>Пример на B-Tree</vt:lpstr>
      <vt:lpstr>B-Trees и други балансирани дървета за търсене</vt:lpstr>
      <vt:lpstr>Червено-черни дървета</vt:lpstr>
      <vt:lpstr>Свойства на червено-черни дървета</vt:lpstr>
      <vt:lpstr>Пример за червено-черно дърво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2023-03-02T11:51:42Z</dcterms:modified>
</cp:coreProperties>
</file>