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9"/>
  </p:notesMasterIdLst>
  <p:sldIdLst>
    <p:sldId id="258" r:id="rId2"/>
    <p:sldId id="571" r:id="rId3"/>
    <p:sldId id="573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575" r:id="rId12"/>
    <p:sldId id="574" r:id="rId13"/>
    <p:sldId id="576" r:id="rId14"/>
    <p:sldId id="577" r:id="rId15"/>
    <p:sldId id="57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57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Хеш таблици" id="{0B0C01F3-1F60-4ADB-AC1E-9589654EAEF3}">
          <p14:sldIdLst>
            <p14:sldId id="573"/>
            <p14:sldId id="259"/>
            <p14:sldId id="261"/>
            <p14:sldId id="262"/>
            <p14:sldId id="263"/>
            <p14:sldId id="264"/>
            <p14:sldId id="265"/>
            <p14:sldId id="266"/>
            <p14:sldId id="575"/>
            <p14:sldId id="574"/>
            <p14:sldId id="576"/>
            <p14:sldId id="577"/>
            <p14:sldId id="578"/>
          </p14:sldIdLst>
        </p14:section>
        <p14:section name="Колизии" id="{96208633-8B3B-4A47-BCD7-38B0DB424B9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Сравняване на ключове" id="{44503C79-99D2-4E28-910B-217A6319B8A9}">
          <p14:sldIdLst>
            <p14:sldId id="303"/>
            <p14:sldId id="304"/>
            <p14:sldId id="305"/>
            <p14:sldId id="306"/>
          </p14:sldIdLst>
        </p14:section>
        <p14:section name="Речници" id="{EA1140F3-E0F0-45E8-80E4-D1B703DA3302}">
          <p14:sldIdLst>
            <p14:sldId id="307"/>
            <p14:sldId id="308"/>
            <p14:sldId id="309"/>
            <p14:sldId id="310"/>
            <p14:sldId id="311"/>
          </p14:sldIdLst>
        </p14:section>
        <p14:section name="Заключение" id="{9315BEE7-605C-4839-996A-A4EEA70921D9}">
          <p14:sldIdLst>
            <p14:sldId id="312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9FB5D-8E59-466F-B4B8-2D8F41DFD6B5}" v="63" dt="2023-03-02T14:04:30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2" autoAdjust="0"/>
    <p:restoredTop sz="94660"/>
  </p:normalViewPr>
  <p:slideViewPr>
    <p:cSldViewPr snapToGrid="0">
      <p:cViewPr>
        <p:scale>
          <a:sx n="75" d="100"/>
          <a:sy n="75" d="100"/>
        </p:scale>
        <p:origin x="891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97B9FB5D-8E59-466F-B4B8-2D8F41DFD6B5}"/>
    <pc:docChg chg="undo custSel addSld delSld modSld sldOrd addSection modSection">
      <pc:chgData name="БСУ" userId="bdbaa275-9249-41b1-8d15-242f632c67bf" providerId="ADAL" clId="{97B9FB5D-8E59-466F-B4B8-2D8F41DFD6B5}" dt="2023-03-02T14:04:33.122" v="933" actId="6549"/>
      <pc:docMkLst>
        <pc:docMk/>
      </pc:docMkLst>
      <pc:sldChg chg="modSp mod">
        <pc:chgData name="БСУ" userId="bdbaa275-9249-41b1-8d15-242f632c67bf" providerId="ADAL" clId="{97B9FB5D-8E59-466F-B4B8-2D8F41DFD6B5}" dt="2023-03-02T12:07:57.050" v="0"/>
        <pc:sldMkLst>
          <pc:docMk/>
          <pc:sldMk cId="2386959723" sldId="258"/>
        </pc:sldMkLst>
        <pc:spChg chg="mod">
          <ac:chgData name="БСУ" userId="bdbaa275-9249-41b1-8d15-242f632c67bf" providerId="ADAL" clId="{97B9FB5D-8E59-466F-B4B8-2D8F41DFD6B5}" dt="2023-03-02T12:07:57.050" v="0"/>
          <ac:spMkLst>
            <pc:docMk/>
            <pc:sldMk cId="2386959723" sldId="258"/>
            <ac:spMk id="4" creationId="{31A11B2B-6DC7-2642-A5E2-7E3177B71883}"/>
          </ac:spMkLst>
        </pc:spChg>
      </pc:sldChg>
      <pc:sldChg chg="addSp delSp modSp add mod">
        <pc:chgData name="БСУ" userId="bdbaa275-9249-41b1-8d15-242f632c67bf" providerId="ADAL" clId="{97B9FB5D-8E59-466F-B4B8-2D8F41DFD6B5}" dt="2023-03-02T12:50:50.755" v="90" actId="20577"/>
        <pc:sldMkLst>
          <pc:docMk/>
          <pc:sldMk cId="0" sldId="259"/>
        </pc:sldMkLst>
        <pc:spChg chg="add mod">
          <ac:chgData name="БСУ" userId="bdbaa275-9249-41b1-8d15-242f632c67bf" providerId="ADAL" clId="{97B9FB5D-8E59-466F-B4B8-2D8F41DFD6B5}" dt="2023-03-02T12:50:17.853" v="79" actId="208"/>
          <ac:spMkLst>
            <pc:docMk/>
            <pc:sldMk cId="0" sldId="259"/>
            <ac:spMk id="2" creationId="{C1F7BACD-F640-8595-B93B-B6DB98168121}"/>
          </ac:spMkLst>
        </pc:spChg>
        <pc:spChg chg="mod">
          <ac:chgData name="БСУ" userId="bdbaa275-9249-41b1-8d15-242f632c67bf" providerId="ADAL" clId="{97B9FB5D-8E59-466F-B4B8-2D8F41DFD6B5}" dt="2023-03-02T12:50:50.755" v="90" actId="20577"/>
          <ac:spMkLst>
            <pc:docMk/>
            <pc:sldMk cId="0" sldId="259"/>
            <ac:spMk id="13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0:00.558" v="59" actId="1076"/>
          <ac:spMkLst>
            <pc:docMk/>
            <pc:sldMk cId="0" sldId="259"/>
            <ac:spMk id="139" creationId="{00000000-0000-0000-0000-000000000000}"/>
          </ac:spMkLst>
        </pc:spChg>
        <pc:spChg chg="del mod">
          <ac:chgData name="БСУ" userId="bdbaa275-9249-41b1-8d15-242f632c67bf" providerId="ADAL" clId="{97B9FB5D-8E59-466F-B4B8-2D8F41DFD6B5}" dt="2023-03-02T12:49:48.634" v="55" actId="478"/>
          <ac:spMkLst>
            <pc:docMk/>
            <pc:sldMk cId="0" sldId="259"/>
            <ac:spMk id="140" creationId="{00000000-0000-0000-0000-000000000000}"/>
          </ac:spMkLst>
        </pc:spChg>
      </pc:sldChg>
      <pc:sldChg chg="modSp add del mod">
        <pc:chgData name="БСУ" userId="bdbaa275-9249-41b1-8d15-242f632c67bf" providerId="ADAL" clId="{97B9FB5D-8E59-466F-B4B8-2D8F41DFD6B5}" dt="2023-03-02T12:50:47.913" v="89" actId="47"/>
        <pc:sldMkLst>
          <pc:docMk/>
          <pc:sldMk cId="0" sldId="260"/>
        </pc:sldMkLst>
        <pc:spChg chg="mod">
          <ac:chgData name="БСУ" userId="bdbaa275-9249-41b1-8d15-242f632c67bf" providerId="ADAL" clId="{97B9FB5D-8E59-466F-B4B8-2D8F41DFD6B5}" dt="2023-03-02T12:50:35.101" v="87" actId="20577"/>
          <ac:spMkLst>
            <pc:docMk/>
            <pc:sldMk cId="0" sldId="260"/>
            <ac:spMk id="14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0:42.157" v="88" actId="13822"/>
          <ac:spMkLst>
            <pc:docMk/>
            <pc:sldMk cId="0" sldId="260"/>
            <ac:spMk id="146" creationId="{00000000-0000-0000-0000-000000000000}"/>
          </ac:spMkLst>
        </pc:spChg>
      </pc:sldChg>
      <pc:sldChg chg="modSp add mod">
        <pc:chgData name="БСУ" userId="bdbaa275-9249-41b1-8d15-242f632c67bf" providerId="ADAL" clId="{97B9FB5D-8E59-466F-B4B8-2D8F41DFD6B5}" dt="2023-03-02T12:52:31.605" v="115" actId="14100"/>
        <pc:sldMkLst>
          <pc:docMk/>
          <pc:sldMk cId="0" sldId="261"/>
        </pc:sldMkLst>
        <pc:spChg chg="mod">
          <ac:chgData name="БСУ" userId="bdbaa275-9249-41b1-8d15-242f632c67bf" providerId="ADAL" clId="{97B9FB5D-8E59-466F-B4B8-2D8F41DFD6B5}" dt="2023-03-02T12:52:31.605" v="115" actId="14100"/>
          <ac:spMkLst>
            <pc:docMk/>
            <pc:sldMk cId="0" sldId="261"/>
            <ac:spMk id="15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2:24.274" v="111" actId="1076"/>
          <ac:spMkLst>
            <pc:docMk/>
            <pc:sldMk cId="0" sldId="261"/>
            <ac:spMk id="15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1:05.481" v="92" actId="207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1:32.465" v="98" actId="208"/>
          <ac:spMkLst>
            <pc:docMk/>
            <pc:sldMk cId="0" sldId="261"/>
            <ac:spMk id="156" creationId="{00000000-0000-0000-0000-000000000000}"/>
          </ac:spMkLst>
        </pc:spChg>
        <pc:graphicFrameChg chg="mod modGraphic">
          <ac:chgData name="БСУ" userId="bdbaa275-9249-41b1-8d15-242f632c67bf" providerId="ADAL" clId="{97B9FB5D-8E59-466F-B4B8-2D8F41DFD6B5}" dt="2023-03-02T12:52:16.567" v="109"/>
          <ac:graphicFrameMkLst>
            <pc:docMk/>
            <pc:sldMk cId="0" sldId="261"/>
            <ac:graphicFrameMk id="153" creationId="{00000000-0000-0000-0000-000000000000}"/>
          </ac:graphicFrameMkLst>
        </pc:graphicFrameChg>
        <pc:graphicFrameChg chg="modGraphic">
          <ac:chgData name="БСУ" userId="bdbaa275-9249-41b1-8d15-242f632c67bf" providerId="ADAL" clId="{97B9FB5D-8E59-466F-B4B8-2D8F41DFD6B5}" dt="2023-03-02T12:51:38.251" v="99" actId="207"/>
          <ac:graphicFrameMkLst>
            <pc:docMk/>
            <pc:sldMk cId="0" sldId="261"/>
            <ac:graphicFrameMk id="154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97B9FB5D-8E59-466F-B4B8-2D8F41DFD6B5}" dt="2023-03-02T12:54:45.903" v="142" actId="207"/>
        <pc:sldMkLst>
          <pc:docMk/>
          <pc:sldMk cId="0" sldId="262"/>
        </pc:sldMkLst>
        <pc:spChg chg="mod">
          <ac:chgData name="БСУ" userId="bdbaa275-9249-41b1-8d15-242f632c67bf" providerId="ADAL" clId="{97B9FB5D-8E59-466F-B4B8-2D8F41DFD6B5}" dt="2023-03-02T12:53:32.189" v="123" actId="207"/>
          <ac:spMkLst>
            <pc:docMk/>
            <pc:sldMk cId="0" sldId="262"/>
            <ac:spMk id="16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4:45.903" v="142" actId="207"/>
          <ac:spMkLst>
            <pc:docMk/>
            <pc:sldMk cId="0" sldId="262"/>
            <ac:spMk id="16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4:25.907" v="141" actId="1076"/>
          <ac:spMkLst>
            <pc:docMk/>
            <pc:sldMk cId="0" sldId="262"/>
            <ac:spMk id="16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4:25.907" v="141" actId="1076"/>
          <ac:spMkLst>
            <pc:docMk/>
            <pc:sldMk cId="0" sldId="262"/>
            <ac:spMk id="16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4:25.907" v="141" actId="1076"/>
          <ac:spMkLst>
            <pc:docMk/>
            <pc:sldMk cId="0" sldId="262"/>
            <ac:spMk id="168" creationId="{00000000-0000-0000-0000-000000000000}"/>
          </ac:spMkLst>
        </pc:spChg>
        <pc:graphicFrameChg chg="mod modGraphic">
          <ac:chgData name="БСУ" userId="bdbaa275-9249-41b1-8d15-242f632c67bf" providerId="ADAL" clId="{97B9FB5D-8E59-466F-B4B8-2D8F41DFD6B5}" dt="2023-03-02T12:54:25.907" v="141" actId="1076"/>
          <ac:graphicFrameMkLst>
            <pc:docMk/>
            <pc:sldMk cId="0" sldId="262"/>
            <ac:graphicFrameMk id="163" creationId="{00000000-0000-0000-0000-000000000000}"/>
          </ac:graphicFrameMkLst>
        </pc:graphicFrameChg>
        <pc:graphicFrameChg chg="mod modGraphic">
          <ac:chgData name="БСУ" userId="bdbaa275-9249-41b1-8d15-242f632c67bf" providerId="ADAL" clId="{97B9FB5D-8E59-466F-B4B8-2D8F41DFD6B5}" dt="2023-03-02T12:54:25.907" v="141" actId="1076"/>
          <ac:graphicFrameMkLst>
            <pc:docMk/>
            <pc:sldMk cId="0" sldId="262"/>
            <ac:graphicFrameMk id="164" creationId="{00000000-0000-0000-0000-000000000000}"/>
          </ac:graphicFrameMkLst>
        </pc:graphicFrameChg>
        <pc:cxnChg chg="mod">
          <ac:chgData name="БСУ" userId="bdbaa275-9249-41b1-8d15-242f632c67bf" providerId="ADAL" clId="{97B9FB5D-8E59-466F-B4B8-2D8F41DFD6B5}" dt="2023-03-02T12:54:25.907" v="141" actId="1076"/>
          <ac:cxnSpMkLst>
            <pc:docMk/>
            <pc:sldMk cId="0" sldId="262"/>
            <ac:cxnSpMk id="167" creationId="{00000000-0000-0000-0000-000000000000}"/>
          </ac:cxnSpMkLst>
        </pc:cxnChg>
      </pc:sldChg>
      <pc:sldChg chg="modSp add mod">
        <pc:chgData name="БСУ" userId="bdbaa275-9249-41b1-8d15-242f632c67bf" providerId="ADAL" clId="{97B9FB5D-8E59-466F-B4B8-2D8F41DFD6B5}" dt="2023-03-02T12:56:03.531" v="166" actId="20577"/>
        <pc:sldMkLst>
          <pc:docMk/>
          <pc:sldMk cId="0" sldId="263"/>
        </pc:sldMkLst>
        <pc:spChg chg="mod">
          <ac:chgData name="БСУ" userId="bdbaa275-9249-41b1-8d15-242f632c67bf" providerId="ADAL" clId="{97B9FB5D-8E59-466F-B4B8-2D8F41DFD6B5}" dt="2023-03-02T12:56:03.531" v="166" actId="20577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5:22.367" v="149" actId="1076"/>
          <ac:spMkLst>
            <pc:docMk/>
            <pc:sldMk cId="0" sldId="263"/>
            <ac:spMk id="174" creationId="{00000000-0000-0000-0000-000000000000}"/>
          </ac:spMkLst>
        </pc:spChg>
      </pc:sldChg>
      <pc:sldChg chg="addSp delSp modSp add mod">
        <pc:chgData name="БСУ" userId="bdbaa275-9249-41b1-8d15-242f632c67bf" providerId="ADAL" clId="{97B9FB5D-8E59-466F-B4B8-2D8F41DFD6B5}" dt="2023-03-02T12:56:23.197" v="176" actId="478"/>
        <pc:sldMkLst>
          <pc:docMk/>
          <pc:sldMk cId="0" sldId="264"/>
        </pc:sldMkLst>
        <pc:spChg chg="add del mod">
          <ac:chgData name="БСУ" userId="bdbaa275-9249-41b1-8d15-242f632c67bf" providerId="ADAL" clId="{97B9FB5D-8E59-466F-B4B8-2D8F41DFD6B5}" dt="2023-03-02T12:56:23.197" v="176" actId="478"/>
          <ac:spMkLst>
            <pc:docMk/>
            <pc:sldMk cId="0" sldId="264"/>
            <ac:spMk id="3" creationId="{02B90E7C-3AD0-C83F-BFAA-E8494D32167A}"/>
          </ac:spMkLst>
        </pc:spChg>
        <pc:spChg chg="add mod">
          <ac:chgData name="БСУ" userId="bdbaa275-9249-41b1-8d15-242f632c67bf" providerId="ADAL" clId="{97B9FB5D-8E59-466F-B4B8-2D8F41DFD6B5}" dt="2023-03-02T12:56:19.554" v="175" actId="20577"/>
          <ac:spMkLst>
            <pc:docMk/>
            <pc:sldMk cId="0" sldId="264"/>
            <ac:spMk id="4" creationId="{DE9A5858-E4D3-229A-91D9-EE31D93A53E7}"/>
          </ac:spMkLst>
        </pc:spChg>
        <pc:spChg chg="del mod">
          <ac:chgData name="БСУ" userId="bdbaa275-9249-41b1-8d15-242f632c67bf" providerId="ADAL" clId="{97B9FB5D-8E59-466F-B4B8-2D8F41DFD6B5}" dt="2023-03-02T12:56:16.399" v="173" actId="478"/>
          <ac:spMkLst>
            <pc:docMk/>
            <pc:sldMk cId="0" sldId="264"/>
            <ac:spMk id="17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55:56.206" v="156" actId="1076"/>
          <ac:spMkLst>
            <pc:docMk/>
            <pc:sldMk cId="0" sldId="264"/>
            <ac:spMk id="180" creationId="{00000000-0000-0000-0000-000000000000}"/>
          </ac:spMkLst>
        </pc:spChg>
      </pc:sldChg>
      <pc:sldChg chg="modSp add mod">
        <pc:chgData name="БСУ" userId="bdbaa275-9249-41b1-8d15-242f632c67bf" providerId="ADAL" clId="{97B9FB5D-8E59-466F-B4B8-2D8F41DFD6B5}" dt="2023-03-02T13:43:46.169" v="597" actId="208"/>
        <pc:sldMkLst>
          <pc:docMk/>
          <pc:sldMk cId="0" sldId="265"/>
        </pc:sldMkLst>
        <pc:spChg chg="mod ord">
          <ac:chgData name="БСУ" userId="bdbaa275-9249-41b1-8d15-242f632c67bf" providerId="ADAL" clId="{97B9FB5D-8E59-466F-B4B8-2D8F41DFD6B5}" dt="2023-03-02T13:42:29.250" v="579" actId="166"/>
          <ac:spMkLst>
            <pc:docMk/>
            <pc:sldMk cId="0" sldId="265"/>
            <ac:spMk id="18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2:48.101" v="582" actId="12"/>
          <ac:spMkLst>
            <pc:docMk/>
            <pc:sldMk cId="0" sldId="265"/>
            <ac:spMk id="18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3:29.660" v="593" actId="207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3:37.612" v="596" actId="207"/>
          <ac:spMkLst>
            <pc:docMk/>
            <pc:sldMk cId="0" sldId="265"/>
            <ac:spMk id="18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3:29.660" v="593" actId="207"/>
          <ac:spMkLst>
            <pc:docMk/>
            <pc:sldMk cId="0" sldId="265"/>
            <ac:spMk id="19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3:07.507" v="589" actId="207"/>
          <ac:spMkLst>
            <pc:docMk/>
            <pc:sldMk cId="0" sldId="265"/>
            <ac:spMk id="19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3:24.866" v="592" actId="1076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3:21.867" v="591" actId="14100"/>
          <ac:spMkLst>
            <pc:docMk/>
            <pc:sldMk cId="0" sldId="265"/>
            <ac:spMk id="195" creationId="{00000000-0000-0000-0000-000000000000}"/>
          </ac:spMkLst>
        </pc:spChg>
        <pc:graphicFrameChg chg="modGraphic">
          <ac:chgData name="БСУ" userId="bdbaa275-9249-41b1-8d15-242f632c67bf" providerId="ADAL" clId="{97B9FB5D-8E59-466F-B4B8-2D8F41DFD6B5}" dt="2023-03-02T13:42:23.124" v="578" actId="207"/>
          <ac:graphicFrameMkLst>
            <pc:docMk/>
            <pc:sldMk cId="0" sldId="265"/>
            <ac:graphicFrameMk id="188" creationId="{00000000-0000-0000-0000-000000000000}"/>
          </ac:graphicFrameMkLst>
        </pc:graphicFrameChg>
        <pc:cxnChg chg="mod">
          <ac:chgData name="БСУ" userId="bdbaa275-9249-41b1-8d15-242f632c67bf" providerId="ADAL" clId="{97B9FB5D-8E59-466F-B4B8-2D8F41DFD6B5}" dt="2023-03-02T13:43:46.169" v="597" actId="208"/>
          <ac:cxnSpMkLst>
            <pc:docMk/>
            <pc:sldMk cId="0" sldId="265"/>
            <ac:cxnSpMk id="190" creationId="{00000000-0000-0000-0000-000000000000}"/>
          </ac:cxnSpMkLst>
        </pc:cxnChg>
        <pc:cxnChg chg="mod">
          <ac:chgData name="БСУ" userId="bdbaa275-9249-41b1-8d15-242f632c67bf" providerId="ADAL" clId="{97B9FB5D-8E59-466F-B4B8-2D8F41DFD6B5}" dt="2023-03-02T13:43:46.169" v="597" actId="208"/>
          <ac:cxnSpMkLst>
            <pc:docMk/>
            <pc:sldMk cId="0" sldId="265"/>
            <ac:cxnSpMk id="191" creationId="{00000000-0000-0000-0000-000000000000}"/>
          </ac:cxnSpMkLst>
        </pc:cxnChg>
      </pc:sldChg>
      <pc:sldChg chg="addSp delSp modSp add mod">
        <pc:chgData name="БСУ" userId="bdbaa275-9249-41b1-8d15-242f632c67bf" providerId="ADAL" clId="{97B9FB5D-8E59-466F-B4B8-2D8F41DFD6B5}" dt="2023-03-02T13:50:11.523" v="690"/>
        <pc:sldMkLst>
          <pc:docMk/>
          <pc:sldMk cId="0" sldId="266"/>
        </pc:sldMkLst>
        <pc:spChg chg="add del mod">
          <ac:chgData name="БСУ" userId="bdbaa275-9249-41b1-8d15-242f632c67bf" providerId="ADAL" clId="{97B9FB5D-8E59-466F-B4B8-2D8F41DFD6B5}" dt="2023-03-02T13:49:30.197" v="683" actId="478"/>
          <ac:spMkLst>
            <pc:docMk/>
            <pc:sldMk cId="0" sldId="266"/>
            <ac:spMk id="3" creationId="{8B047E6C-A090-31E8-5333-73A006FCF55B}"/>
          </ac:spMkLst>
        </pc:spChg>
        <pc:spChg chg="add mod">
          <ac:chgData name="БСУ" userId="bdbaa275-9249-41b1-8d15-242f632c67bf" providerId="ADAL" clId="{97B9FB5D-8E59-466F-B4B8-2D8F41DFD6B5}" dt="2023-03-02T13:49:30.942" v="684"/>
          <ac:spMkLst>
            <pc:docMk/>
            <pc:sldMk cId="0" sldId="266"/>
            <ac:spMk id="4" creationId="{E3014A96-8661-E77E-262F-A87139449C92}"/>
          </ac:spMkLst>
        </pc:spChg>
        <pc:spChg chg="add mod">
          <ac:chgData name="БСУ" userId="bdbaa275-9249-41b1-8d15-242f632c67bf" providerId="ADAL" clId="{97B9FB5D-8E59-466F-B4B8-2D8F41DFD6B5}" dt="2023-03-02T13:50:11.523" v="690"/>
          <ac:spMkLst>
            <pc:docMk/>
            <pc:sldMk cId="0" sldId="266"/>
            <ac:spMk id="5" creationId="{445B0675-9828-5AEF-F554-20C3213612A1}"/>
          </ac:spMkLst>
        </pc:spChg>
        <pc:spChg chg="mod">
          <ac:chgData name="БСУ" userId="bdbaa275-9249-41b1-8d15-242f632c67bf" providerId="ADAL" clId="{97B9FB5D-8E59-466F-B4B8-2D8F41DFD6B5}" dt="2023-03-02T13:47:18.332" v="640" actId="1076"/>
          <ac:spMkLst>
            <pc:docMk/>
            <pc:sldMk cId="0" sldId="266"/>
            <ac:spMk id="20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8:15.648" v="654" actId="1076"/>
          <ac:spMkLst>
            <pc:docMk/>
            <pc:sldMk cId="0" sldId="266"/>
            <ac:spMk id="202" creationId="{00000000-0000-0000-0000-000000000000}"/>
          </ac:spMkLst>
        </pc:spChg>
        <pc:spChg chg="del mod">
          <ac:chgData name="БСУ" userId="bdbaa275-9249-41b1-8d15-242f632c67bf" providerId="ADAL" clId="{97B9FB5D-8E59-466F-B4B8-2D8F41DFD6B5}" dt="2023-03-02T13:50:10.997" v="689" actId="478"/>
          <ac:spMkLst>
            <pc:docMk/>
            <pc:sldMk cId="0" sldId="266"/>
            <ac:spMk id="203" creationId="{00000000-0000-0000-0000-000000000000}"/>
          </ac:spMkLst>
        </pc:spChg>
        <pc:graphicFrameChg chg="add mod">
          <ac:chgData name="БСУ" userId="bdbaa275-9249-41b1-8d15-242f632c67bf" providerId="ADAL" clId="{97B9FB5D-8E59-466F-B4B8-2D8F41DFD6B5}" dt="2023-03-02T13:47:33.940" v="644" actId="1076"/>
          <ac:graphicFrameMkLst>
            <pc:docMk/>
            <pc:sldMk cId="0" sldId="266"/>
            <ac:graphicFrameMk id="2" creationId="{A6AEE3F3-DD8C-14E8-0412-B3E15DC7ADA6}"/>
          </ac:graphicFrameMkLst>
        </pc:graphicFrameChg>
        <pc:graphicFrameChg chg="del modGraphic">
          <ac:chgData name="БСУ" userId="bdbaa275-9249-41b1-8d15-242f632c67bf" providerId="ADAL" clId="{97B9FB5D-8E59-466F-B4B8-2D8F41DFD6B5}" dt="2023-03-02T13:47:27.481" v="642" actId="478"/>
          <ac:graphicFrameMkLst>
            <pc:docMk/>
            <pc:sldMk cId="0" sldId="266"/>
            <ac:graphicFrameMk id="201" creationId="{00000000-0000-0000-0000-000000000000}"/>
          </ac:graphicFrameMkLst>
        </pc:graphicFrameChg>
      </pc:sldChg>
      <pc:sldChg chg="addSp delSp modSp add del mod">
        <pc:chgData name="БСУ" userId="bdbaa275-9249-41b1-8d15-242f632c67bf" providerId="ADAL" clId="{97B9FB5D-8E59-466F-B4B8-2D8F41DFD6B5}" dt="2023-03-02T13:50:25.522" v="691" actId="47"/>
        <pc:sldMkLst>
          <pc:docMk/>
          <pc:sldMk cId="0" sldId="267"/>
        </pc:sldMkLst>
        <pc:spChg chg="add del mod">
          <ac:chgData name="БСУ" userId="bdbaa275-9249-41b1-8d15-242f632c67bf" providerId="ADAL" clId="{97B9FB5D-8E59-466F-B4B8-2D8F41DFD6B5}" dt="2023-03-02T13:45:21.009" v="616" actId="478"/>
          <ac:spMkLst>
            <pc:docMk/>
            <pc:sldMk cId="0" sldId="267"/>
            <ac:spMk id="3" creationId="{339347C2-B9AB-A0E7-2E51-8B7ABD490835}"/>
          </ac:spMkLst>
        </pc:spChg>
        <pc:spChg chg="add del mod">
          <ac:chgData name="БСУ" userId="bdbaa275-9249-41b1-8d15-242f632c67bf" providerId="ADAL" clId="{97B9FB5D-8E59-466F-B4B8-2D8F41DFD6B5}" dt="2023-03-02T13:45:27.418" v="618" actId="478"/>
          <ac:spMkLst>
            <pc:docMk/>
            <pc:sldMk cId="0" sldId="267"/>
            <ac:spMk id="5" creationId="{9D352F60-B0C7-712F-54C1-C610AC9763CE}"/>
          </ac:spMkLst>
        </pc:spChg>
        <pc:spChg chg="add mod ord">
          <ac:chgData name="БСУ" userId="bdbaa275-9249-41b1-8d15-242f632c67bf" providerId="ADAL" clId="{97B9FB5D-8E59-466F-B4B8-2D8F41DFD6B5}" dt="2023-03-02T13:45:52.999" v="623" actId="20577"/>
          <ac:spMkLst>
            <pc:docMk/>
            <pc:sldMk cId="0" sldId="267"/>
            <ac:spMk id="6" creationId="{C94A21A6-5673-A48E-B481-CDACE18B5C7A}"/>
          </ac:spMkLst>
        </pc:spChg>
        <pc:spChg chg="add mod">
          <ac:chgData name="БСУ" userId="bdbaa275-9249-41b1-8d15-242f632c67bf" providerId="ADAL" clId="{97B9FB5D-8E59-466F-B4B8-2D8F41DFD6B5}" dt="2023-03-02T13:45:41.468" v="620"/>
          <ac:spMkLst>
            <pc:docMk/>
            <pc:sldMk cId="0" sldId="267"/>
            <ac:spMk id="8" creationId="{AB327D41-1FF2-E15C-6247-F820D701FA93}"/>
          </ac:spMkLst>
        </pc:spChg>
        <pc:spChg chg="add del">
          <ac:chgData name="БСУ" userId="bdbaa275-9249-41b1-8d15-242f632c67bf" providerId="ADAL" clId="{97B9FB5D-8E59-466F-B4B8-2D8F41DFD6B5}" dt="2023-03-02T13:45:26.022" v="617" actId="478"/>
          <ac:spMkLst>
            <pc:docMk/>
            <pc:sldMk cId="0" sldId="267"/>
            <ac:spMk id="20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6:45.989" v="637" actId="208"/>
          <ac:spMkLst>
            <pc:docMk/>
            <pc:sldMk cId="0" sldId="267"/>
            <ac:spMk id="210" creationId="{00000000-0000-0000-0000-000000000000}"/>
          </ac:spMkLst>
        </pc:spChg>
        <pc:spChg chg="add del">
          <ac:chgData name="БСУ" userId="bdbaa275-9249-41b1-8d15-242f632c67bf" providerId="ADAL" clId="{97B9FB5D-8E59-466F-B4B8-2D8F41DFD6B5}" dt="2023-03-02T13:45:26.022" v="617" actId="478"/>
          <ac:spMkLst>
            <pc:docMk/>
            <pc:sldMk cId="0" sldId="267"/>
            <ac:spMk id="211" creationId="{00000000-0000-0000-0000-000000000000}"/>
          </ac:spMkLst>
        </pc:spChg>
        <pc:graphicFrameChg chg="add mod modGraphic">
          <ac:chgData name="БСУ" userId="bdbaa275-9249-41b1-8d15-242f632c67bf" providerId="ADAL" clId="{97B9FB5D-8E59-466F-B4B8-2D8F41DFD6B5}" dt="2023-03-02T13:46:32.595" v="634" actId="207"/>
          <ac:graphicFrameMkLst>
            <pc:docMk/>
            <pc:sldMk cId="0" sldId="267"/>
            <ac:graphicFrameMk id="7" creationId="{F36A5FB3-99CD-9CA6-1371-C0D7027310CF}"/>
          </ac:graphicFrameMkLst>
        </pc:graphicFrameChg>
        <pc:graphicFrameChg chg="add del mod modGraphic">
          <ac:chgData name="БСУ" userId="bdbaa275-9249-41b1-8d15-242f632c67bf" providerId="ADAL" clId="{97B9FB5D-8E59-466F-B4B8-2D8F41DFD6B5}" dt="2023-03-02T13:46:10.507" v="628" actId="1076"/>
          <ac:graphicFrameMkLst>
            <pc:docMk/>
            <pc:sldMk cId="0" sldId="267"/>
            <ac:graphicFrameMk id="209" creationId="{00000000-0000-0000-0000-000000000000}"/>
          </ac:graphicFrameMkLst>
        </pc:graphicFrameChg>
      </pc:sldChg>
      <pc:sldChg chg="modSp add del mod">
        <pc:chgData name="БСУ" userId="bdbaa275-9249-41b1-8d15-242f632c67bf" providerId="ADAL" clId="{97B9FB5D-8E59-466F-B4B8-2D8F41DFD6B5}" dt="2023-03-02T13:51:41.822" v="708" actId="47"/>
        <pc:sldMkLst>
          <pc:docMk/>
          <pc:sldMk cId="0" sldId="268"/>
        </pc:sldMkLst>
        <pc:graphicFrameChg chg="modGraphic">
          <ac:chgData name="БСУ" userId="bdbaa275-9249-41b1-8d15-242f632c67bf" providerId="ADAL" clId="{97B9FB5D-8E59-466F-B4B8-2D8F41DFD6B5}" dt="2023-03-02T13:50:35.361" v="693" actId="207"/>
          <ac:graphicFrameMkLst>
            <pc:docMk/>
            <pc:sldMk cId="0" sldId="268"/>
            <ac:graphicFrameMk id="217" creationId="{00000000-0000-0000-0000-000000000000}"/>
          </ac:graphicFrameMkLst>
        </pc:graphicFrameChg>
      </pc:sldChg>
      <pc:sldChg chg="modSp add del mod">
        <pc:chgData name="БСУ" userId="bdbaa275-9249-41b1-8d15-242f632c67bf" providerId="ADAL" clId="{97B9FB5D-8E59-466F-B4B8-2D8F41DFD6B5}" dt="2023-03-02T13:52:29.415" v="719" actId="47"/>
        <pc:sldMkLst>
          <pc:docMk/>
          <pc:sldMk cId="0" sldId="269"/>
        </pc:sldMkLst>
        <pc:graphicFrameChg chg="modGraphic">
          <ac:chgData name="БСУ" userId="bdbaa275-9249-41b1-8d15-242f632c67bf" providerId="ADAL" clId="{97B9FB5D-8E59-466F-B4B8-2D8F41DFD6B5}" dt="2023-03-02T13:51:58.776" v="711" actId="207"/>
          <ac:graphicFrameMkLst>
            <pc:docMk/>
            <pc:sldMk cId="0" sldId="269"/>
            <ac:graphicFrameMk id="225" creationId="{00000000-0000-0000-0000-000000000000}"/>
          </ac:graphicFrameMkLst>
        </pc:graphicFrameChg>
      </pc:sldChg>
      <pc:sldChg chg="add del">
        <pc:chgData name="БСУ" userId="bdbaa275-9249-41b1-8d15-242f632c67bf" providerId="ADAL" clId="{97B9FB5D-8E59-466F-B4B8-2D8F41DFD6B5}" dt="2023-03-02T13:53:27.263" v="730" actId="47"/>
        <pc:sldMkLst>
          <pc:docMk/>
          <pc:sldMk cId="0" sldId="270"/>
        </pc:sldMkLst>
      </pc:sldChg>
      <pc:sldChg chg="delSp add del mod">
        <pc:chgData name="БСУ" userId="bdbaa275-9249-41b1-8d15-242f632c67bf" providerId="ADAL" clId="{97B9FB5D-8E59-466F-B4B8-2D8F41DFD6B5}" dt="2023-03-02T13:55:08.464" v="766" actId="47"/>
        <pc:sldMkLst>
          <pc:docMk/>
          <pc:sldMk cId="0" sldId="271"/>
        </pc:sldMkLst>
        <pc:picChg chg="del">
          <ac:chgData name="БСУ" userId="bdbaa275-9249-41b1-8d15-242f632c67bf" providerId="ADAL" clId="{97B9FB5D-8E59-466F-B4B8-2D8F41DFD6B5}" dt="2023-03-02T13:54:10.557" v="746" actId="21"/>
          <ac:picMkLst>
            <pc:docMk/>
            <pc:sldMk cId="0" sldId="271"/>
            <ac:picMk id="244" creationId="{00000000-0000-0000-0000-000000000000}"/>
          </ac:picMkLst>
        </pc:picChg>
      </pc:sldChg>
      <pc:sldChg chg="modSp add mod">
        <pc:chgData name="БСУ" userId="bdbaa275-9249-41b1-8d15-242f632c67bf" providerId="ADAL" clId="{97B9FB5D-8E59-466F-B4B8-2D8F41DFD6B5}" dt="2023-03-02T13:15:50.679" v="199" actId="20577"/>
        <pc:sldMkLst>
          <pc:docMk/>
          <pc:sldMk cId="0" sldId="272"/>
        </pc:sldMkLst>
        <pc:spChg chg="mod">
          <ac:chgData name="БСУ" userId="bdbaa275-9249-41b1-8d15-242f632c67bf" providerId="ADAL" clId="{97B9FB5D-8E59-466F-B4B8-2D8F41DFD6B5}" dt="2023-03-02T13:15:50.679" v="199" actId="20577"/>
          <ac:spMkLst>
            <pc:docMk/>
            <pc:sldMk cId="0" sldId="272"/>
            <ac:spMk id="24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14:55.604" v="182" actId="1076"/>
          <ac:spMkLst>
            <pc:docMk/>
            <pc:sldMk cId="0" sldId="272"/>
            <ac:spMk id="250" creationId="{00000000-0000-0000-0000-000000000000}"/>
          </ac:spMkLst>
        </pc:spChg>
      </pc:sldChg>
      <pc:sldChg chg="addSp delSp modSp add mod">
        <pc:chgData name="БСУ" userId="bdbaa275-9249-41b1-8d15-242f632c67bf" providerId="ADAL" clId="{97B9FB5D-8E59-466F-B4B8-2D8F41DFD6B5}" dt="2023-03-02T13:16:02.498" v="204" actId="1076"/>
        <pc:sldMkLst>
          <pc:docMk/>
          <pc:sldMk cId="0" sldId="273"/>
        </pc:sldMkLst>
        <pc:spChg chg="add del mod">
          <ac:chgData name="БСУ" userId="bdbaa275-9249-41b1-8d15-242f632c67bf" providerId="ADAL" clId="{97B9FB5D-8E59-466F-B4B8-2D8F41DFD6B5}" dt="2023-03-02T13:15:57.218" v="201" actId="478"/>
          <ac:spMkLst>
            <pc:docMk/>
            <pc:sldMk cId="0" sldId="273"/>
            <ac:spMk id="3" creationId="{546DD9BF-CFBB-C30E-9AE9-24CE2C6101BD}"/>
          </ac:spMkLst>
        </pc:spChg>
        <pc:spChg chg="add mod">
          <ac:chgData name="БСУ" userId="bdbaa275-9249-41b1-8d15-242f632c67bf" providerId="ADAL" clId="{97B9FB5D-8E59-466F-B4B8-2D8F41DFD6B5}" dt="2023-03-02T13:16:00.335" v="203" actId="20577"/>
          <ac:spMkLst>
            <pc:docMk/>
            <pc:sldMk cId="0" sldId="273"/>
            <ac:spMk id="4" creationId="{01C54695-371A-4C92-B1B4-F9525D2146E0}"/>
          </ac:spMkLst>
        </pc:spChg>
        <pc:spChg chg="del mod">
          <ac:chgData name="БСУ" userId="bdbaa275-9249-41b1-8d15-242f632c67bf" providerId="ADAL" clId="{97B9FB5D-8E59-466F-B4B8-2D8F41DFD6B5}" dt="2023-03-02T13:15:56.068" v="200" actId="478"/>
          <ac:spMkLst>
            <pc:docMk/>
            <pc:sldMk cId="0" sldId="273"/>
            <ac:spMk id="25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16:02.498" v="204" actId="1076"/>
          <ac:spMkLst>
            <pc:docMk/>
            <pc:sldMk cId="0" sldId="273"/>
            <ac:spMk id="256" creationId="{00000000-0000-0000-0000-000000000000}"/>
          </ac:spMkLst>
        </pc:spChg>
      </pc:sldChg>
      <pc:sldChg chg="addSp delSp modSp add mod">
        <pc:chgData name="БСУ" userId="bdbaa275-9249-41b1-8d15-242f632c67bf" providerId="ADAL" clId="{97B9FB5D-8E59-466F-B4B8-2D8F41DFD6B5}" dt="2023-03-02T13:27:10.299" v="338" actId="208"/>
        <pc:sldMkLst>
          <pc:docMk/>
          <pc:sldMk cId="0" sldId="274"/>
        </pc:sldMkLst>
        <pc:spChg chg="add del mod">
          <ac:chgData name="БСУ" userId="bdbaa275-9249-41b1-8d15-242f632c67bf" providerId="ADAL" clId="{97B9FB5D-8E59-466F-B4B8-2D8F41DFD6B5}" dt="2023-03-02T13:26:45.646" v="333"/>
          <ac:spMkLst>
            <pc:docMk/>
            <pc:sldMk cId="0" sldId="274"/>
            <ac:spMk id="2" creationId="{D8B202AB-019B-DB87-2B7D-92A9611C226D}"/>
          </ac:spMkLst>
        </pc:spChg>
        <pc:spChg chg="add mod ord">
          <ac:chgData name="БСУ" userId="bdbaa275-9249-41b1-8d15-242f632c67bf" providerId="ADAL" clId="{97B9FB5D-8E59-466F-B4B8-2D8F41DFD6B5}" dt="2023-03-02T13:27:04.517" v="335" actId="167"/>
          <ac:spMkLst>
            <pc:docMk/>
            <pc:sldMk cId="0" sldId="274"/>
            <ac:spMk id="3" creationId="{34CF8EF0-0378-E416-0CC7-23D824DAD167}"/>
          </ac:spMkLst>
        </pc:spChg>
        <pc:spChg chg="mod">
          <ac:chgData name="БСУ" userId="bdbaa275-9249-41b1-8d15-242f632c67bf" providerId="ADAL" clId="{97B9FB5D-8E59-466F-B4B8-2D8F41DFD6B5}" dt="2023-03-02T13:26:26.705" v="330" actId="2711"/>
          <ac:spMkLst>
            <pc:docMk/>
            <pc:sldMk cId="0" sldId="274"/>
            <ac:spMk id="26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16:10.324" v="205" actId="207"/>
          <ac:spMkLst>
            <pc:docMk/>
            <pc:sldMk cId="0" sldId="274"/>
            <ac:spMk id="26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16:10.324" v="205" actId="207"/>
          <ac:spMkLst>
            <pc:docMk/>
            <pc:sldMk cId="0" sldId="274"/>
            <ac:spMk id="26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7:10.299" v="338" actId="208"/>
          <ac:spMkLst>
            <pc:docMk/>
            <pc:sldMk cId="0" sldId="274"/>
            <ac:spMk id="266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26:43.148" v="331" actId="478"/>
          <ac:grpSpMkLst>
            <pc:docMk/>
            <pc:sldMk cId="0" sldId="274"/>
            <ac:grpSpMk id="262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6:17.398" v="206" actId="207"/>
          <ac:graphicFrameMkLst>
            <pc:docMk/>
            <pc:sldMk cId="0" sldId="274"/>
            <ac:graphicFrameMk id="265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27:34.833" v="347" actId="208"/>
        <pc:sldMkLst>
          <pc:docMk/>
          <pc:sldMk cId="0" sldId="275"/>
        </pc:sldMkLst>
        <pc:spChg chg="add del mod">
          <ac:chgData name="БСУ" userId="bdbaa275-9249-41b1-8d15-242f632c67bf" providerId="ADAL" clId="{97B9FB5D-8E59-466F-B4B8-2D8F41DFD6B5}" dt="2023-03-02T13:27:21.334" v="341" actId="478"/>
          <ac:spMkLst>
            <pc:docMk/>
            <pc:sldMk cId="0" sldId="275"/>
            <ac:spMk id="3" creationId="{4275F24A-B46A-929C-F968-FB999146DE6A}"/>
          </ac:spMkLst>
        </pc:spChg>
        <pc:spChg chg="add mod ord">
          <ac:chgData name="БСУ" userId="bdbaa275-9249-41b1-8d15-242f632c67bf" providerId="ADAL" clId="{97B9FB5D-8E59-466F-B4B8-2D8F41DFD6B5}" dt="2023-03-02T13:27:28.345" v="344" actId="167"/>
          <ac:spMkLst>
            <pc:docMk/>
            <pc:sldMk cId="0" sldId="275"/>
            <ac:spMk id="4" creationId="{57C8E0AA-B584-D118-E1F5-D7FB596499F1}"/>
          </ac:spMkLst>
        </pc:spChg>
        <pc:spChg chg="add mod">
          <ac:chgData name="БСУ" userId="bdbaa275-9249-41b1-8d15-242f632c67bf" providerId="ADAL" clId="{97B9FB5D-8E59-466F-B4B8-2D8F41DFD6B5}" dt="2023-03-02T13:27:24.636" v="343" actId="20577"/>
          <ac:spMkLst>
            <pc:docMk/>
            <pc:sldMk cId="0" sldId="275"/>
            <ac:spMk id="5" creationId="{DAB3ABE4-D430-305C-8F74-01BBC18903ED}"/>
          </ac:spMkLst>
        </pc:spChg>
        <pc:spChg chg="del">
          <ac:chgData name="БСУ" userId="bdbaa275-9249-41b1-8d15-242f632c67bf" providerId="ADAL" clId="{97B9FB5D-8E59-466F-B4B8-2D8F41DFD6B5}" dt="2023-03-02T13:27:19.400" v="340" actId="478"/>
          <ac:spMkLst>
            <pc:docMk/>
            <pc:sldMk cId="0" sldId="275"/>
            <ac:spMk id="27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7:34.833" v="347" actId="208"/>
          <ac:spMkLst>
            <pc:docMk/>
            <pc:sldMk cId="0" sldId="275"/>
            <ac:spMk id="27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7:34.833" v="347" actId="208"/>
          <ac:spMkLst>
            <pc:docMk/>
            <pc:sldMk cId="0" sldId="275"/>
            <ac:spMk id="277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27:16.944" v="339" actId="478"/>
          <ac:grpSpMkLst>
            <pc:docMk/>
            <pc:sldMk cId="0" sldId="275"/>
            <ac:grpSpMk id="272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6:26.249" v="207" actId="207"/>
          <ac:graphicFrameMkLst>
            <pc:docMk/>
            <pc:sldMk cId="0" sldId="275"/>
            <ac:graphicFrameMk id="275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28:02.447" v="357" actId="208"/>
        <pc:sldMkLst>
          <pc:docMk/>
          <pc:sldMk cId="0" sldId="276"/>
        </pc:sldMkLst>
        <pc:spChg chg="add del mod">
          <ac:chgData name="БСУ" userId="bdbaa275-9249-41b1-8d15-242f632c67bf" providerId="ADAL" clId="{97B9FB5D-8E59-466F-B4B8-2D8F41DFD6B5}" dt="2023-03-02T13:27:47.127" v="350" actId="478"/>
          <ac:spMkLst>
            <pc:docMk/>
            <pc:sldMk cId="0" sldId="276"/>
            <ac:spMk id="3" creationId="{C6DE07B5-2D7D-8318-60C9-103C8B7E968F}"/>
          </ac:spMkLst>
        </pc:spChg>
        <pc:spChg chg="add mod ord">
          <ac:chgData name="БСУ" userId="bdbaa275-9249-41b1-8d15-242f632c67bf" providerId="ADAL" clId="{97B9FB5D-8E59-466F-B4B8-2D8F41DFD6B5}" dt="2023-03-02T13:27:54.627" v="353" actId="167"/>
          <ac:spMkLst>
            <pc:docMk/>
            <pc:sldMk cId="0" sldId="276"/>
            <ac:spMk id="4" creationId="{9A64CD94-CDB4-4557-12BA-80C4103EBB67}"/>
          </ac:spMkLst>
        </pc:spChg>
        <pc:spChg chg="add mod">
          <ac:chgData name="БСУ" userId="bdbaa275-9249-41b1-8d15-242f632c67bf" providerId="ADAL" clId="{97B9FB5D-8E59-466F-B4B8-2D8F41DFD6B5}" dt="2023-03-02T13:27:52.198" v="352" actId="20577"/>
          <ac:spMkLst>
            <pc:docMk/>
            <pc:sldMk cId="0" sldId="276"/>
            <ac:spMk id="5" creationId="{174E9C91-7C6E-E3E1-2A83-64ADB6A6B06F}"/>
          </ac:spMkLst>
        </pc:spChg>
        <pc:spChg chg="del">
          <ac:chgData name="БСУ" userId="bdbaa275-9249-41b1-8d15-242f632c67bf" providerId="ADAL" clId="{97B9FB5D-8E59-466F-B4B8-2D8F41DFD6B5}" dt="2023-03-02T13:27:45.418" v="349" actId="478"/>
          <ac:spMkLst>
            <pc:docMk/>
            <pc:sldMk cId="0" sldId="276"/>
            <ac:spMk id="28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02.447" v="357" actId="208"/>
          <ac:spMkLst>
            <pc:docMk/>
            <pc:sldMk cId="0" sldId="276"/>
            <ac:spMk id="28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02.447" v="357" actId="208"/>
          <ac:spMkLst>
            <pc:docMk/>
            <pc:sldMk cId="0" sldId="276"/>
            <ac:spMk id="28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02.447" v="357" actId="208"/>
          <ac:spMkLst>
            <pc:docMk/>
            <pc:sldMk cId="0" sldId="276"/>
            <ac:spMk id="289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27:43.417" v="348" actId="478"/>
          <ac:grpSpMkLst>
            <pc:docMk/>
            <pc:sldMk cId="0" sldId="276"/>
            <ac:grpSpMk id="283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6:31.792" v="208" actId="207"/>
          <ac:graphicFrameMkLst>
            <pc:docMk/>
            <pc:sldMk cId="0" sldId="276"/>
            <ac:graphicFrameMk id="286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28:24.620" v="366" actId="208"/>
        <pc:sldMkLst>
          <pc:docMk/>
          <pc:sldMk cId="0" sldId="277"/>
        </pc:sldMkLst>
        <pc:spChg chg="add del mod">
          <ac:chgData name="БСУ" userId="bdbaa275-9249-41b1-8d15-242f632c67bf" providerId="ADAL" clId="{97B9FB5D-8E59-466F-B4B8-2D8F41DFD6B5}" dt="2023-03-02T13:28:10.447" v="359" actId="478"/>
          <ac:spMkLst>
            <pc:docMk/>
            <pc:sldMk cId="0" sldId="277"/>
            <ac:spMk id="3" creationId="{22062474-F873-3269-7603-1C98231CF5A4}"/>
          </ac:spMkLst>
        </pc:spChg>
        <pc:spChg chg="add mod ord">
          <ac:chgData name="БСУ" userId="bdbaa275-9249-41b1-8d15-242f632c67bf" providerId="ADAL" clId="{97B9FB5D-8E59-466F-B4B8-2D8F41DFD6B5}" dt="2023-03-02T13:28:17.424" v="362" actId="167"/>
          <ac:spMkLst>
            <pc:docMk/>
            <pc:sldMk cId="0" sldId="277"/>
            <ac:spMk id="4" creationId="{6B2F7647-826C-1918-718C-053DB00734CD}"/>
          </ac:spMkLst>
        </pc:spChg>
        <pc:spChg chg="add mod">
          <ac:chgData name="БСУ" userId="bdbaa275-9249-41b1-8d15-242f632c67bf" providerId="ADAL" clId="{97B9FB5D-8E59-466F-B4B8-2D8F41DFD6B5}" dt="2023-03-02T13:28:14.863" v="361" actId="20577"/>
          <ac:spMkLst>
            <pc:docMk/>
            <pc:sldMk cId="0" sldId="277"/>
            <ac:spMk id="5" creationId="{AEBC66FF-5D9E-DC14-A379-511E79659E65}"/>
          </ac:spMkLst>
        </pc:spChg>
        <pc:spChg chg="del">
          <ac:chgData name="БСУ" userId="bdbaa275-9249-41b1-8d15-242f632c67bf" providerId="ADAL" clId="{97B9FB5D-8E59-466F-B4B8-2D8F41DFD6B5}" dt="2023-03-02T13:28:09.111" v="358" actId="478"/>
          <ac:spMkLst>
            <pc:docMk/>
            <pc:sldMk cId="0" sldId="277"/>
            <ac:spMk id="29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24.620" v="366" actId="208"/>
          <ac:spMkLst>
            <pc:docMk/>
            <pc:sldMk cId="0" sldId="277"/>
            <ac:spMk id="29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24.620" v="366" actId="208"/>
          <ac:spMkLst>
            <pc:docMk/>
            <pc:sldMk cId="0" sldId="277"/>
            <ac:spMk id="30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24.620" v="366" actId="208"/>
          <ac:spMkLst>
            <pc:docMk/>
            <pc:sldMk cId="0" sldId="277"/>
            <ac:spMk id="30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24.620" v="366" actId="208"/>
          <ac:spMkLst>
            <pc:docMk/>
            <pc:sldMk cId="0" sldId="277"/>
            <ac:spMk id="302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28:09.111" v="358" actId="478"/>
          <ac:grpSpMkLst>
            <pc:docMk/>
            <pc:sldMk cId="0" sldId="277"/>
            <ac:grpSpMk id="295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6:38.961" v="209" actId="207"/>
          <ac:graphicFrameMkLst>
            <pc:docMk/>
            <pc:sldMk cId="0" sldId="277"/>
            <ac:graphicFrameMk id="298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4:02.861" v="443" actId="1076"/>
        <pc:sldMkLst>
          <pc:docMk/>
          <pc:sldMk cId="0" sldId="278"/>
        </pc:sldMkLst>
        <pc:spChg chg="add del mod">
          <ac:chgData name="БСУ" userId="bdbaa275-9249-41b1-8d15-242f632c67bf" providerId="ADAL" clId="{97B9FB5D-8E59-466F-B4B8-2D8F41DFD6B5}" dt="2023-03-02T13:28:40.078" v="368" actId="478"/>
          <ac:spMkLst>
            <pc:docMk/>
            <pc:sldMk cId="0" sldId="278"/>
            <ac:spMk id="3" creationId="{65D46692-A108-8847-CB10-FB51C189232C}"/>
          </ac:spMkLst>
        </pc:spChg>
        <pc:spChg chg="add mod ord">
          <ac:chgData name="БСУ" userId="bdbaa275-9249-41b1-8d15-242f632c67bf" providerId="ADAL" clId="{97B9FB5D-8E59-466F-B4B8-2D8F41DFD6B5}" dt="2023-03-02T13:28:47.214" v="370" actId="167"/>
          <ac:spMkLst>
            <pc:docMk/>
            <pc:sldMk cId="0" sldId="278"/>
            <ac:spMk id="4" creationId="{C7DC72AE-D586-7814-C553-78F314D048BC}"/>
          </ac:spMkLst>
        </pc:spChg>
        <pc:spChg chg="add mod">
          <ac:chgData name="БСУ" userId="bdbaa275-9249-41b1-8d15-242f632c67bf" providerId="ADAL" clId="{97B9FB5D-8E59-466F-B4B8-2D8F41DFD6B5}" dt="2023-03-02T13:29:49.989" v="383" actId="20577"/>
          <ac:spMkLst>
            <pc:docMk/>
            <pc:sldMk cId="0" sldId="278"/>
            <ac:spMk id="5" creationId="{B11186B6-2557-A343-F176-19642FEAF497}"/>
          </ac:spMkLst>
        </pc:spChg>
        <pc:spChg chg="add mod">
          <ac:chgData name="БСУ" userId="bdbaa275-9249-41b1-8d15-242f632c67bf" providerId="ADAL" clId="{97B9FB5D-8E59-466F-B4B8-2D8F41DFD6B5}" dt="2023-03-02T13:29:28.688" v="380" actId="13822"/>
          <ac:spMkLst>
            <pc:docMk/>
            <pc:sldMk cId="0" sldId="278"/>
            <ac:spMk id="6" creationId="{E6FD875F-F647-E688-5DBC-8CDF8EA1891D}"/>
          </ac:spMkLst>
        </pc:spChg>
        <pc:spChg chg="del">
          <ac:chgData name="БСУ" userId="bdbaa275-9249-41b1-8d15-242f632c67bf" providerId="ADAL" clId="{97B9FB5D-8E59-466F-B4B8-2D8F41DFD6B5}" dt="2023-03-02T13:28:38.475" v="367" actId="478"/>
          <ac:spMkLst>
            <pc:docMk/>
            <pc:sldMk cId="0" sldId="278"/>
            <ac:spMk id="30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59.798" v="373" actId="208"/>
          <ac:spMkLst>
            <pc:docMk/>
            <pc:sldMk cId="0" sldId="278"/>
            <ac:spMk id="31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59.798" v="373" actId="208"/>
          <ac:spMkLst>
            <pc:docMk/>
            <pc:sldMk cId="0" sldId="278"/>
            <ac:spMk id="31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59.798" v="373" actId="208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59.798" v="373" actId="208"/>
          <ac:spMkLst>
            <pc:docMk/>
            <pc:sldMk cId="0" sldId="278"/>
            <ac:spMk id="31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8:59.798" v="373" actId="208"/>
          <ac:spMkLst>
            <pc:docMk/>
            <pc:sldMk cId="0" sldId="278"/>
            <ac:spMk id="31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4:02.861" v="443" actId="1076"/>
          <ac:spMkLst>
            <pc:docMk/>
            <pc:sldMk cId="0" sldId="278"/>
            <ac:spMk id="318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28:38.475" v="367" actId="478"/>
          <ac:grpSpMkLst>
            <pc:docMk/>
            <pc:sldMk cId="0" sldId="278"/>
            <ac:grpSpMk id="308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6:48.266" v="210" actId="207"/>
          <ac:graphicFrameMkLst>
            <pc:docMk/>
            <pc:sldMk cId="0" sldId="278"/>
            <ac:graphicFrameMk id="311" creationId="{00000000-0000-0000-0000-000000000000}"/>
          </ac:graphicFrameMkLst>
        </pc:graphicFrameChg>
        <pc:picChg chg="del mod">
          <ac:chgData name="БСУ" userId="bdbaa275-9249-41b1-8d15-242f632c67bf" providerId="ADAL" clId="{97B9FB5D-8E59-466F-B4B8-2D8F41DFD6B5}" dt="2023-03-02T13:29:18.085" v="378" actId="478"/>
          <ac:picMkLst>
            <pc:docMk/>
            <pc:sldMk cId="0" sldId="278"/>
            <ac:picMk id="317" creationId="{00000000-0000-0000-0000-000000000000}"/>
          </ac:picMkLst>
        </pc:picChg>
      </pc:sldChg>
      <pc:sldChg chg="addSp delSp modSp add mod">
        <pc:chgData name="БСУ" userId="bdbaa275-9249-41b1-8d15-242f632c67bf" providerId="ADAL" clId="{97B9FB5D-8E59-466F-B4B8-2D8F41DFD6B5}" dt="2023-03-02T13:30:28.261" v="393" actId="208"/>
        <pc:sldMkLst>
          <pc:docMk/>
          <pc:sldMk cId="0" sldId="279"/>
        </pc:sldMkLst>
        <pc:spChg chg="add mod">
          <ac:chgData name="БСУ" userId="bdbaa275-9249-41b1-8d15-242f632c67bf" providerId="ADAL" clId="{97B9FB5D-8E59-466F-B4B8-2D8F41DFD6B5}" dt="2023-03-02T13:29:41.382" v="382"/>
          <ac:spMkLst>
            <pc:docMk/>
            <pc:sldMk cId="0" sldId="279"/>
            <ac:spMk id="2" creationId="{9E4BAF27-5842-1F81-9FE5-17F083BA18E5}"/>
          </ac:spMkLst>
        </pc:spChg>
        <pc:spChg chg="add del mod">
          <ac:chgData name="БСУ" userId="bdbaa275-9249-41b1-8d15-242f632c67bf" providerId="ADAL" clId="{97B9FB5D-8E59-466F-B4B8-2D8F41DFD6B5}" dt="2023-03-02T13:30:08.887" v="385" actId="478"/>
          <ac:spMkLst>
            <pc:docMk/>
            <pc:sldMk cId="0" sldId="279"/>
            <ac:spMk id="4" creationId="{DE7925A2-41B4-F00F-2BB0-A4153DEE4033}"/>
          </ac:spMkLst>
        </pc:spChg>
        <pc:spChg chg="add mod ord">
          <ac:chgData name="БСУ" userId="bdbaa275-9249-41b1-8d15-242f632c67bf" providerId="ADAL" clId="{97B9FB5D-8E59-466F-B4B8-2D8F41DFD6B5}" dt="2023-03-02T13:30:18.172" v="388" actId="167"/>
          <ac:spMkLst>
            <pc:docMk/>
            <pc:sldMk cId="0" sldId="279"/>
            <ac:spMk id="5" creationId="{808F331C-E87B-F0FA-643D-9301C6CF04A4}"/>
          </ac:spMkLst>
        </pc:spChg>
        <pc:spChg chg="add mod">
          <ac:chgData name="БСУ" userId="bdbaa275-9249-41b1-8d15-242f632c67bf" providerId="ADAL" clId="{97B9FB5D-8E59-466F-B4B8-2D8F41DFD6B5}" dt="2023-03-02T13:30:12.847" v="387" actId="20577"/>
          <ac:spMkLst>
            <pc:docMk/>
            <pc:sldMk cId="0" sldId="279"/>
            <ac:spMk id="6" creationId="{F2BFEB02-980B-6601-C9C1-513EB42E4F1A}"/>
          </ac:spMkLst>
        </pc:spChg>
        <pc:spChg chg="del">
          <ac:chgData name="БСУ" userId="bdbaa275-9249-41b1-8d15-242f632c67bf" providerId="ADAL" clId="{97B9FB5D-8E59-466F-B4B8-2D8F41DFD6B5}" dt="2023-03-02T13:30:07.536" v="384" actId="478"/>
          <ac:spMkLst>
            <pc:docMk/>
            <pc:sldMk cId="0" sldId="279"/>
            <ac:spMk id="32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0:28.261" v="393" actId="208"/>
          <ac:spMkLst>
            <pc:docMk/>
            <pc:sldMk cId="0" sldId="279"/>
            <ac:spMk id="32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0:28.261" v="393" actId="208"/>
          <ac:spMkLst>
            <pc:docMk/>
            <pc:sldMk cId="0" sldId="279"/>
            <ac:spMk id="32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0:28.261" v="393" actId="208"/>
          <ac:spMkLst>
            <pc:docMk/>
            <pc:sldMk cId="0" sldId="279"/>
            <ac:spMk id="33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0:28.261" v="393" actId="208"/>
          <ac:spMkLst>
            <pc:docMk/>
            <pc:sldMk cId="0" sldId="279"/>
            <ac:spMk id="33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0:28.261" v="393" actId="208"/>
          <ac:spMkLst>
            <pc:docMk/>
            <pc:sldMk cId="0" sldId="279"/>
            <ac:spMk id="33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0:28.261" v="393" actId="208"/>
          <ac:spMkLst>
            <pc:docMk/>
            <pc:sldMk cId="0" sldId="279"/>
            <ac:spMk id="334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0:07.536" v="384" actId="478"/>
          <ac:grpSpMkLst>
            <pc:docMk/>
            <pc:sldMk cId="0" sldId="279"/>
            <ac:grpSpMk id="324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00.487" v="211" actId="207"/>
          <ac:graphicFrameMkLst>
            <pc:docMk/>
            <pc:sldMk cId="0" sldId="279"/>
            <ac:graphicFrameMk id="327" creationId="{00000000-0000-0000-0000-000000000000}"/>
          </ac:graphicFrameMkLst>
        </pc:graphicFrameChg>
        <pc:picChg chg="del">
          <ac:chgData name="БСУ" userId="bdbaa275-9249-41b1-8d15-242f632c67bf" providerId="ADAL" clId="{97B9FB5D-8E59-466F-B4B8-2D8F41DFD6B5}" dt="2023-03-02T13:29:36.313" v="381" actId="478"/>
          <ac:picMkLst>
            <pc:docMk/>
            <pc:sldMk cId="0" sldId="279"/>
            <ac:picMk id="333" creationId="{00000000-0000-0000-0000-000000000000}"/>
          </ac:picMkLst>
        </pc:picChg>
      </pc:sldChg>
      <pc:sldChg chg="addSp delSp modSp add mod">
        <pc:chgData name="БСУ" userId="bdbaa275-9249-41b1-8d15-242f632c67bf" providerId="ADAL" clId="{97B9FB5D-8E59-466F-B4B8-2D8F41DFD6B5}" dt="2023-03-02T13:31:16.258" v="403" actId="20577"/>
        <pc:sldMkLst>
          <pc:docMk/>
          <pc:sldMk cId="0" sldId="280"/>
        </pc:sldMkLst>
        <pc:spChg chg="add del mod">
          <ac:chgData name="БСУ" userId="bdbaa275-9249-41b1-8d15-242f632c67bf" providerId="ADAL" clId="{97B9FB5D-8E59-466F-B4B8-2D8F41DFD6B5}" dt="2023-03-02T13:30:47.808" v="395" actId="478"/>
          <ac:spMkLst>
            <pc:docMk/>
            <pc:sldMk cId="0" sldId="280"/>
            <ac:spMk id="3" creationId="{ECE1ECA6-549C-9DD7-19EB-36F81AEEC652}"/>
          </ac:spMkLst>
        </pc:spChg>
        <pc:spChg chg="add mod ord">
          <ac:chgData name="БСУ" userId="bdbaa275-9249-41b1-8d15-242f632c67bf" providerId="ADAL" clId="{97B9FB5D-8E59-466F-B4B8-2D8F41DFD6B5}" dt="2023-03-02T13:30:52.671" v="397" actId="167"/>
          <ac:spMkLst>
            <pc:docMk/>
            <pc:sldMk cId="0" sldId="280"/>
            <ac:spMk id="4" creationId="{C87EA326-DDC6-1258-F3E7-8FDC3535BED0}"/>
          </ac:spMkLst>
        </pc:spChg>
        <pc:spChg chg="add mod">
          <ac:chgData name="БСУ" userId="bdbaa275-9249-41b1-8d15-242f632c67bf" providerId="ADAL" clId="{97B9FB5D-8E59-466F-B4B8-2D8F41DFD6B5}" dt="2023-03-02T13:30:48.756" v="396"/>
          <ac:spMkLst>
            <pc:docMk/>
            <pc:sldMk cId="0" sldId="280"/>
            <ac:spMk id="5" creationId="{B0002833-DCEC-338B-354B-4C27287F1BFB}"/>
          </ac:spMkLst>
        </pc:spChg>
        <pc:spChg chg="add mod">
          <ac:chgData name="БСУ" userId="bdbaa275-9249-41b1-8d15-242f632c67bf" providerId="ADAL" clId="{97B9FB5D-8E59-466F-B4B8-2D8F41DFD6B5}" dt="2023-03-02T13:31:16.258" v="403" actId="20577"/>
          <ac:spMkLst>
            <pc:docMk/>
            <pc:sldMk cId="0" sldId="280"/>
            <ac:spMk id="6" creationId="{C4910267-601A-7013-6F86-1973A343DF89}"/>
          </ac:spMkLst>
        </pc:spChg>
        <pc:spChg chg="add mod">
          <ac:chgData name="БСУ" userId="bdbaa275-9249-41b1-8d15-242f632c67bf" providerId="ADAL" clId="{97B9FB5D-8E59-466F-B4B8-2D8F41DFD6B5}" dt="2023-03-02T13:31:02.001" v="399" actId="1076"/>
          <ac:spMkLst>
            <pc:docMk/>
            <pc:sldMk cId="0" sldId="280"/>
            <ac:spMk id="7" creationId="{DB68101E-F6E7-10EB-A5C3-6BA43CF41DAF}"/>
          </ac:spMkLst>
        </pc:spChg>
        <pc:spChg chg="del">
          <ac:chgData name="БСУ" userId="bdbaa275-9249-41b1-8d15-242f632c67bf" providerId="ADAL" clId="{97B9FB5D-8E59-466F-B4B8-2D8F41DFD6B5}" dt="2023-03-02T13:30:43.869" v="394" actId="478"/>
          <ac:spMkLst>
            <pc:docMk/>
            <pc:sldMk cId="0" sldId="280"/>
            <ac:spMk id="33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13.084" v="402" actId="208"/>
          <ac:spMkLst>
            <pc:docMk/>
            <pc:sldMk cId="0" sldId="280"/>
            <ac:spMk id="34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13.084" v="402" actId="208"/>
          <ac:spMkLst>
            <pc:docMk/>
            <pc:sldMk cId="0" sldId="280"/>
            <ac:spMk id="34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13.084" v="402" actId="208"/>
          <ac:spMkLst>
            <pc:docMk/>
            <pc:sldMk cId="0" sldId="280"/>
            <ac:spMk id="34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13.084" v="402" actId="208"/>
          <ac:spMkLst>
            <pc:docMk/>
            <pc:sldMk cId="0" sldId="280"/>
            <ac:spMk id="34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13.084" v="402" actId="208"/>
          <ac:spMkLst>
            <pc:docMk/>
            <pc:sldMk cId="0" sldId="280"/>
            <ac:spMk id="34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13.084" v="402" actId="208"/>
          <ac:spMkLst>
            <pc:docMk/>
            <pc:sldMk cId="0" sldId="280"/>
            <ac:spMk id="35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13.084" v="402" actId="208"/>
          <ac:spMkLst>
            <pc:docMk/>
            <pc:sldMk cId="0" sldId="280"/>
            <ac:spMk id="351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0:43.869" v="394" actId="478"/>
          <ac:grpSpMkLst>
            <pc:docMk/>
            <pc:sldMk cId="0" sldId="280"/>
            <ac:grpSpMk id="340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06.114" v="212" actId="207"/>
          <ac:graphicFrameMkLst>
            <pc:docMk/>
            <pc:sldMk cId="0" sldId="280"/>
            <ac:graphicFrameMk id="343" creationId="{00000000-0000-0000-0000-000000000000}"/>
          </ac:graphicFrameMkLst>
        </pc:graphicFrameChg>
        <pc:picChg chg="del">
          <ac:chgData name="БСУ" userId="bdbaa275-9249-41b1-8d15-242f632c67bf" providerId="ADAL" clId="{97B9FB5D-8E59-466F-B4B8-2D8F41DFD6B5}" dt="2023-03-02T13:30:43.869" v="394" actId="478"/>
          <ac:picMkLst>
            <pc:docMk/>
            <pc:sldMk cId="0" sldId="280"/>
            <ac:picMk id="349" creationId="{00000000-0000-0000-0000-000000000000}"/>
          </ac:picMkLst>
        </pc:picChg>
        <pc:picChg chg="del">
          <ac:chgData name="БСУ" userId="bdbaa275-9249-41b1-8d15-242f632c67bf" providerId="ADAL" clId="{97B9FB5D-8E59-466F-B4B8-2D8F41DFD6B5}" dt="2023-03-02T13:30:43.869" v="394" actId="478"/>
          <ac:picMkLst>
            <pc:docMk/>
            <pc:sldMk cId="0" sldId="280"/>
            <ac:picMk id="352" creationId="{00000000-0000-0000-0000-000000000000}"/>
          </ac:picMkLst>
        </pc:picChg>
      </pc:sldChg>
      <pc:sldChg chg="addSp delSp modSp add mod">
        <pc:chgData name="БСУ" userId="bdbaa275-9249-41b1-8d15-242f632c67bf" providerId="ADAL" clId="{97B9FB5D-8E59-466F-B4B8-2D8F41DFD6B5}" dt="2023-03-02T13:31:48.763" v="415" actId="208"/>
        <pc:sldMkLst>
          <pc:docMk/>
          <pc:sldMk cId="0" sldId="281"/>
        </pc:sldMkLst>
        <pc:spChg chg="add del mod">
          <ac:chgData name="БСУ" userId="bdbaa275-9249-41b1-8d15-242f632c67bf" providerId="ADAL" clId="{97B9FB5D-8E59-466F-B4B8-2D8F41DFD6B5}" dt="2023-03-02T13:31:32.950" v="409" actId="478"/>
          <ac:spMkLst>
            <pc:docMk/>
            <pc:sldMk cId="0" sldId="281"/>
            <ac:spMk id="3" creationId="{CD72E74D-711B-9751-8A02-587B14CCEA83}"/>
          </ac:spMkLst>
        </pc:spChg>
        <pc:spChg chg="add mod ord">
          <ac:chgData name="БСУ" userId="bdbaa275-9249-41b1-8d15-242f632c67bf" providerId="ADAL" clId="{97B9FB5D-8E59-466F-B4B8-2D8F41DFD6B5}" dt="2023-03-02T13:31:36.864" v="411" actId="167"/>
          <ac:spMkLst>
            <pc:docMk/>
            <pc:sldMk cId="0" sldId="281"/>
            <ac:spMk id="4" creationId="{8BBF9574-3A85-2C42-FEC7-309E086657CF}"/>
          </ac:spMkLst>
        </pc:spChg>
        <pc:spChg chg="add mod">
          <ac:chgData name="БСУ" userId="bdbaa275-9249-41b1-8d15-242f632c67bf" providerId="ADAL" clId="{97B9FB5D-8E59-466F-B4B8-2D8F41DFD6B5}" dt="2023-03-02T13:31:33.910" v="410"/>
          <ac:spMkLst>
            <pc:docMk/>
            <pc:sldMk cId="0" sldId="281"/>
            <ac:spMk id="5" creationId="{36481F22-BE74-342B-FF49-6A5786855CA2}"/>
          </ac:spMkLst>
        </pc:spChg>
        <pc:spChg chg="add mod">
          <ac:chgData name="БСУ" userId="bdbaa275-9249-41b1-8d15-242f632c67bf" providerId="ADAL" clId="{97B9FB5D-8E59-466F-B4B8-2D8F41DFD6B5}" dt="2023-03-02T13:31:38.814" v="412" actId="20577"/>
          <ac:spMkLst>
            <pc:docMk/>
            <pc:sldMk cId="0" sldId="281"/>
            <ac:spMk id="6" creationId="{AB338C44-DD77-1144-BA02-DCC96822D3D6}"/>
          </ac:spMkLst>
        </pc:spChg>
        <pc:spChg chg="add mod">
          <ac:chgData name="БСУ" userId="bdbaa275-9249-41b1-8d15-242f632c67bf" providerId="ADAL" clId="{97B9FB5D-8E59-466F-B4B8-2D8F41DFD6B5}" dt="2023-03-02T13:31:33.910" v="410"/>
          <ac:spMkLst>
            <pc:docMk/>
            <pc:sldMk cId="0" sldId="281"/>
            <ac:spMk id="7" creationId="{E007FD7B-7C33-517C-370A-E10DA2AF46E2}"/>
          </ac:spMkLst>
        </pc:spChg>
        <pc:spChg chg="del">
          <ac:chgData name="БСУ" userId="bdbaa275-9249-41b1-8d15-242f632c67bf" providerId="ADAL" clId="{97B9FB5D-8E59-466F-B4B8-2D8F41DFD6B5}" dt="2023-03-02T13:31:32.085" v="408" actId="478"/>
          <ac:spMkLst>
            <pc:docMk/>
            <pc:sldMk cId="0" sldId="281"/>
            <ac:spMk id="357" creationId="{00000000-0000-0000-0000-000000000000}"/>
          </ac:spMkLst>
        </pc:spChg>
        <pc:spChg chg="del topLvl">
          <ac:chgData name="БСУ" userId="bdbaa275-9249-41b1-8d15-242f632c67bf" providerId="ADAL" clId="{97B9FB5D-8E59-466F-B4B8-2D8F41DFD6B5}" dt="2023-03-02T13:31:30.011" v="407" actId="478"/>
          <ac:spMkLst>
            <pc:docMk/>
            <pc:sldMk cId="0" sldId="281"/>
            <ac:spMk id="359" creationId="{00000000-0000-0000-0000-000000000000}"/>
          </ac:spMkLst>
        </pc:spChg>
        <pc:spChg chg="del topLvl">
          <ac:chgData name="БСУ" userId="bdbaa275-9249-41b1-8d15-242f632c67bf" providerId="ADAL" clId="{97B9FB5D-8E59-466F-B4B8-2D8F41DFD6B5}" dt="2023-03-02T13:31:28.768" v="406" actId="478"/>
          <ac:spMkLst>
            <pc:docMk/>
            <pc:sldMk cId="0" sldId="281"/>
            <ac:spMk id="36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48.763" v="415" actId="208"/>
          <ac:spMkLst>
            <pc:docMk/>
            <pc:sldMk cId="0" sldId="281"/>
            <ac:spMk id="36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48.763" v="415" actId="208"/>
          <ac:spMkLst>
            <pc:docMk/>
            <pc:sldMk cId="0" sldId="281"/>
            <ac:spMk id="36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48.763" v="415" actId="208"/>
          <ac:spMkLst>
            <pc:docMk/>
            <pc:sldMk cId="0" sldId="281"/>
            <ac:spMk id="36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48.763" v="415" actId="208"/>
          <ac:spMkLst>
            <pc:docMk/>
            <pc:sldMk cId="0" sldId="281"/>
            <ac:spMk id="36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48.763" v="415" actId="208"/>
          <ac:spMkLst>
            <pc:docMk/>
            <pc:sldMk cId="0" sldId="281"/>
            <ac:spMk id="36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48.763" v="415" actId="208"/>
          <ac:spMkLst>
            <pc:docMk/>
            <pc:sldMk cId="0" sldId="281"/>
            <ac:spMk id="36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48.763" v="415" actId="208"/>
          <ac:spMkLst>
            <pc:docMk/>
            <pc:sldMk cId="0" sldId="281"/>
            <ac:spMk id="36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1:48.763" v="415" actId="208"/>
          <ac:spMkLst>
            <pc:docMk/>
            <pc:sldMk cId="0" sldId="281"/>
            <ac:spMk id="371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1:28.768" v="406" actId="478"/>
          <ac:grpSpMkLst>
            <pc:docMk/>
            <pc:sldMk cId="0" sldId="281"/>
            <ac:grpSpMk id="358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10.734" v="213" actId="207"/>
          <ac:graphicFrameMkLst>
            <pc:docMk/>
            <pc:sldMk cId="0" sldId="281"/>
            <ac:graphicFrameMk id="361" creationId="{00000000-0000-0000-0000-000000000000}"/>
          </ac:graphicFrameMkLst>
        </pc:graphicFrameChg>
        <pc:picChg chg="del">
          <ac:chgData name="БСУ" userId="bdbaa275-9249-41b1-8d15-242f632c67bf" providerId="ADAL" clId="{97B9FB5D-8E59-466F-B4B8-2D8F41DFD6B5}" dt="2023-03-02T13:31:26.317" v="404" actId="478"/>
          <ac:picMkLst>
            <pc:docMk/>
            <pc:sldMk cId="0" sldId="281"/>
            <ac:picMk id="367" creationId="{00000000-0000-0000-0000-000000000000}"/>
          </ac:picMkLst>
        </pc:picChg>
        <pc:picChg chg="del">
          <ac:chgData name="БСУ" userId="bdbaa275-9249-41b1-8d15-242f632c67bf" providerId="ADAL" clId="{97B9FB5D-8E59-466F-B4B8-2D8F41DFD6B5}" dt="2023-03-02T13:31:27.306" v="405" actId="478"/>
          <ac:picMkLst>
            <pc:docMk/>
            <pc:sldMk cId="0" sldId="281"/>
            <ac:picMk id="370" creationId="{00000000-0000-0000-0000-000000000000}"/>
          </ac:picMkLst>
        </pc:picChg>
      </pc:sldChg>
      <pc:sldChg chg="addSp delSp modSp add mod">
        <pc:chgData name="БСУ" userId="bdbaa275-9249-41b1-8d15-242f632c67bf" providerId="ADAL" clId="{97B9FB5D-8E59-466F-B4B8-2D8F41DFD6B5}" dt="2023-03-02T13:33:34.825" v="439" actId="478"/>
        <pc:sldMkLst>
          <pc:docMk/>
          <pc:sldMk cId="0" sldId="282"/>
        </pc:sldMkLst>
        <pc:spChg chg="add del mod">
          <ac:chgData name="БСУ" userId="bdbaa275-9249-41b1-8d15-242f632c67bf" providerId="ADAL" clId="{97B9FB5D-8E59-466F-B4B8-2D8F41DFD6B5}" dt="2023-03-02T13:32:13.992" v="420" actId="478"/>
          <ac:spMkLst>
            <pc:docMk/>
            <pc:sldMk cId="0" sldId="282"/>
            <ac:spMk id="3" creationId="{F6F3D6A9-F7A9-3BCC-CA41-452FD9398B67}"/>
          </ac:spMkLst>
        </pc:spChg>
        <pc:spChg chg="add mod ord">
          <ac:chgData name="БСУ" userId="bdbaa275-9249-41b1-8d15-242f632c67bf" providerId="ADAL" clId="{97B9FB5D-8E59-466F-B4B8-2D8F41DFD6B5}" dt="2023-03-02T13:32:19.370" v="423" actId="167"/>
          <ac:spMkLst>
            <pc:docMk/>
            <pc:sldMk cId="0" sldId="282"/>
            <ac:spMk id="4" creationId="{E35008EB-261C-37D3-1B34-36C002213AFF}"/>
          </ac:spMkLst>
        </pc:spChg>
        <pc:spChg chg="add mod">
          <ac:chgData name="БСУ" userId="bdbaa275-9249-41b1-8d15-242f632c67bf" providerId="ADAL" clId="{97B9FB5D-8E59-466F-B4B8-2D8F41DFD6B5}" dt="2023-03-02T13:32:16.004" v="422"/>
          <ac:spMkLst>
            <pc:docMk/>
            <pc:sldMk cId="0" sldId="282"/>
            <ac:spMk id="5" creationId="{55F48F6A-D3E8-C9CE-7494-81300EB10ACF}"/>
          </ac:spMkLst>
        </pc:spChg>
        <pc:spChg chg="add mod">
          <ac:chgData name="БСУ" userId="bdbaa275-9249-41b1-8d15-242f632c67bf" providerId="ADAL" clId="{97B9FB5D-8E59-466F-B4B8-2D8F41DFD6B5}" dt="2023-03-02T13:33:24.780" v="438" actId="20577"/>
          <ac:spMkLst>
            <pc:docMk/>
            <pc:sldMk cId="0" sldId="282"/>
            <ac:spMk id="6" creationId="{347DEC87-1D67-DF5D-3D9E-63DD72DA8D96}"/>
          </ac:spMkLst>
        </pc:spChg>
        <pc:spChg chg="add mod">
          <ac:chgData name="БСУ" userId="bdbaa275-9249-41b1-8d15-242f632c67bf" providerId="ADAL" clId="{97B9FB5D-8E59-466F-B4B8-2D8F41DFD6B5}" dt="2023-03-02T13:32:16.004" v="422"/>
          <ac:spMkLst>
            <pc:docMk/>
            <pc:sldMk cId="0" sldId="282"/>
            <ac:spMk id="7" creationId="{6FC34C4F-B25E-F3EB-D1C0-7626F16973AA}"/>
          </ac:spMkLst>
        </pc:spChg>
        <pc:spChg chg="add mod">
          <ac:chgData name="БСУ" userId="bdbaa275-9249-41b1-8d15-242f632c67bf" providerId="ADAL" clId="{97B9FB5D-8E59-466F-B4B8-2D8F41DFD6B5}" dt="2023-03-02T13:33:13.812" v="437" actId="1076"/>
          <ac:spMkLst>
            <pc:docMk/>
            <pc:sldMk cId="0" sldId="282"/>
            <ac:spMk id="8" creationId="{CA906D90-DA35-E88C-68B3-815ADD062FE5}"/>
          </ac:spMkLst>
        </pc:spChg>
        <pc:spChg chg="del">
          <ac:chgData name="БСУ" userId="bdbaa275-9249-41b1-8d15-242f632c67bf" providerId="ADAL" clId="{97B9FB5D-8E59-466F-B4B8-2D8F41DFD6B5}" dt="2023-03-02T13:32:12.484" v="419" actId="478"/>
          <ac:spMkLst>
            <pc:docMk/>
            <pc:sldMk cId="0" sldId="282"/>
            <ac:spMk id="376" creationId="{00000000-0000-0000-0000-000000000000}"/>
          </ac:spMkLst>
        </pc:spChg>
        <pc:spChg chg="del mod">
          <ac:chgData name="БСУ" userId="bdbaa275-9249-41b1-8d15-242f632c67bf" providerId="ADAL" clId="{97B9FB5D-8E59-466F-B4B8-2D8F41DFD6B5}" dt="2023-03-02T13:33:34.825" v="439" actId="478"/>
          <ac:spMkLst>
            <pc:docMk/>
            <pc:sldMk cId="0" sldId="282"/>
            <ac:spMk id="38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2:31.703" v="426" actId="208"/>
          <ac:spMkLst>
            <pc:docMk/>
            <pc:sldMk cId="0" sldId="282"/>
            <ac:spMk id="38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2:31.703" v="426" actId="208"/>
          <ac:spMkLst>
            <pc:docMk/>
            <pc:sldMk cId="0" sldId="282"/>
            <ac:spMk id="38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2:31.703" v="426" actId="208"/>
          <ac:spMkLst>
            <pc:docMk/>
            <pc:sldMk cId="0" sldId="282"/>
            <ac:spMk id="38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2:31.703" v="426" actId="208"/>
          <ac:spMkLst>
            <pc:docMk/>
            <pc:sldMk cId="0" sldId="282"/>
            <ac:spMk id="38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2:31.703" v="426" actId="208"/>
          <ac:spMkLst>
            <pc:docMk/>
            <pc:sldMk cId="0" sldId="282"/>
            <ac:spMk id="38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2:31.703" v="426" actId="208"/>
          <ac:spMkLst>
            <pc:docMk/>
            <pc:sldMk cId="0" sldId="282"/>
            <ac:spMk id="38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2:31.703" v="426" actId="208"/>
          <ac:spMkLst>
            <pc:docMk/>
            <pc:sldMk cId="0" sldId="282"/>
            <ac:spMk id="39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2:40.546" v="429" actId="14100"/>
          <ac:spMkLst>
            <pc:docMk/>
            <pc:sldMk cId="0" sldId="282"/>
            <ac:spMk id="391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2:15.061" v="421" actId="478"/>
          <ac:grpSpMkLst>
            <pc:docMk/>
            <pc:sldMk cId="0" sldId="282"/>
            <ac:grpSpMk id="377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19.283" v="214" actId="207"/>
          <ac:graphicFrameMkLst>
            <pc:docMk/>
            <pc:sldMk cId="0" sldId="282"/>
            <ac:graphicFrameMk id="380" creationId="{00000000-0000-0000-0000-000000000000}"/>
          </ac:graphicFrameMkLst>
        </pc:graphicFrameChg>
        <pc:picChg chg="del">
          <ac:chgData name="БСУ" userId="bdbaa275-9249-41b1-8d15-242f632c67bf" providerId="ADAL" clId="{97B9FB5D-8E59-466F-B4B8-2D8F41DFD6B5}" dt="2023-03-02T13:32:08.936" v="416" actId="478"/>
          <ac:picMkLst>
            <pc:docMk/>
            <pc:sldMk cId="0" sldId="282"/>
            <ac:picMk id="386" creationId="{00000000-0000-0000-0000-000000000000}"/>
          </ac:picMkLst>
        </pc:picChg>
        <pc:picChg chg="del">
          <ac:chgData name="БСУ" userId="bdbaa275-9249-41b1-8d15-242f632c67bf" providerId="ADAL" clId="{97B9FB5D-8E59-466F-B4B8-2D8F41DFD6B5}" dt="2023-03-02T13:32:09.878" v="417" actId="478"/>
          <ac:picMkLst>
            <pc:docMk/>
            <pc:sldMk cId="0" sldId="282"/>
            <ac:picMk id="389" creationId="{00000000-0000-0000-0000-000000000000}"/>
          </ac:picMkLst>
        </pc:picChg>
        <pc:picChg chg="del">
          <ac:chgData name="БСУ" userId="bdbaa275-9249-41b1-8d15-242f632c67bf" providerId="ADAL" clId="{97B9FB5D-8E59-466F-B4B8-2D8F41DFD6B5}" dt="2023-03-02T13:32:10.804" v="418" actId="478"/>
          <ac:picMkLst>
            <pc:docMk/>
            <pc:sldMk cId="0" sldId="282"/>
            <ac:picMk id="392" creationId="{00000000-0000-0000-0000-000000000000}"/>
          </ac:picMkLst>
        </pc:picChg>
      </pc:sldChg>
      <pc:sldChg chg="addSp delSp modSp add mod">
        <pc:chgData name="БСУ" userId="bdbaa275-9249-41b1-8d15-242f632c67bf" providerId="ADAL" clId="{97B9FB5D-8E59-466F-B4B8-2D8F41DFD6B5}" dt="2023-03-02T13:25:34.268" v="318" actId="1076"/>
        <pc:sldMkLst>
          <pc:docMk/>
          <pc:sldMk cId="0" sldId="283"/>
        </pc:sldMkLst>
        <pc:spChg chg="add del mod">
          <ac:chgData name="БСУ" userId="bdbaa275-9249-41b1-8d15-242f632c67bf" providerId="ADAL" clId="{97B9FB5D-8E59-466F-B4B8-2D8F41DFD6B5}" dt="2023-03-02T13:24:47.126" v="304" actId="478"/>
          <ac:spMkLst>
            <pc:docMk/>
            <pc:sldMk cId="0" sldId="283"/>
            <ac:spMk id="3" creationId="{56045778-3CBA-69EB-3D33-B356B45AFBC4}"/>
          </ac:spMkLst>
        </pc:spChg>
        <pc:spChg chg="add mod">
          <ac:chgData name="БСУ" userId="bdbaa275-9249-41b1-8d15-242f632c67bf" providerId="ADAL" clId="{97B9FB5D-8E59-466F-B4B8-2D8F41DFD6B5}" dt="2023-03-02T13:24:50.611" v="306" actId="20577"/>
          <ac:spMkLst>
            <pc:docMk/>
            <pc:sldMk cId="0" sldId="283"/>
            <ac:spMk id="4" creationId="{833EA919-C06D-B5D9-47AE-2C4BB0435017}"/>
          </ac:spMkLst>
        </pc:spChg>
        <pc:spChg chg="del">
          <ac:chgData name="БСУ" userId="bdbaa275-9249-41b1-8d15-242f632c67bf" providerId="ADAL" clId="{97B9FB5D-8E59-466F-B4B8-2D8F41DFD6B5}" dt="2023-03-02T13:24:45.193" v="303" actId="478"/>
          <ac:spMkLst>
            <pc:docMk/>
            <pc:sldMk cId="0" sldId="283"/>
            <ac:spMk id="39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5:34.268" v="318" actId="1076"/>
          <ac:spMkLst>
            <pc:docMk/>
            <pc:sldMk cId="0" sldId="283"/>
            <ac:spMk id="398" creationId="{00000000-0000-0000-0000-000000000000}"/>
          </ac:spMkLst>
        </pc:spChg>
      </pc:sldChg>
      <pc:sldChg chg="modSp add mod">
        <pc:chgData name="БСУ" userId="bdbaa275-9249-41b1-8d15-242f632c67bf" providerId="ADAL" clId="{97B9FB5D-8E59-466F-B4B8-2D8F41DFD6B5}" dt="2023-03-02T13:24:39.637" v="302" actId="20577"/>
        <pc:sldMkLst>
          <pc:docMk/>
          <pc:sldMk cId="0" sldId="284"/>
        </pc:sldMkLst>
        <pc:spChg chg="mod">
          <ac:chgData name="БСУ" userId="bdbaa275-9249-41b1-8d15-242f632c67bf" providerId="ADAL" clId="{97B9FB5D-8E59-466F-B4B8-2D8F41DFD6B5}" dt="2023-03-02T13:24:39.637" v="302" actId="20577"/>
          <ac:spMkLst>
            <pc:docMk/>
            <pc:sldMk cId="0" sldId="284"/>
            <ac:spMk id="40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4:27.664" v="296" actId="12"/>
          <ac:spMkLst>
            <pc:docMk/>
            <pc:sldMk cId="0" sldId="284"/>
            <ac:spMk id="404" creationId="{00000000-0000-0000-0000-000000000000}"/>
          </ac:spMkLst>
        </pc:spChg>
      </pc:sldChg>
      <pc:sldChg chg="delSp modSp add mod">
        <pc:chgData name="БСУ" userId="bdbaa275-9249-41b1-8d15-242f632c67bf" providerId="ADAL" clId="{97B9FB5D-8E59-466F-B4B8-2D8F41DFD6B5}" dt="2023-03-02T13:21:56.319" v="261"/>
        <pc:sldMkLst>
          <pc:docMk/>
          <pc:sldMk cId="0" sldId="285"/>
        </pc:sldMkLst>
        <pc:spChg chg="mod">
          <ac:chgData name="БСУ" userId="bdbaa275-9249-41b1-8d15-242f632c67bf" providerId="ADAL" clId="{97B9FB5D-8E59-466F-B4B8-2D8F41DFD6B5}" dt="2023-03-02T13:20:32.458" v="243" actId="2711"/>
          <ac:spMkLst>
            <pc:docMk/>
            <pc:sldMk cId="0" sldId="285"/>
            <ac:spMk id="409" creationId="{00000000-0000-0000-0000-000000000000}"/>
          </ac:spMkLst>
        </pc:spChg>
        <pc:spChg chg="mod topLvl">
          <ac:chgData name="БСУ" userId="bdbaa275-9249-41b1-8d15-242f632c67bf" providerId="ADAL" clId="{97B9FB5D-8E59-466F-B4B8-2D8F41DFD6B5}" dt="2023-03-02T13:21:56.319" v="261"/>
          <ac:spMkLst>
            <pc:docMk/>
            <pc:sldMk cId="0" sldId="285"/>
            <ac:spMk id="411" creationId="{00000000-0000-0000-0000-000000000000}"/>
          </ac:spMkLst>
        </pc:spChg>
        <pc:spChg chg="del mod topLvl">
          <ac:chgData name="БСУ" userId="bdbaa275-9249-41b1-8d15-242f632c67bf" providerId="ADAL" clId="{97B9FB5D-8E59-466F-B4B8-2D8F41DFD6B5}" dt="2023-03-02T13:21:54.857" v="260" actId="478"/>
          <ac:spMkLst>
            <pc:docMk/>
            <pc:sldMk cId="0" sldId="285"/>
            <ac:spMk id="41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1:08.643" v="254" actId="208"/>
          <ac:spMkLst>
            <pc:docMk/>
            <pc:sldMk cId="0" sldId="285"/>
            <ac:spMk id="414" creationId="{00000000-0000-0000-0000-000000000000}"/>
          </ac:spMkLst>
        </pc:spChg>
        <pc:grpChg chg="del mod">
          <ac:chgData name="БСУ" userId="bdbaa275-9249-41b1-8d15-242f632c67bf" providerId="ADAL" clId="{97B9FB5D-8E59-466F-B4B8-2D8F41DFD6B5}" dt="2023-03-02T13:21:54.857" v="260" actId="478"/>
          <ac:grpSpMkLst>
            <pc:docMk/>
            <pc:sldMk cId="0" sldId="285"/>
            <ac:grpSpMk id="410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9:40.911" v="232" actId="207"/>
          <ac:graphicFrameMkLst>
            <pc:docMk/>
            <pc:sldMk cId="0" sldId="285"/>
            <ac:graphicFrameMk id="413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22:38.239" v="270" actId="208"/>
        <pc:sldMkLst>
          <pc:docMk/>
          <pc:sldMk cId="0" sldId="286"/>
        </pc:sldMkLst>
        <pc:spChg chg="add del mod">
          <ac:chgData name="БСУ" userId="bdbaa275-9249-41b1-8d15-242f632c67bf" providerId="ADAL" clId="{97B9FB5D-8E59-466F-B4B8-2D8F41DFD6B5}" dt="2023-03-02T13:22:22.536" v="264" actId="478"/>
          <ac:spMkLst>
            <pc:docMk/>
            <pc:sldMk cId="0" sldId="286"/>
            <ac:spMk id="3" creationId="{16F361CB-9A24-85CC-C9E1-3670B8481E75}"/>
          </ac:spMkLst>
        </pc:spChg>
        <pc:spChg chg="add mod">
          <ac:chgData name="БСУ" userId="bdbaa275-9249-41b1-8d15-242f632c67bf" providerId="ADAL" clId="{97B9FB5D-8E59-466F-B4B8-2D8F41DFD6B5}" dt="2023-03-02T13:22:26.481" v="266" actId="20577"/>
          <ac:spMkLst>
            <pc:docMk/>
            <pc:sldMk cId="0" sldId="286"/>
            <ac:spMk id="4" creationId="{F72E1F62-1EF9-8201-CBE9-D431A6484660}"/>
          </ac:spMkLst>
        </pc:spChg>
        <pc:spChg chg="add mod ord">
          <ac:chgData name="БСУ" userId="bdbaa275-9249-41b1-8d15-242f632c67bf" providerId="ADAL" clId="{97B9FB5D-8E59-466F-B4B8-2D8F41DFD6B5}" dt="2023-03-02T13:22:32.156" v="267" actId="167"/>
          <ac:spMkLst>
            <pc:docMk/>
            <pc:sldMk cId="0" sldId="286"/>
            <ac:spMk id="5" creationId="{9EC3DA5F-6F52-793B-5B47-A52CF1C864F2}"/>
          </ac:spMkLst>
        </pc:spChg>
        <pc:spChg chg="del">
          <ac:chgData name="БСУ" userId="bdbaa275-9249-41b1-8d15-242f632c67bf" providerId="ADAL" clId="{97B9FB5D-8E59-466F-B4B8-2D8F41DFD6B5}" dt="2023-03-02T13:22:18.971" v="262" actId="478"/>
          <ac:spMkLst>
            <pc:docMk/>
            <pc:sldMk cId="0" sldId="286"/>
            <ac:spMk id="41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2:38.239" v="270" actId="208"/>
          <ac:spMkLst>
            <pc:docMk/>
            <pc:sldMk cId="0" sldId="286"/>
            <ac:spMk id="42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2:38.239" v="270" actId="208"/>
          <ac:spMkLst>
            <pc:docMk/>
            <pc:sldMk cId="0" sldId="286"/>
            <ac:spMk id="425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22:20.743" v="263" actId="478"/>
          <ac:grpSpMkLst>
            <pc:docMk/>
            <pc:sldMk cId="0" sldId="286"/>
            <ac:grpSpMk id="420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9:26.197" v="231" actId="207"/>
          <ac:graphicFrameMkLst>
            <pc:docMk/>
            <pc:sldMk cId="0" sldId="286"/>
            <ac:graphicFrameMk id="423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23:26.397" v="285" actId="20577"/>
        <pc:sldMkLst>
          <pc:docMk/>
          <pc:sldMk cId="0" sldId="287"/>
        </pc:sldMkLst>
        <pc:spChg chg="add del mod">
          <ac:chgData name="БСУ" userId="bdbaa275-9249-41b1-8d15-242f632c67bf" providerId="ADAL" clId="{97B9FB5D-8E59-466F-B4B8-2D8F41DFD6B5}" dt="2023-03-02T13:22:49.194" v="272" actId="478"/>
          <ac:spMkLst>
            <pc:docMk/>
            <pc:sldMk cId="0" sldId="287"/>
            <ac:spMk id="3" creationId="{CAA6510B-B4B4-ECB9-6BFE-86BC2CDC6DDB}"/>
          </ac:spMkLst>
        </pc:spChg>
        <pc:spChg chg="add del mod">
          <ac:chgData name="БСУ" userId="bdbaa275-9249-41b1-8d15-242f632c67bf" providerId="ADAL" clId="{97B9FB5D-8E59-466F-B4B8-2D8F41DFD6B5}" dt="2023-03-02T13:22:52.195" v="274"/>
          <ac:spMkLst>
            <pc:docMk/>
            <pc:sldMk cId="0" sldId="287"/>
            <ac:spMk id="4" creationId="{6CA45401-0D54-5292-5710-9BA2AE862901}"/>
          </ac:spMkLst>
        </pc:spChg>
        <pc:spChg chg="add del mod">
          <ac:chgData name="БСУ" userId="bdbaa275-9249-41b1-8d15-242f632c67bf" providerId="ADAL" clId="{97B9FB5D-8E59-466F-B4B8-2D8F41DFD6B5}" dt="2023-03-02T13:22:52.195" v="274"/>
          <ac:spMkLst>
            <pc:docMk/>
            <pc:sldMk cId="0" sldId="287"/>
            <ac:spMk id="5" creationId="{294A6026-714C-63C1-66F3-C43B325E77BA}"/>
          </ac:spMkLst>
        </pc:spChg>
        <pc:spChg chg="add mod ord">
          <ac:chgData name="БСУ" userId="bdbaa275-9249-41b1-8d15-242f632c67bf" providerId="ADAL" clId="{97B9FB5D-8E59-466F-B4B8-2D8F41DFD6B5}" dt="2023-03-02T13:23:10.825" v="279" actId="167"/>
          <ac:spMkLst>
            <pc:docMk/>
            <pc:sldMk cId="0" sldId="287"/>
            <ac:spMk id="6" creationId="{D73CF37C-80CD-47D1-704B-3EAD89048382}"/>
          </ac:spMkLst>
        </pc:spChg>
        <pc:spChg chg="add mod">
          <ac:chgData name="БСУ" userId="bdbaa275-9249-41b1-8d15-242f632c67bf" providerId="ADAL" clId="{97B9FB5D-8E59-466F-B4B8-2D8F41DFD6B5}" dt="2023-03-02T13:23:26.397" v="285" actId="20577"/>
          <ac:spMkLst>
            <pc:docMk/>
            <pc:sldMk cId="0" sldId="287"/>
            <ac:spMk id="7" creationId="{F988FD55-DCF9-B55A-E0C9-AE24086BACB8}"/>
          </ac:spMkLst>
        </pc:spChg>
        <pc:spChg chg="del">
          <ac:chgData name="БСУ" userId="bdbaa275-9249-41b1-8d15-242f632c67bf" providerId="ADAL" clId="{97B9FB5D-8E59-466F-B4B8-2D8F41DFD6B5}" dt="2023-03-02T13:22:46.947" v="271" actId="478"/>
          <ac:spMkLst>
            <pc:docMk/>
            <pc:sldMk cId="0" sldId="287"/>
            <ac:spMk id="43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3:19.430" v="284" actId="208"/>
          <ac:spMkLst>
            <pc:docMk/>
            <pc:sldMk cId="0" sldId="287"/>
            <ac:spMk id="43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3:19.430" v="284" actId="208"/>
          <ac:spMkLst>
            <pc:docMk/>
            <pc:sldMk cId="0" sldId="287"/>
            <ac:spMk id="43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23:19.430" v="284" actId="208"/>
          <ac:spMkLst>
            <pc:docMk/>
            <pc:sldMk cId="0" sldId="287"/>
            <ac:spMk id="437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22:54.206" v="275" actId="478"/>
          <ac:grpSpMkLst>
            <pc:docMk/>
            <pc:sldMk cId="0" sldId="287"/>
            <ac:grpSpMk id="431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9:21.119" v="230" actId="207"/>
          <ac:graphicFrameMkLst>
            <pc:docMk/>
            <pc:sldMk cId="0" sldId="287"/>
            <ac:graphicFrameMk id="434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5:44.843" v="462" actId="208"/>
        <pc:sldMkLst>
          <pc:docMk/>
          <pc:sldMk cId="0" sldId="288"/>
        </pc:sldMkLst>
        <pc:spChg chg="add del mod">
          <ac:chgData name="БСУ" userId="bdbaa275-9249-41b1-8d15-242f632c67bf" providerId="ADAL" clId="{97B9FB5D-8E59-466F-B4B8-2D8F41DFD6B5}" dt="2023-03-02T13:34:35.160" v="445" actId="478"/>
          <ac:spMkLst>
            <pc:docMk/>
            <pc:sldMk cId="0" sldId="288"/>
            <ac:spMk id="3" creationId="{87B12BC1-56F6-5B98-1F2B-172DCA58E39E}"/>
          </ac:spMkLst>
        </pc:spChg>
        <pc:spChg chg="add mod ord">
          <ac:chgData name="БСУ" userId="bdbaa275-9249-41b1-8d15-242f632c67bf" providerId="ADAL" clId="{97B9FB5D-8E59-466F-B4B8-2D8F41DFD6B5}" dt="2023-03-02T13:34:39.949" v="447" actId="167"/>
          <ac:spMkLst>
            <pc:docMk/>
            <pc:sldMk cId="0" sldId="288"/>
            <ac:spMk id="4" creationId="{19EDA66D-5EB0-89E9-96EF-3E084896FD2B}"/>
          </ac:spMkLst>
        </pc:spChg>
        <pc:spChg chg="add mod">
          <ac:chgData name="БСУ" userId="bdbaa275-9249-41b1-8d15-242f632c67bf" providerId="ADAL" clId="{97B9FB5D-8E59-466F-B4B8-2D8F41DFD6B5}" dt="2023-03-02T13:34:41.443" v="448" actId="20577"/>
          <ac:spMkLst>
            <pc:docMk/>
            <pc:sldMk cId="0" sldId="288"/>
            <ac:spMk id="5" creationId="{EBFC1634-378D-99B4-ABD6-0A0E1D76C9B2}"/>
          </ac:spMkLst>
        </pc:spChg>
        <pc:spChg chg="del">
          <ac:chgData name="БСУ" userId="bdbaa275-9249-41b1-8d15-242f632c67bf" providerId="ADAL" clId="{97B9FB5D-8E59-466F-B4B8-2D8F41DFD6B5}" dt="2023-03-02T13:34:32.915" v="444" actId="478"/>
          <ac:spMkLst>
            <pc:docMk/>
            <pc:sldMk cId="0" sldId="288"/>
            <ac:spMk id="44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5:44.843" v="462" actId="208"/>
          <ac:spMkLst>
            <pc:docMk/>
            <pc:sldMk cId="0" sldId="288"/>
            <ac:spMk id="44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5:44.843" v="462" actId="208"/>
          <ac:spMkLst>
            <pc:docMk/>
            <pc:sldMk cId="0" sldId="288"/>
            <ac:spMk id="44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5:44.843" v="462" actId="208"/>
          <ac:spMkLst>
            <pc:docMk/>
            <pc:sldMk cId="0" sldId="288"/>
            <ac:spMk id="44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5:44.843" v="462" actId="208"/>
          <ac:spMkLst>
            <pc:docMk/>
            <pc:sldMk cId="0" sldId="288"/>
            <ac:spMk id="450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4:32.915" v="444" actId="478"/>
          <ac:grpSpMkLst>
            <pc:docMk/>
            <pc:sldMk cId="0" sldId="288"/>
            <ac:grpSpMk id="443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9:09.494" v="229" actId="207"/>
          <ac:graphicFrameMkLst>
            <pc:docMk/>
            <pc:sldMk cId="0" sldId="288"/>
            <ac:graphicFrameMk id="446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5:27.757" v="461" actId="208"/>
        <pc:sldMkLst>
          <pc:docMk/>
          <pc:sldMk cId="0" sldId="289"/>
        </pc:sldMkLst>
        <pc:spChg chg="add del mod">
          <ac:chgData name="БСУ" userId="bdbaa275-9249-41b1-8d15-242f632c67bf" providerId="ADAL" clId="{97B9FB5D-8E59-466F-B4B8-2D8F41DFD6B5}" dt="2023-03-02T13:35:03.217" v="453" actId="478"/>
          <ac:spMkLst>
            <pc:docMk/>
            <pc:sldMk cId="0" sldId="289"/>
            <ac:spMk id="3" creationId="{C2110B51-AEF7-C744-2252-A19F4307D592}"/>
          </ac:spMkLst>
        </pc:spChg>
        <pc:spChg chg="add del mod">
          <ac:chgData name="БСУ" userId="bdbaa275-9249-41b1-8d15-242f632c67bf" providerId="ADAL" clId="{97B9FB5D-8E59-466F-B4B8-2D8F41DFD6B5}" dt="2023-03-02T13:35:15.858" v="456" actId="478"/>
          <ac:spMkLst>
            <pc:docMk/>
            <pc:sldMk cId="0" sldId="289"/>
            <ac:spMk id="5" creationId="{2962E296-4805-6195-9728-CB4173D0482B}"/>
          </ac:spMkLst>
        </pc:spChg>
        <pc:spChg chg="add mod">
          <ac:chgData name="БСУ" userId="bdbaa275-9249-41b1-8d15-242f632c67bf" providerId="ADAL" clId="{97B9FB5D-8E59-466F-B4B8-2D8F41DFD6B5}" dt="2023-03-02T13:35:16.786" v="457"/>
          <ac:spMkLst>
            <pc:docMk/>
            <pc:sldMk cId="0" sldId="289"/>
            <ac:spMk id="6" creationId="{7ECF123F-14E5-4FED-77A5-9390FE56535E}"/>
          </ac:spMkLst>
        </pc:spChg>
        <pc:spChg chg="add mod">
          <ac:chgData name="БСУ" userId="bdbaa275-9249-41b1-8d15-242f632c67bf" providerId="ADAL" clId="{97B9FB5D-8E59-466F-B4B8-2D8F41DFD6B5}" dt="2023-03-02T13:35:19.787" v="458" actId="20577"/>
          <ac:spMkLst>
            <pc:docMk/>
            <pc:sldMk cId="0" sldId="289"/>
            <ac:spMk id="7" creationId="{D9145D3D-F47F-443C-61E2-3F1A15EFCC15}"/>
          </ac:spMkLst>
        </pc:spChg>
        <pc:spChg chg="add del">
          <ac:chgData name="БСУ" userId="bdbaa275-9249-41b1-8d15-242f632c67bf" providerId="ADAL" clId="{97B9FB5D-8E59-466F-B4B8-2D8F41DFD6B5}" dt="2023-03-02T13:35:13.754" v="455" actId="478"/>
          <ac:spMkLst>
            <pc:docMk/>
            <pc:sldMk cId="0" sldId="289"/>
            <ac:spMk id="45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5:27.757" v="461" actId="208"/>
          <ac:spMkLst>
            <pc:docMk/>
            <pc:sldMk cId="0" sldId="289"/>
            <ac:spMk id="46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5:27.757" v="461" actId="208"/>
          <ac:spMkLst>
            <pc:docMk/>
            <pc:sldMk cId="0" sldId="289"/>
            <ac:spMk id="46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5:27.757" v="461" actId="208"/>
          <ac:spMkLst>
            <pc:docMk/>
            <pc:sldMk cId="0" sldId="289"/>
            <ac:spMk id="46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5:27.757" v="461" actId="208"/>
          <ac:spMkLst>
            <pc:docMk/>
            <pc:sldMk cId="0" sldId="289"/>
            <ac:spMk id="463" creationId="{00000000-0000-0000-0000-000000000000}"/>
          </ac:spMkLst>
        </pc:spChg>
        <pc:grpChg chg="add del">
          <ac:chgData name="БСУ" userId="bdbaa275-9249-41b1-8d15-242f632c67bf" providerId="ADAL" clId="{97B9FB5D-8E59-466F-B4B8-2D8F41DFD6B5}" dt="2023-03-02T13:35:13.754" v="455" actId="478"/>
          <ac:grpSpMkLst>
            <pc:docMk/>
            <pc:sldMk cId="0" sldId="289"/>
            <ac:grpSpMk id="456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9:03.963" v="228" actId="207"/>
          <ac:graphicFrameMkLst>
            <pc:docMk/>
            <pc:sldMk cId="0" sldId="289"/>
            <ac:graphicFrameMk id="459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6:11.136" v="471" actId="208"/>
        <pc:sldMkLst>
          <pc:docMk/>
          <pc:sldMk cId="0" sldId="290"/>
        </pc:sldMkLst>
        <pc:spChg chg="add del mod">
          <ac:chgData name="БСУ" userId="bdbaa275-9249-41b1-8d15-242f632c67bf" providerId="ADAL" clId="{97B9FB5D-8E59-466F-B4B8-2D8F41DFD6B5}" dt="2023-03-02T13:35:55.317" v="464" actId="478"/>
          <ac:spMkLst>
            <pc:docMk/>
            <pc:sldMk cId="0" sldId="290"/>
            <ac:spMk id="3" creationId="{821B15FD-DD12-7A8C-6993-08D3DFC8ECAF}"/>
          </ac:spMkLst>
        </pc:spChg>
        <pc:spChg chg="add mod">
          <ac:chgData name="БСУ" userId="bdbaa275-9249-41b1-8d15-242f632c67bf" providerId="ADAL" clId="{97B9FB5D-8E59-466F-B4B8-2D8F41DFD6B5}" dt="2023-03-02T13:35:56.307" v="465"/>
          <ac:spMkLst>
            <pc:docMk/>
            <pc:sldMk cId="0" sldId="290"/>
            <ac:spMk id="4" creationId="{D7A00C21-1994-8DDB-E03B-9FFFB32FA814}"/>
          </ac:spMkLst>
        </pc:spChg>
        <pc:spChg chg="add mod">
          <ac:chgData name="БСУ" userId="bdbaa275-9249-41b1-8d15-242f632c67bf" providerId="ADAL" clId="{97B9FB5D-8E59-466F-B4B8-2D8F41DFD6B5}" dt="2023-03-02T13:36:00.028" v="468" actId="20577"/>
          <ac:spMkLst>
            <pc:docMk/>
            <pc:sldMk cId="0" sldId="290"/>
            <ac:spMk id="5" creationId="{B142C80D-B0C9-909B-25EE-E5D4E9F3DC1B}"/>
          </ac:spMkLst>
        </pc:spChg>
        <pc:spChg chg="del">
          <ac:chgData name="БСУ" userId="bdbaa275-9249-41b1-8d15-242f632c67bf" providerId="ADAL" clId="{97B9FB5D-8E59-466F-B4B8-2D8F41DFD6B5}" dt="2023-03-02T13:35:53.670" v="463" actId="478"/>
          <ac:spMkLst>
            <pc:docMk/>
            <pc:sldMk cId="0" sldId="290"/>
            <ac:spMk id="46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11.136" v="471" actId="208"/>
          <ac:spMkLst>
            <pc:docMk/>
            <pc:sldMk cId="0" sldId="290"/>
            <ac:spMk id="47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11.136" v="471" actId="208"/>
          <ac:spMkLst>
            <pc:docMk/>
            <pc:sldMk cId="0" sldId="290"/>
            <ac:spMk id="47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11.136" v="471" actId="208"/>
          <ac:spMkLst>
            <pc:docMk/>
            <pc:sldMk cId="0" sldId="290"/>
            <ac:spMk id="47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11.136" v="471" actId="208"/>
          <ac:spMkLst>
            <pc:docMk/>
            <pc:sldMk cId="0" sldId="290"/>
            <ac:spMk id="476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5:53.670" v="463" actId="478"/>
          <ac:grpSpMkLst>
            <pc:docMk/>
            <pc:sldMk cId="0" sldId="290"/>
            <ac:grpSpMk id="469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8:59.205" v="227" actId="207"/>
          <ac:graphicFrameMkLst>
            <pc:docMk/>
            <pc:sldMk cId="0" sldId="290"/>
            <ac:graphicFrameMk id="472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6:39.117" v="480" actId="208"/>
        <pc:sldMkLst>
          <pc:docMk/>
          <pc:sldMk cId="0" sldId="291"/>
        </pc:sldMkLst>
        <pc:spChg chg="add del mod">
          <ac:chgData name="БСУ" userId="bdbaa275-9249-41b1-8d15-242f632c67bf" providerId="ADAL" clId="{97B9FB5D-8E59-466F-B4B8-2D8F41DFD6B5}" dt="2023-03-02T13:36:18.583" v="473" actId="478"/>
          <ac:spMkLst>
            <pc:docMk/>
            <pc:sldMk cId="0" sldId="291"/>
            <ac:spMk id="3" creationId="{FE5F7C4C-2978-B671-E9D0-A031A401FE90}"/>
          </ac:spMkLst>
        </pc:spChg>
        <pc:spChg chg="add mod ord">
          <ac:chgData name="БСУ" userId="bdbaa275-9249-41b1-8d15-242f632c67bf" providerId="ADAL" clId="{97B9FB5D-8E59-466F-B4B8-2D8F41DFD6B5}" dt="2023-03-02T13:36:27.617" v="476" actId="167"/>
          <ac:spMkLst>
            <pc:docMk/>
            <pc:sldMk cId="0" sldId="291"/>
            <ac:spMk id="4" creationId="{E0422C4C-893B-7854-AF74-6DB159680DFA}"/>
          </ac:spMkLst>
        </pc:spChg>
        <pc:spChg chg="add mod">
          <ac:chgData name="БСУ" userId="bdbaa275-9249-41b1-8d15-242f632c67bf" providerId="ADAL" clId="{97B9FB5D-8E59-466F-B4B8-2D8F41DFD6B5}" dt="2023-03-02T13:36:23.906" v="475" actId="20577"/>
          <ac:spMkLst>
            <pc:docMk/>
            <pc:sldMk cId="0" sldId="291"/>
            <ac:spMk id="5" creationId="{6BDB2FAD-5602-FE2B-62C3-ED5045E9EA29}"/>
          </ac:spMkLst>
        </pc:spChg>
        <pc:spChg chg="del">
          <ac:chgData name="БСУ" userId="bdbaa275-9249-41b1-8d15-242f632c67bf" providerId="ADAL" clId="{97B9FB5D-8E59-466F-B4B8-2D8F41DFD6B5}" dt="2023-03-02T13:36:17.360" v="472" actId="478"/>
          <ac:spMkLst>
            <pc:docMk/>
            <pc:sldMk cId="0" sldId="291"/>
            <ac:spMk id="48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39.117" v="480" actId="208"/>
          <ac:spMkLst>
            <pc:docMk/>
            <pc:sldMk cId="0" sldId="291"/>
            <ac:spMk id="48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39.117" v="480" actId="208"/>
          <ac:spMkLst>
            <pc:docMk/>
            <pc:sldMk cId="0" sldId="291"/>
            <ac:spMk id="48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39.117" v="480" actId="208"/>
          <ac:spMkLst>
            <pc:docMk/>
            <pc:sldMk cId="0" sldId="291"/>
            <ac:spMk id="48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39.117" v="480" actId="208"/>
          <ac:spMkLst>
            <pc:docMk/>
            <pc:sldMk cId="0" sldId="291"/>
            <ac:spMk id="48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6:39.117" v="480" actId="208"/>
          <ac:spMkLst>
            <pc:docMk/>
            <pc:sldMk cId="0" sldId="291"/>
            <ac:spMk id="490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6:17.360" v="472" actId="478"/>
          <ac:grpSpMkLst>
            <pc:docMk/>
            <pc:sldMk cId="0" sldId="291"/>
            <ac:grpSpMk id="482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8:55.279" v="226" actId="207"/>
          <ac:graphicFrameMkLst>
            <pc:docMk/>
            <pc:sldMk cId="0" sldId="291"/>
            <ac:graphicFrameMk id="485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7:08.534" v="490" actId="208"/>
        <pc:sldMkLst>
          <pc:docMk/>
          <pc:sldMk cId="0" sldId="292"/>
        </pc:sldMkLst>
        <pc:spChg chg="add del mod">
          <ac:chgData name="БСУ" userId="bdbaa275-9249-41b1-8d15-242f632c67bf" providerId="ADAL" clId="{97B9FB5D-8E59-466F-B4B8-2D8F41DFD6B5}" dt="2023-03-02T13:36:51.041" v="482" actId="478"/>
          <ac:spMkLst>
            <pc:docMk/>
            <pc:sldMk cId="0" sldId="292"/>
            <ac:spMk id="3" creationId="{B51089CB-2292-34D5-1A2E-DDAFD6328CC4}"/>
          </ac:spMkLst>
        </pc:spChg>
        <pc:spChg chg="add mod ord">
          <ac:chgData name="БСУ" userId="bdbaa275-9249-41b1-8d15-242f632c67bf" providerId="ADAL" clId="{97B9FB5D-8E59-466F-B4B8-2D8F41DFD6B5}" dt="2023-03-02T13:36:56.887" v="485" actId="167"/>
          <ac:spMkLst>
            <pc:docMk/>
            <pc:sldMk cId="0" sldId="292"/>
            <ac:spMk id="4" creationId="{B8D95CD3-08AC-2EBB-7E53-D6E700C1ABD7}"/>
          </ac:spMkLst>
        </pc:spChg>
        <pc:spChg chg="add mod">
          <ac:chgData name="БСУ" userId="bdbaa275-9249-41b1-8d15-242f632c67bf" providerId="ADAL" clId="{97B9FB5D-8E59-466F-B4B8-2D8F41DFD6B5}" dt="2023-03-02T13:36:54.846" v="484" actId="20577"/>
          <ac:spMkLst>
            <pc:docMk/>
            <pc:sldMk cId="0" sldId="292"/>
            <ac:spMk id="5" creationId="{5E8300F7-6AE6-1C0B-014A-34DB7947151B}"/>
          </ac:spMkLst>
        </pc:spChg>
        <pc:spChg chg="del">
          <ac:chgData name="БСУ" userId="bdbaa275-9249-41b1-8d15-242f632c67bf" providerId="ADAL" clId="{97B9FB5D-8E59-466F-B4B8-2D8F41DFD6B5}" dt="2023-03-02T13:36:48.801" v="481" actId="478"/>
          <ac:spMkLst>
            <pc:docMk/>
            <pc:sldMk cId="0" sldId="292"/>
            <ac:spMk id="49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08.534" v="490" actId="208"/>
          <ac:spMkLst>
            <pc:docMk/>
            <pc:sldMk cId="0" sldId="292"/>
            <ac:spMk id="50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08.534" v="490" actId="208"/>
          <ac:spMkLst>
            <pc:docMk/>
            <pc:sldMk cId="0" sldId="292"/>
            <ac:spMk id="50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08.534" v="490" actId="208"/>
          <ac:spMkLst>
            <pc:docMk/>
            <pc:sldMk cId="0" sldId="292"/>
            <ac:spMk id="50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08.534" v="490" actId="208"/>
          <ac:spMkLst>
            <pc:docMk/>
            <pc:sldMk cId="0" sldId="292"/>
            <ac:spMk id="50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08.534" v="490" actId="208"/>
          <ac:spMkLst>
            <pc:docMk/>
            <pc:sldMk cId="0" sldId="292"/>
            <ac:spMk id="50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08.534" v="490" actId="208"/>
          <ac:spMkLst>
            <pc:docMk/>
            <pc:sldMk cId="0" sldId="292"/>
            <ac:spMk id="505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6:48.801" v="481" actId="478"/>
          <ac:grpSpMkLst>
            <pc:docMk/>
            <pc:sldMk cId="0" sldId="292"/>
            <ac:grpSpMk id="496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8:46.896" v="225" actId="207"/>
          <ac:graphicFrameMkLst>
            <pc:docMk/>
            <pc:sldMk cId="0" sldId="292"/>
            <ac:graphicFrameMk id="499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7:34.854" v="497" actId="208"/>
        <pc:sldMkLst>
          <pc:docMk/>
          <pc:sldMk cId="0" sldId="293"/>
        </pc:sldMkLst>
        <pc:spChg chg="add del mod">
          <ac:chgData name="БСУ" userId="bdbaa275-9249-41b1-8d15-242f632c67bf" providerId="ADAL" clId="{97B9FB5D-8E59-466F-B4B8-2D8F41DFD6B5}" dt="2023-03-02T13:37:17.964" v="492" actId="478"/>
          <ac:spMkLst>
            <pc:docMk/>
            <pc:sldMk cId="0" sldId="293"/>
            <ac:spMk id="3" creationId="{2016612C-5DEF-054E-55F3-E6A4661D9E61}"/>
          </ac:spMkLst>
        </pc:spChg>
        <pc:spChg chg="add mod">
          <ac:chgData name="БСУ" userId="bdbaa275-9249-41b1-8d15-242f632c67bf" providerId="ADAL" clId="{97B9FB5D-8E59-466F-B4B8-2D8F41DFD6B5}" dt="2023-03-02T13:37:18.902" v="493"/>
          <ac:spMkLst>
            <pc:docMk/>
            <pc:sldMk cId="0" sldId="293"/>
            <ac:spMk id="4" creationId="{709AAE38-566E-2ACA-DAE1-16F9ADE3ED00}"/>
          </ac:spMkLst>
        </pc:spChg>
        <pc:spChg chg="add mod">
          <ac:chgData name="БСУ" userId="bdbaa275-9249-41b1-8d15-242f632c67bf" providerId="ADAL" clId="{97B9FB5D-8E59-466F-B4B8-2D8F41DFD6B5}" dt="2023-03-02T13:37:21.403" v="494" actId="20577"/>
          <ac:spMkLst>
            <pc:docMk/>
            <pc:sldMk cId="0" sldId="293"/>
            <ac:spMk id="5" creationId="{620A86C0-CDB2-F889-3C12-A24F0EE4022B}"/>
          </ac:spMkLst>
        </pc:spChg>
        <pc:spChg chg="del">
          <ac:chgData name="БСУ" userId="bdbaa275-9249-41b1-8d15-242f632c67bf" providerId="ADAL" clId="{97B9FB5D-8E59-466F-B4B8-2D8F41DFD6B5}" dt="2023-03-02T13:37:16.831" v="491" actId="478"/>
          <ac:spMkLst>
            <pc:docMk/>
            <pc:sldMk cId="0" sldId="293"/>
            <ac:spMk id="51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34.854" v="497" actId="208"/>
          <ac:spMkLst>
            <pc:docMk/>
            <pc:sldMk cId="0" sldId="293"/>
            <ac:spMk id="51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34.854" v="497" actId="208"/>
          <ac:spMkLst>
            <pc:docMk/>
            <pc:sldMk cId="0" sldId="293"/>
            <ac:spMk id="51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34.854" v="497" actId="208"/>
          <ac:spMkLst>
            <pc:docMk/>
            <pc:sldMk cId="0" sldId="293"/>
            <ac:spMk id="51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34.854" v="497" actId="208"/>
          <ac:spMkLst>
            <pc:docMk/>
            <pc:sldMk cId="0" sldId="293"/>
            <ac:spMk id="51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34.854" v="497" actId="208"/>
          <ac:spMkLst>
            <pc:docMk/>
            <pc:sldMk cId="0" sldId="293"/>
            <ac:spMk id="51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34.854" v="497" actId="208"/>
          <ac:spMkLst>
            <pc:docMk/>
            <pc:sldMk cId="0" sldId="293"/>
            <ac:spMk id="520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7:16.831" v="491" actId="478"/>
          <ac:grpSpMkLst>
            <pc:docMk/>
            <pc:sldMk cId="0" sldId="293"/>
            <ac:grpSpMk id="511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8:41.996" v="224" actId="207"/>
          <ac:graphicFrameMkLst>
            <pc:docMk/>
            <pc:sldMk cId="0" sldId="293"/>
            <ac:graphicFrameMk id="514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7:56.855" v="505" actId="208"/>
        <pc:sldMkLst>
          <pc:docMk/>
          <pc:sldMk cId="0" sldId="294"/>
        </pc:sldMkLst>
        <pc:spChg chg="add del mod">
          <ac:chgData name="БСУ" userId="bdbaa275-9249-41b1-8d15-242f632c67bf" providerId="ADAL" clId="{97B9FB5D-8E59-466F-B4B8-2D8F41DFD6B5}" dt="2023-03-02T13:37:42.747" v="499" actId="478"/>
          <ac:spMkLst>
            <pc:docMk/>
            <pc:sldMk cId="0" sldId="294"/>
            <ac:spMk id="3" creationId="{EA12058F-C385-A64E-A9C2-2B136E91DFD7}"/>
          </ac:spMkLst>
        </pc:spChg>
        <pc:spChg chg="add mod">
          <ac:chgData name="БСУ" userId="bdbaa275-9249-41b1-8d15-242f632c67bf" providerId="ADAL" clId="{97B9FB5D-8E59-466F-B4B8-2D8F41DFD6B5}" dt="2023-03-02T13:37:43.732" v="500"/>
          <ac:spMkLst>
            <pc:docMk/>
            <pc:sldMk cId="0" sldId="294"/>
            <ac:spMk id="4" creationId="{6ACFA0C4-92F7-D83A-DC21-7F49EE755F30}"/>
          </ac:spMkLst>
        </pc:spChg>
        <pc:spChg chg="add mod">
          <ac:chgData name="БСУ" userId="bdbaa275-9249-41b1-8d15-242f632c67bf" providerId="ADAL" clId="{97B9FB5D-8E59-466F-B4B8-2D8F41DFD6B5}" dt="2023-03-02T13:37:46.391" v="502" actId="20577"/>
          <ac:spMkLst>
            <pc:docMk/>
            <pc:sldMk cId="0" sldId="294"/>
            <ac:spMk id="5" creationId="{01F30F3C-EF9C-F0AC-63E2-B889E625CCB2}"/>
          </ac:spMkLst>
        </pc:spChg>
        <pc:spChg chg="del">
          <ac:chgData name="БСУ" userId="bdbaa275-9249-41b1-8d15-242f632c67bf" providerId="ADAL" clId="{97B9FB5D-8E59-466F-B4B8-2D8F41DFD6B5}" dt="2023-03-02T13:37:39.946" v="498" actId="478"/>
          <ac:spMkLst>
            <pc:docMk/>
            <pc:sldMk cId="0" sldId="294"/>
            <ac:spMk id="52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56.855" v="505" actId="208"/>
          <ac:spMkLst>
            <pc:docMk/>
            <pc:sldMk cId="0" sldId="294"/>
            <ac:spMk id="53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56.855" v="505" actId="208"/>
          <ac:spMkLst>
            <pc:docMk/>
            <pc:sldMk cId="0" sldId="294"/>
            <ac:spMk id="53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56.855" v="505" actId="208"/>
          <ac:spMkLst>
            <pc:docMk/>
            <pc:sldMk cId="0" sldId="294"/>
            <ac:spMk id="53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56.855" v="505" actId="208"/>
          <ac:spMkLst>
            <pc:docMk/>
            <pc:sldMk cId="0" sldId="294"/>
            <ac:spMk id="53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56.855" v="505" actId="208"/>
          <ac:spMkLst>
            <pc:docMk/>
            <pc:sldMk cId="0" sldId="294"/>
            <ac:spMk id="53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7:56.855" v="505" actId="208"/>
          <ac:spMkLst>
            <pc:docMk/>
            <pc:sldMk cId="0" sldId="294"/>
            <ac:spMk id="535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7:39.946" v="498" actId="478"/>
          <ac:grpSpMkLst>
            <pc:docMk/>
            <pc:sldMk cId="0" sldId="294"/>
            <ac:grpSpMk id="526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8:37.308" v="223" actId="207"/>
          <ac:graphicFrameMkLst>
            <pc:docMk/>
            <pc:sldMk cId="0" sldId="294"/>
            <ac:graphicFrameMk id="529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8:25.120" v="514" actId="208"/>
        <pc:sldMkLst>
          <pc:docMk/>
          <pc:sldMk cId="0" sldId="295"/>
        </pc:sldMkLst>
        <pc:spChg chg="add del mod">
          <ac:chgData name="БСУ" userId="bdbaa275-9249-41b1-8d15-242f632c67bf" providerId="ADAL" clId="{97B9FB5D-8E59-466F-B4B8-2D8F41DFD6B5}" dt="2023-03-02T13:38:05.922" v="507" actId="478"/>
          <ac:spMkLst>
            <pc:docMk/>
            <pc:sldMk cId="0" sldId="295"/>
            <ac:spMk id="3" creationId="{904EEF73-1AB1-FF80-7194-E7E6C6F88C81}"/>
          </ac:spMkLst>
        </pc:spChg>
        <pc:spChg chg="add mod ord">
          <ac:chgData name="БСУ" userId="bdbaa275-9249-41b1-8d15-242f632c67bf" providerId="ADAL" clId="{97B9FB5D-8E59-466F-B4B8-2D8F41DFD6B5}" dt="2023-03-02T13:38:13.872" v="511" actId="167"/>
          <ac:spMkLst>
            <pc:docMk/>
            <pc:sldMk cId="0" sldId="295"/>
            <ac:spMk id="4" creationId="{ABF3D455-ABBD-B541-309B-9BAE1B20A461}"/>
          </ac:spMkLst>
        </pc:spChg>
        <pc:spChg chg="add mod">
          <ac:chgData name="БСУ" userId="bdbaa275-9249-41b1-8d15-242f632c67bf" providerId="ADAL" clId="{97B9FB5D-8E59-466F-B4B8-2D8F41DFD6B5}" dt="2023-03-02T13:38:08.438" v="510" actId="20577"/>
          <ac:spMkLst>
            <pc:docMk/>
            <pc:sldMk cId="0" sldId="295"/>
            <ac:spMk id="5" creationId="{4C838193-93D7-9E0F-1E36-24A6C8B46B82}"/>
          </ac:spMkLst>
        </pc:spChg>
        <pc:spChg chg="del">
          <ac:chgData name="БСУ" userId="bdbaa275-9249-41b1-8d15-242f632c67bf" providerId="ADAL" clId="{97B9FB5D-8E59-466F-B4B8-2D8F41DFD6B5}" dt="2023-03-02T13:38:04.431" v="506" actId="478"/>
          <ac:spMkLst>
            <pc:docMk/>
            <pc:sldMk cId="0" sldId="295"/>
            <ac:spMk id="54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25.120" v="514" actId="208"/>
          <ac:spMkLst>
            <pc:docMk/>
            <pc:sldMk cId="0" sldId="295"/>
            <ac:spMk id="54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25.120" v="514" actId="208"/>
          <ac:spMkLst>
            <pc:docMk/>
            <pc:sldMk cId="0" sldId="295"/>
            <ac:spMk id="54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25.120" v="514" actId="208"/>
          <ac:spMkLst>
            <pc:docMk/>
            <pc:sldMk cId="0" sldId="295"/>
            <ac:spMk id="54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25.120" v="514" actId="208"/>
          <ac:spMkLst>
            <pc:docMk/>
            <pc:sldMk cId="0" sldId="295"/>
            <ac:spMk id="54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25.120" v="514" actId="208"/>
          <ac:spMkLst>
            <pc:docMk/>
            <pc:sldMk cId="0" sldId="295"/>
            <ac:spMk id="54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25.120" v="514" actId="208"/>
          <ac:spMkLst>
            <pc:docMk/>
            <pc:sldMk cId="0" sldId="295"/>
            <ac:spMk id="55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25.120" v="514" actId="208"/>
          <ac:spMkLst>
            <pc:docMk/>
            <pc:sldMk cId="0" sldId="295"/>
            <ac:spMk id="551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8:04.431" v="506" actId="478"/>
          <ac:grpSpMkLst>
            <pc:docMk/>
            <pc:sldMk cId="0" sldId="295"/>
            <ac:grpSpMk id="541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8:21.853" v="222" actId="207"/>
          <ac:graphicFrameMkLst>
            <pc:docMk/>
            <pc:sldMk cId="0" sldId="295"/>
            <ac:graphicFrameMk id="544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8:54.503" v="525" actId="20577"/>
        <pc:sldMkLst>
          <pc:docMk/>
          <pc:sldMk cId="0" sldId="296"/>
        </pc:sldMkLst>
        <pc:spChg chg="add del mod">
          <ac:chgData name="БСУ" userId="bdbaa275-9249-41b1-8d15-242f632c67bf" providerId="ADAL" clId="{97B9FB5D-8E59-466F-B4B8-2D8F41DFD6B5}" dt="2023-03-02T13:38:37.117" v="516" actId="478"/>
          <ac:spMkLst>
            <pc:docMk/>
            <pc:sldMk cId="0" sldId="296"/>
            <ac:spMk id="3" creationId="{630F2652-5768-6AAB-12BC-0FD586CB46C3}"/>
          </ac:spMkLst>
        </pc:spChg>
        <pc:spChg chg="add mod ord">
          <ac:chgData name="БСУ" userId="bdbaa275-9249-41b1-8d15-242f632c67bf" providerId="ADAL" clId="{97B9FB5D-8E59-466F-B4B8-2D8F41DFD6B5}" dt="2023-03-02T13:38:41.078" v="518" actId="167"/>
          <ac:spMkLst>
            <pc:docMk/>
            <pc:sldMk cId="0" sldId="296"/>
            <ac:spMk id="4" creationId="{47A15B95-204C-8555-8A0E-40724D0CABDC}"/>
          </ac:spMkLst>
        </pc:spChg>
        <pc:spChg chg="add mod">
          <ac:chgData name="БСУ" userId="bdbaa275-9249-41b1-8d15-242f632c67bf" providerId="ADAL" clId="{97B9FB5D-8E59-466F-B4B8-2D8F41DFD6B5}" dt="2023-03-02T13:38:54.503" v="525" actId="20577"/>
          <ac:spMkLst>
            <pc:docMk/>
            <pc:sldMk cId="0" sldId="296"/>
            <ac:spMk id="5" creationId="{302FDF61-D9B8-2573-C93E-FBBDC2305FF9}"/>
          </ac:spMkLst>
        </pc:spChg>
        <pc:spChg chg="del">
          <ac:chgData name="БСУ" userId="bdbaa275-9249-41b1-8d15-242f632c67bf" providerId="ADAL" clId="{97B9FB5D-8E59-466F-B4B8-2D8F41DFD6B5}" dt="2023-03-02T13:38:35.539" v="515" actId="478"/>
          <ac:spMkLst>
            <pc:docMk/>
            <pc:sldMk cId="0" sldId="296"/>
            <ac:spMk id="55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50.323" v="521" actId="208"/>
          <ac:spMkLst>
            <pc:docMk/>
            <pc:sldMk cId="0" sldId="296"/>
            <ac:spMk id="56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50.323" v="521" actId="208"/>
          <ac:spMkLst>
            <pc:docMk/>
            <pc:sldMk cId="0" sldId="296"/>
            <ac:spMk id="56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50.323" v="521" actId="208"/>
          <ac:spMkLst>
            <pc:docMk/>
            <pc:sldMk cId="0" sldId="296"/>
            <ac:spMk id="56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50.323" v="521" actId="208"/>
          <ac:spMkLst>
            <pc:docMk/>
            <pc:sldMk cId="0" sldId="296"/>
            <ac:spMk id="56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50.323" v="521" actId="208"/>
          <ac:spMkLst>
            <pc:docMk/>
            <pc:sldMk cId="0" sldId="296"/>
            <ac:spMk id="56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50.323" v="521" actId="208"/>
          <ac:spMkLst>
            <pc:docMk/>
            <pc:sldMk cId="0" sldId="296"/>
            <ac:spMk id="56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50.323" v="521" actId="208"/>
          <ac:spMkLst>
            <pc:docMk/>
            <pc:sldMk cId="0" sldId="296"/>
            <ac:spMk id="56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8:50.323" v="521" actId="208"/>
          <ac:spMkLst>
            <pc:docMk/>
            <pc:sldMk cId="0" sldId="296"/>
            <ac:spMk id="568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8:35.539" v="515" actId="478"/>
          <ac:grpSpMkLst>
            <pc:docMk/>
            <pc:sldMk cId="0" sldId="296"/>
            <ac:grpSpMk id="557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8:10.751" v="221" actId="207"/>
          <ac:graphicFrameMkLst>
            <pc:docMk/>
            <pc:sldMk cId="0" sldId="296"/>
            <ac:graphicFrameMk id="560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9:23.133" v="533" actId="208"/>
        <pc:sldMkLst>
          <pc:docMk/>
          <pc:sldMk cId="0" sldId="297"/>
        </pc:sldMkLst>
        <pc:spChg chg="add del mod">
          <ac:chgData name="БСУ" userId="bdbaa275-9249-41b1-8d15-242f632c67bf" providerId="ADAL" clId="{97B9FB5D-8E59-466F-B4B8-2D8F41DFD6B5}" dt="2023-03-02T13:39:04.624" v="527" actId="478"/>
          <ac:spMkLst>
            <pc:docMk/>
            <pc:sldMk cId="0" sldId="297"/>
            <ac:spMk id="3" creationId="{CF699F2C-CDE0-34D7-4315-843D0FEA166F}"/>
          </ac:spMkLst>
        </pc:spChg>
        <pc:spChg chg="add mod">
          <ac:chgData name="БСУ" userId="bdbaa275-9249-41b1-8d15-242f632c67bf" providerId="ADAL" clId="{97B9FB5D-8E59-466F-B4B8-2D8F41DFD6B5}" dt="2023-03-02T13:39:05.534" v="528"/>
          <ac:spMkLst>
            <pc:docMk/>
            <pc:sldMk cId="0" sldId="297"/>
            <ac:spMk id="4" creationId="{FC67A6FD-0673-8589-E121-6C0A1CAAF9F5}"/>
          </ac:spMkLst>
        </pc:spChg>
        <pc:spChg chg="add mod">
          <ac:chgData name="БСУ" userId="bdbaa275-9249-41b1-8d15-242f632c67bf" providerId="ADAL" clId="{97B9FB5D-8E59-466F-B4B8-2D8F41DFD6B5}" dt="2023-03-02T13:39:08.518" v="530" actId="20577"/>
          <ac:spMkLst>
            <pc:docMk/>
            <pc:sldMk cId="0" sldId="297"/>
            <ac:spMk id="5" creationId="{626AB1E6-8FEE-7CE5-B307-759233F5014D}"/>
          </ac:spMkLst>
        </pc:spChg>
        <pc:spChg chg="del">
          <ac:chgData name="БСУ" userId="bdbaa275-9249-41b1-8d15-242f632c67bf" providerId="ADAL" clId="{97B9FB5D-8E59-466F-B4B8-2D8F41DFD6B5}" dt="2023-03-02T13:39:02.519" v="526" actId="478"/>
          <ac:spMkLst>
            <pc:docMk/>
            <pc:sldMk cId="0" sldId="297"/>
            <ac:spMk id="57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23.133" v="533" actId="208"/>
          <ac:spMkLst>
            <pc:docMk/>
            <pc:sldMk cId="0" sldId="297"/>
            <ac:spMk id="57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23.133" v="533" actId="208"/>
          <ac:spMkLst>
            <pc:docMk/>
            <pc:sldMk cId="0" sldId="297"/>
            <ac:spMk id="57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23.133" v="533" actId="208"/>
          <ac:spMkLst>
            <pc:docMk/>
            <pc:sldMk cId="0" sldId="297"/>
            <ac:spMk id="58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23.133" v="533" actId="208"/>
          <ac:spMkLst>
            <pc:docMk/>
            <pc:sldMk cId="0" sldId="297"/>
            <ac:spMk id="58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23.133" v="533" actId="208"/>
          <ac:spMkLst>
            <pc:docMk/>
            <pc:sldMk cId="0" sldId="297"/>
            <ac:spMk id="58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23.133" v="533" actId="208"/>
          <ac:spMkLst>
            <pc:docMk/>
            <pc:sldMk cId="0" sldId="297"/>
            <ac:spMk id="58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23.133" v="533" actId="208"/>
          <ac:spMkLst>
            <pc:docMk/>
            <pc:sldMk cId="0" sldId="297"/>
            <ac:spMk id="58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23.133" v="533" actId="208"/>
          <ac:spMkLst>
            <pc:docMk/>
            <pc:sldMk cId="0" sldId="297"/>
            <ac:spMk id="585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9:02.519" v="526" actId="478"/>
          <ac:grpSpMkLst>
            <pc:docMk/>
            <pc:sldMk cId="0" sldId="297"/>
            <ac:grpSpMk id="574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8:05.111" v="220" actId="207"/>
          <ac:graphicFrameMkLst>
            <pc:docMk/>
            <pc:sldMk cId="0" sldId="297"/>
            <ac:graphicFrameMk id="577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39:52.731" v="541" actId="208"/>
        <pc:sldMkLst>
          <pc:docMk/>
          <pc:sldMk cId="0" sldId="298"/>
        </pc:sldMkLst>
        <pc:spChg chg="add del mod">
          <ac:chgData name="БСУ" userId="bdbaa275-9249-41b1-8d15-242f632c67bf" providerId="ADAL" clId="{97B9FB5D-8E59-466F-B4B8-2D8F41DFD6B5}" dt="2023-03-02T13:39:33.189" v="535" actId="478"/>
          <ac:spMkLst>
            <pc:docMk/>
            <pc:sldMk cId="0" sldId="298"/>
            <ac:spMk id="3" creationId="{46672547-BB52-4880-445A-A70A344FE19C}"/>
          </ac:spMkLst>
        </pc:spChg>
        <pc:spChg chg="add mod">
          <ac:chgData name="БСУ" userId="bdbaa275-9249-41b1-8d15-242f632c67bf" providerId="ADAL" clId="{97B9FB5D-8E59-466F-B4B8-2D8F41DFD6B5}" dt="2023-03-02T13:39:34.116" v="536"/>
          <ac:spMkLst>
            <pc:docMk/>
            <pc:sldMk cId="0" sldId="298"/>
            <ac:spMk id="4" creationId="{B6C62C3F-BA78-17D6-D7FE-C6AE5DE14F9E}"/>
          </ac:spMkLst>
        </pc:spChg>
        <pc:spChg chg="add mod">
          <ac:chgData name="БСУ" userId="bdbaa275-9249-41b1-8d15-242f632c67bf" providerId="ADAL" clId="{97B9FB5D-8E59-466F-B4B8-2D8F41DFD6B5}" dt="2023-03-02T13:39:36.947" v="538" actId="20577"/>
          <ac:spMkLst>
            <pc:docMk/>
            <pc:sldMk cId="0" sldId="298"/>
            <ac:spMk id="5" creationId="{53A614D2-E075-BB25-EC17-573D8C52097B}"/>
          </ac:spMkLst>
        </pc:spChg>
        <pc:spChg chg="del">
          <ac:chgData name="БСУ" userId="bdbaa275-9249-41b1-8d15-242f632c67bf" providerId="ADAL" clId="{97B9FB5D-8E59-466F-B4B8-2D8F41DFD6B5}" dt="2023-03-02T13:39:32.139" v="534" actId="478"/>
          <ac:spMkLst>
            <pc:docMk/>
            <pc:sldMk cId="0" sldId="298"/>
            <ac:spMk id="59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52.731" v="541" actId="208"/>
          <ac:spMkLst>
            <pc:docMk/>
            <pc:sldMk cId="0" sldId="298"/>
            <ac:spMk id="59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52.731" v="541" actId="208"/>
          <ac:spMkLst>
            <pc:docMk/>
            <pc:sldMk cId="0" sldId="298"/>
            <ac:spMk id="59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52.731" v="541" actId="208"/>
          <ac:spMkLst>
            <pc:docMk/>
            <pc:sldMk cId="0" sldId="298"/>
            <ac:spMk id="59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52.731" v="541" actId="208"/>
          <ac:spMkLst>
            <pc:docMk/>
            <pc:sldMk cId="0" sldId="298"/>
            <ac:spMk id="59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52.731" v="541" actId="208"/>
          <ac:spMkLst>
            <pc:docMk/>
            <pc:sldMk cId="0" sldId="298"/>
            <ac:spMk id="59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52.731" v="541" actId="208"/>
          <ac:spMkLst>
            <pc:docMk/>
            <pc:sldMk cId="0" sldId="298"/>
            <ac:spMk id="60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52.731" v="541" actId="208"/>
          <ac:spMkLst>
            <pc:docMk/>
            <pc:sldMk cId="0" sldId="298"/>
            <ac:spMk id="60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39:52.731" v="541" actId="208"/>
          <ac:spMkLst>
            <pc:docMk/>
            <pc:sldMk cId="0" sldId="298"/>
            <ac:spMk id="602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9:32.139" v="534" actId="478"/>
          <ac:grpSpMkLst>
            <pc:docMk/>
            <pc:sldMk cId="0" sldId="298"/>
            <ac:grpSpMk id="591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56.189" v="219" actId="207"/>
          <ac:graphicFrameMkLst>
            <pc:docMk/>
            <pc:sldMk cId="0" sldId="298"/>
            <ac:graphicFrameMk id="594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40:17.409" v="549" actId="208"/>
        <pc:sldMkLst>
          <pc:docMk/>
          <pc:sldMk cId="0" sldId="299"/>
        </pc:sldMkLst>
        <pc:spChg chg="add del mod">
          <ac:chgData name="БСУ" userId="bdbaa275-9249-41b1-8d15-242f632c67bf" providerId="ADAL" clId="{97B9FB5D-8E59-466F-B4B8-2D8F41DFD6B5}" dt="2023-03-02T13:40:02.040" v="543" actId="478"/>
          <ac:spMkLst>
            <pc:docMk/>
            <pc:sldMk cId="0" sldId="299"/>
            <ac:spMk id="3" creationId="{FF90D00E-776B-310D-D960-4EA1B09A038E}"/>
          </ac:spMkLst>
        </pc:spChg>
        <pc:spChg chg="add mod">
          <ac:chgData name="БСУ" userId="bdbaa275-9249-41b1-8d15-242f632c67bf" providerId="ADAL" clId="{97B9FB5D-8E59-466F-B4B8-2D8F41DFD6B5}" dt="2023-03-02T13:40:03.012" v="544"/>
          <ac:spMkLst>
            <pc:docMk/>
            <pc:sldMk cId="0" sldId="299"/>
            <ac:spMk id="4" creationId="{7307777B-5E78-4B24-C188-F67AE3A696AE}"/>
          </ac:spMkLst>
        </pc:spChg>
        <pc:spChg chg="add mod">
          <ac:chgData name="БСУ" userId="bdbaa275-9249-41b1-8d15-242f632c67bf" providerId="ADAL" clId="{97B9FB5D-8E59-466F-B4B8-2D8F41DFD6B5}" dt="2023-03-02T13:40:05.889" v="546" actId="20577"/>
          <ac:spMkLst>
            <pc:docMk/>
            <pc:sldMk cId="0" sldId="299"/>
            <ac:spMk id="5" creationId="{0A7846DB-D532-6150-4A91-14816864D15C}"/>
          </ac:spMkLst>
        </pc:spChg>
        <pc:spChg chg="del">
          <ac:chgData name="БСУ" userId="bdbaa275-9249-41b1-8d15-242f632c67bf" providerId="ADAL" clId="{97B9FB5D-8E59-466F-B4B8-2D8F41DFD6B5}" dt="2023-03-02T13:39:59.295" v="542" actId="478"/>
          <ac:spMkLst>
            <pc:docMk/>
            <pc:sldMk cId="0" sldId="299"/>
            <ac:spMk id="60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17.409" v="549" actId="208"/>
          <ac:spMkLst>
            <pc:docMk/>
            <pc:sldMk cId="0" sldId="299"/>
            <ac:spMk id="61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17.409" v="549" actId="208"/>
          <ac:spMkLst>
            <pc:docMk/>
            <pc:sldMk cId="0" sldId="299"/>
            <ac:spMk id="61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17.409" v="549" actId="208"/>
          <ac:spMkLst>
            <pc:docMk/>
            <pc:sldMk cId="0" sldId="299"/>
            <ac:spMk id="61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17.409" v="549" actId="208"/>
          <ac:spMkLst>
            <pc:docMk/>
            <pc:sldMk cId="0" sldId="299"/>
            <ac:spMk id="61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17.409" v="549" actId="208"/>
          <ac:spMkLst>
            <pc:docMk/>
            <pc:sldMk cId="0" sldId="299"/>
            <ac:spMk id="61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17.409" v="549" actId="208"/>
          <ac:spMkLst>
            <pc:docMk/>
            <pc:sldMk cId="0" sldId="299"/>
            <ac:spMk id="61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17.409" v="549" actId="208"/>
          <ac:spMkLst>
            <pc:docMk/>
            <pc:sldMk cId="0" sldId="299"/>
            <ac:spMk id="61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17.409" v="549" actId="208"/>
          <ac:spMkLst>
            <pc:docMk/>
            <pc:sldMk cId="0" sldId="299"/>
            <ac:spMk id="619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39:59.295" v="542" actId="478"/>
          <ac:grpSpMkLst>
            <pc:docMk/>
            <pc:sldMk cId="0" sldId="299"/>
            <ac:grpSpMk id="608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50.918" v="218" actId="207"/>
          <ac:graphicFrameMkLst>
            <pc:docMk/>
            <pc:sldMk cId="0" sldId="299"/>
            <ac:graphicFrameMk id="611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40:38.671" v="557" actId="208"/>
        <pc:sldMkLst>
          <pc:docMk/>
          <pc:sldMk cId="0" sldId="300"/>
        </pc:sldMkLst>
        <pc:spChg chg="add del mod">
          <ac:chgData name="БСУ" userId="bdbaa275-9249-41b1-8d15-242f632c67bf" providerId="ADAL" clId="{97B9FB5D-8E59-466F-B4B8-2D8F41DFD6B5}" dt="2023-03-02T13:40:22.816" v="551" actId="478"/>
          <ac:spMkLst>
            <pc:docMk/>
            <pc:sldMk cId="0" sldId="300"/>
            <ac:spMk id="3" creationId="{DF10D629-170F-D40F-59F0-2D72BD99D859}"/>
          </ac:spMkLst>
        </pc:spChg>
        <pc:spChg chg="add mod">
          <ac:chgData name="БСУ" userId="bdbaa275-9249-41b1-8d15-242f632c67bf" providerId="ADAL" clId="{97B9FB5D-8E59-466F-B4B8-2D8F41DFD6B5}" dt="2023-03-02T13:40:23.743" v="552"/>
          <ac:spMkLst>
            <pc:docMk/>
            <pc:sldMk cId="0" sldId="300"/>
            <ac:spMk id="4" creationId="{4C96A8EC-427E-3E12-AAD3-F1834C2F4F4E}"/>
          </ac:spMkLst>
        </pc:spChg>
        <pc:spChg chg="add mod">
          <ac:chgData name="БСУ" userId="bdbaa275-9249-41b1-8d15-242f632c67bf" providerId="ADAL" clId="{97B9FB5D-8E59-466F-B4B8-2D8F41DFD6B5}" dt="2023-03-02T13:40:27.326" v="554" actId="20577"/>
          <ac:spMkLst>
            <pc:docMk/>
            <pc:sldMk cId="0" sldId="300"/>
            <ac:spMk id="5" creationId="{B4AFF62F-96B9-7F0C-6AF1-2FC3C0485AF4}"/>
          </ac:spMkLst>
        </pc:spChg>
        <pc:spChg chg="del">
          <ac:chgData name="БСУ" userId="bdbaa275-9249-41b1-8d15-242f632c67bf" providerId="ADAL" clId="{97B9FB5D-8E59-466F-B4B8-2D8F41DFD6B5}" dt="2023-03-02T13:40:21.228" v="550" actId="478"/>
          <ac:spMkLst>
            <pc:docMk/>
            <pc:sldMk cId="0" sldId="300"/>
            <ac:spMk id="62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38.671" v="557" actId="208"/>
          <ac:spMkLst>
            <pc:docMk/>
            <pc:sldMk cId="0" sldId="300"/>
            <ac:spMk id="62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38.671" v="557" actId="208"/>
          <ac:spMkLst>
            <pc:docMk/>
            <pc:sldMk cId="0" sldId="300"/>
            <ac:spMk id="63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38.671" v="557" actId="208"/>
          <ac:spMkLst>
            <pc:docMk/>
            <pc:sldMk cId="0" sldId="300"/>
            <ac:spMk id="63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38.671" v="557" actId="208"/>
          <ac:spMkLst>
            <pc:docMk/>
            <pc:sldMk cId="0" sldId="300"/>
            <ac:spMk id="63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38.671" v="557" actId="208"/>
          <ac:spMkLst>
            <pc:docMk/>
            <pc:sldMk cId="0" sldId="300"/>
            <ac:spMk id="63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38.671" v="557" actId="208"/>
          <ac:spMkLst>
            <pc:docMk/>
            <pc:sldMk cId="0" sldId="300"/>
            <ac:spMk id="63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38.671" v="557" actId="208"/>
          <ac:spMkLst>
            <pc:docMk/>
            <pc:sldMk cId="0" sldId="300"/>
            <ac:spMk id="63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38.671" v="557" actId="208"/>
          <ac:spMkLst>
            <pc:docMk/>
            <pc:sldMk cId="0" sldId="300"/>
            <ac:spMk id="636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40:21.228" v="550" actId="478"/>
          <ac:grpSpMkLst>
            <pc:docMk/>
            <pc:sldMk cId="0" sldId="300"/>
            <ac:grpSpMk id="625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42.678" v="217" actId="207"/>
          <ac:graphicFrameMkLst>
            <pc:docMk/>
            <pc:sldMk cId="0" sldId="300"/>
            <ac:graphicFrameMk id="628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40:59.903" v="565" actId="208"/>
        <pc:sldMkLst>
          <pc:docMk/>
          <pc:sldMk cId="0" sldId="301"/>
        </pc:sldMkLst>
        <pc:spChg chg="add del mod">
          <ac:chgData name="БСУ" userId="bdbaa275-9249-41b1-8d15-242f632c67bf" providerId="ADAL" clId="{97B9FB5D-8E59-466F-B4B8-2D8F41DFD6B5}" dt="2023-03-02T13:40:47.897" v="559" actId="478"/>
          <ac:spMkLst>
            <pc:docMk/>
            <pc:sldMk cId="0" sldId="301"/>
            <ac:spMk id="3" creationId="{3AF9E7EC-83AD-FE18-B0FF-304C37E6AFB5}"/>
          </ac:spMkLst>
        </pc:spChg>
        <pc:spChg chg="add mod">
          <ac:chgData name="БСУ" userId="bdbaa275-9249-41b1-8d15-242f632c67bf" providerId="ADAL" clId="{97B9FB5D-8E59-466F-B4B8-2D8F41DFD6B5}" dt="2023-03-02T13:40:48.855" v="560"/>
          <ac:spMkLst>
            <pc:docMk/>
            <pc:sldMk cId="0" sldId="301"/>
            <ac:spMk id="4" creationId="{5ABDB245-6CB8-7FB9-E7F9-21FE0E0E0213}"/>
          </ac:spMkLst>
        </pc:spChg>
        <pc:spChg chg="add mod">
          <ac:chgData name="БСУ" userId="bdbaa275-9249-41b1-8d15-242f632c67bf" providerId="ADAL" clId="{97B9FB5D-8E59-466F-B4B8-2D8F41DFD6B5}" dt="2023-03-02T13:40:51.055" v="562" actId="20577"/>
          <ac:spMkLst>
            <pc:docMk/>
            <pc:sldMk cId="0" sldId="301"/>
            <ac:spMk id="5" creationId="{51242766-5A75-76DB-C087-6DE8E508E409}"/>
          </ac:spMkLst>
        </pc:spChg>
        <pc:spChg chg="del">
          <ac:chgData name="БСУ" userId="bdbaa275-9249-41b1-8d15-242f632c67bf" providerId="ADAL" clId="{97B9FB5D-8E59-466F-B4B8-2D8F41DFD6B5}" dt="2023-03-02T13:40:46.828" v="558" actId="478"/>
          <ac:spMkLst>
            <pc:docMk/>
            <pc:sldMk cId="0" sldId="301"/>
            <ac:spMk id="64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59.903" v="565" actId="208"/>
          <ac:spMkLst>
            <pc:docMk/>
            <pc:sldMk cId="0" sldId="301"/>
            <ac:spMk id="64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59.903" v="565" actId="208"/>
          <ac:spMkLst>
            <pc:docMk/>
            <pc:sldMk cId="0" sldId="301"/>
            <ac:spMk id="64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59.903" v="565" actId="208"/>
          <ac:spMkLst>
            <pc:docMk/>
            <pc:sldMk cId="0" sldId="301"/>
            <ac:spMk id="64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59.903" v="565" actId="208"/>
          <ac:spMkLst>
            <pc:docMk/>
            <pc:sldMk cId="0" sldId="301"/>
            <ac:spMk id="64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59.903" v="565" actId="208"/>
          <ac:spMkLst>
            <pc:docMk/>
            <pc:sldMk cId="0" sldId="301"/>
            <ac:spMk id="65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59.903" v="565" actId="208"/>
          <ac:spMkLst>
            <pc:docMk/>
            <pc:sldMk cId="0" sldId="301"/>
            <ac:spMk id="65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59.903" v="565" actId="208"/>
          <ac:spMkLst>
            <pc:docMk/>
            <pc:sldMk cId="0" sldId="301"/>
            <ac:spMk id="65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0:59.903" v="565" actId="208"/>
          <ac:spMkLst>
            <pc:docMk/>
            <pc:sldMk cId="0" sldId="301"/>
            <ac:spMk id="653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40:46.828" v="558" actId="478"/>
          <ac:grpSpMkLst>
            <pc:docMk/>
            <pc:sldMk cId="0" sldId="301"/>
            <ac:grpSpMk id="642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38.485" v="216" actId="207"/>
          <ac:graphicFrameMkLst>
            <pc:docMk/>
            <pc:sldMk cId="0" sldId="301"/>
            <ac:graphicFrameMk id="645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97B9FB5D-8E59-466F-B4B8-2D8F41DFD6B5}" dt="2023-03-02T13:41:26.117" v="573" actId="208"/>
        <pc:sldMkLst>
          <pc:docMk/>
          <pc:sldMk cId="0" sldId="302"/>
        </pc:sldMkLst>
        <pc:spChg chg="add del mod">
          <ac:chgData name="БСУ" userId="bdbaa275-9249-41b1-8d15-242f632c67bf" providerId="ADAL" clId="{97B9FB5D-8E59-466F-B4B8-2D8F41DFD6B5}" dt="2023-03-02T13:41:14.627" v="567" actId="478"/>
          <ac:spMkLst>
            <pc:docMk/>
            <pc:sldMk cId="0" sldId="302"/>
            <ac:spMk id="3" creationId="{44BF3926-192E-61E5-CBB5-4778B7504400}"/>
          </ac:spMkLst>
        </pc:spChg>
        <pc:spChg chg="add mod">
          <ac:chgData name="БСУ" userId="bdbaa275-9249-41b1-8d15-242f632c67bf" providerId="ADAL" clId="{97B9FB5D-8E59-466F-B4B8-2D8F41DFD6B5}" dt="2023-03-02T13:41:15.522" v="568"/>
          <ac:spMkLst>
            <pc:docMk/>
            <pc:sldMk cId="0" sldId="302"/>
            <ac:spMk id="4" creationId="{4E117C40-3002-744C-EC74-079C7023E10C}"/>
          </ac:spMkLst>
        </pc:spChg>
        <pc:spChg chg="add mod">
          <ac:chgData name="БСУ" userId="bdbaa275-9249-41b1-8d15-242f632c67bf" providerId="ADAL" clId="{97B9FB5D-8E59-466F-B4B8-2D8F41DFD6B5}" dt="2023-03-02T13:41:17.912" v="570" actId="20577"/>
          <ac:spMkLst>
            <pc:docMk/>
            <pc:sldMk cId="0" sldId="302"/>
            <ac:spMk id="5" creationId="{382C9D3C-9B9E-468E-ED64-7310A3236E3F}"/>
          </ac:spMkLst>
        </pc:spChg>
        <pc:spChg chg="del">
          <ac:chgData name="БСУ" userId="bdbaa275-9249-41b1-8d15-242f632c67bf" providerId="ADAL" clId="{97B9FB5D-8E59-466F-B4B8-2D8F41DFD6B5}" dt="2023-03-02T13:41:12.961" v="566" actId="478"/>
          <ac:spMkLst>
            <pc:docMk/>
            <pc:sldMk cId="0" sldId="302"/>
            <ac:spMk id="65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1:26.117" v="573" actId="208"/>
          <ac:spMkLst>
            <pc:docMk/>
            <pc:sldMk cId="0" sldId="302"/>
            <ac:spMk id="66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1:26.117" v="573" actId="208"/>
          <ac:spMkLst>
            <pc:docMk/>
            <pc:sldMk cId="0" sldId="302"/>
            <ac:spMk id="66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1:26.117" v="573" actId="208"/>
          <ac:spMkLst>
            <pc:docMk/>
            <pc:sldMk cId="0" sldId="302"/>
            <ac:spMk id="66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1:26.117" v="573" actId="208"/>
          <ac:spMkLst>
            <pc:docMk/>
            <pc:sldMk cId="0" sldId="302"/>
            <ac:spMk id="66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1:26.117" v="573" actId="208"/>
          <ac:spMkLst>
            <pc:docMk/>
            <pc:sldMk cId="0" sldId="302"/>
            <ac:spMk id="66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1:26.117" v="573" actId="208"/>
          <ac:spMkLst>
            <pc:docMk/>
            <pc:sldMk cId="0" sldId="302"/>
            <ac:spMk id="66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1:26.117" v="573" actId="208"/>
          <ac:spMkLst>
            <pc:docMk/>
            <pc:sldMk cId="0" sldId="302"/>
            <ac:spMk id="66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1:26.117" v="573" actId="208"/>
          <ac:spMkLst>
            <pc:docMk/>
            <pc:sldMk cId="0" sldId="302"/>
            <ac:spMk id="670" creationId="{00000000-0000-0000-0000-000000000000}"/>
          </ac:spMkLst>
        </pc:spChg>
        <pc:grpChg chg="del">
          <ac:chgData name="БСУ" userId="bdbaa275-9249-41b1-8d15-242f632c67bf" providerId="ADAL" clId="{97B9FB5D-8E59-466F-B4B8-2D8F41DFD6B5}" dt="2023-03-02T13:41:12.961" v="566" actId="478"/>
          <ac:grpSpMkLst>
            <pc:docMk/>
            <pc:sldMk cId="0" sldId="302"/>
            <ac:grpSpMk id="659" creationId="{00000000-0000-0000-0000-000000000000}"/>
          </ac:grpSpMkLst>
        </pc:grpChg>
        <pc:graphicFrameChg chg="modGraphic">
          <ac:chgData name="БСУ" userId="bdbaa275-9249-41b1-8d15-242f632c67bf" providerId="ADAL" clId="{97B9FB5D-8E59-466F-B4B8-2D8F41DFD6B5}" dt="2023-03-02T13:17:33" v="215" actId="207"/>
          <ac:graphicFrameMkLst>
            <pc:docMk/>
            <pc:sldMk cId="0" sldId="302"/>
            <ac:graphicFrameMk id="662" creationId="{00000000-0000-0000-0000-000000000000}"/>
          </ac:graphicFrameMkLst>
        </pc:graphicFrameChg>
      </pc:sldChg>
      <pc:sldChg chg="delSp modSp add mod">
        <pc:chgData name="БСУ" userId="bdbaa275-9249-41b1-8d15-242f632c67bf" providerId="ADAL" clId="{97B9FB5D-8E59-466F-B4B8-2D8F41DFD6B5}" dt="2023-03-02T13:57:09.513" v="796" actId="1076"/>
        <pc:sldMkLst>
          <pc:docMk/>
          <pc:sldMk cId="0" sldId="303"/>
        </pc:sldMkLst>
        <pc:spChg chg="del mod">
          <ac:chgData name="БСУ" userId="bdbaa275-9249-41b1-8d15-242f632c67bf" providerId="ADAL" clId="{97B9FB5D-8E59-466F-B4B8-2D8F41DFD6B5}" dt="2023-03-02T13:56:12.393" v="779" actId="478"/>
          <ac:spMkLst>
            <pc:docMk/>
            <pc:sldMk cId="0" sldId="303"/>
            <ac:spMk id="67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57:06.060" v="795" actId="20577"/>
          <ac:spMkLst>
            <pc:docMk/>
            <pc:sldMk cId="0" sldId="303"/>
            <ac:spMk id="67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55:58.080" v="767" actId="21"/>
          <ac:spMkLst>
            <pc:docMk/>
            <pc:sldMk cId="0" sldId="303"/>
            <ac:spMk id="677" creationId="{00000000-0000-0000-0000-000000000000}"/>
          </ac:spMkLst>
        </pc:spChg>
        <pc:picChg chg="mod">
          <ac:chgData name="БСУ" userId="bdbaa275-9249-41b1-8d15-242f632c67bf" providerId="ADAL" clId="{97B9FB5D-8E59-466F-B4B8-2D8F41DFD6B5}" dt="2023-03-02T13:57:09.513" v="796" actId="1076"/>
          <ac:picMkLst>
            <pc:docMk/>
            <pc:sldMk cId="0" sldId="303"/>
            <ac:picMk id="678" creationId="{00000000-0000-0000-0000-000000000000}"/>
          </ac:picMkLst>
        </pc:picChg>
      </pc:sldChg>
      <pc:sldChg chg="modSp add mod">
        <pc:chgData name="БСУ" userId="bdbaa275-9249-41b1-8d15-242f632c67bf" providerId="ADAL" clId="{97B9FB5D-8E59-466F-B4B8-2D8F41DFD6B5}" dt="2023-03-02T13:57:51.412" v="805" actId="12"/>
        <pc:sldMkLst>
          <pc:docMk/>
          <pc:sldMk cId="0" sldId="304"/>
        </pc:sldMkLst>
        <pc:spChg chg="mod">
          <ac:chgData name="БСУ" userId="bdbaa275-9249-41b1-8d15-242f632c67bf" providerId="ADAL" clId="{97B9FB5D-8E59-466F-B4B8-2D8F41DFD6B5}" dt="2023-03-02T13:57:27.188" v="800" actId="1076"/>
          <ac:spMkLst>
            <pc:docMk/>
            <pc:sldMk cId="0" sldId="304"/>
            <ac:spMk id="68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57:51.412" v="805" actId="12"/>
          <ac:spMkLst>
            <pc:docMk/>
            <pc:sldMk cId="0" sldId="304"/>
            <ac:spMk id="684" creationId="{00000000-0000-0000-0000-000000000000}"/>
          </ac:spMkLst>
        </pc:spChg>
      </pc:sldChg>
      <pc:sldChg chg="modSp add mod">
        <pc:chgData name="БСУ" userId="bdbaa275-9249-41b1-8d15-242f632c67bf" providerId="ADAL" clId="{97B9FB5D-8E59-466F-B4B8-2D8F41DFD6B5}" dt="2023-03-02T13:58:28.105" v="817" actId="1076"/>
        <pc:sldMkLst>
          <pc:docMk/>
          <pc:sldMk cId="0" sldId="305"/>
        </pc:sldMkLst>
        <pc:spChg chg="mod">
          <ac:chgData name="БСУ" userId="bdbaa275-9249-41b1-8d15-242f632c67bf" providerId="ADAL" clId="{97B9FB5D-8E59-466F-B4B8-2D8F41DFD6B5}" dt="2023-03-02T13:58:06.920" v="810" actId="1076"/>
          <ac:spMkLst>
            <pc:docMk/>
            <pc:sldMk cId="0" sldId="305"/>
            <ac:spMk id="689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58:28.105" v="817" actId="1076"/>
          <ac:spMkLst>
            <pc:docMk/>
            <pc:sldMk cId="0" sldId="305"/>
            <ac:spMk id="690" creationId="{00000000-0000-0000-0000-000000000000}"/>
          </ac:spMkLst>
        </pc:spChg>
      </pc:sldChg>
      <pc:sldChg chg="modSp add mod">
        <pc:chgData name="БСУ" userId="bdbaa275-9249-41b1-8d15-242f632c67bf" providerId="ADAL" clId="{97B9FB5D-8E59-466F-B4B8-2D8F41DFD6B5}" dt="2023-03-02T13:59:03.420" v="825" actId="14100"/>
        <pc:sldMkLst>
          <pc:docMk/>
          <pc:sldMk cId="0" sldId="306"/>
        </pc:sldMkLst>
        <pc:spChg chg="mod">
          <ac:chgData name="БСУ" userId="bdbaa275-9249-41b1-8d15-242f632c67bf" providerId="ADAL" clId="{97B9FB5D-8E59-466F-B4B8-2D8F41DFD6B5}" dt="2023-03-02T13:58:59.979" v="824" actId="1076"/>
          <ac:spMkLst>
            <pc:docMk/>
            <pc:sldMk cId="0" sldId="306"/>
            <ac:spMk id="695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59:03.420" v="825" actId="14100"/>
          <ac:spMkLst>
            <pc:docMk/>
            <pc:sldMk cId="0" sldId="306"/>
            <ac:spMk id="696" creationId="{00000000-0000-0000-0000-000000000000}"/>
          </ac:spMkLst>
        </pc:spChg>
      </pc:sldChg>
      <pc:sldChg chg="addSp delSp modSp add mod">
        <pc:chgData name="БСУ" userId="bdbaa275-9249-41b1-8d15-242f632c67bf" providerId="ADAL" clId="{97B9FB5D-8E59-466F-B4B8-2D8F41DFD6B5}" dt="2023-03-02T14:00:23.971" v="845" actId="1076"/>
        <pc:sldMkLst>
          <pc:docMk/>
          <pc:sldMk cId="0" sldId="307"/>
        </pc:sldMkLst>
        <pc:spChg chg="add del mod">
          <ac:chgData name="БСУ" userId="bdbaa275-9249-41b1-8d15-242f632c67bf" providerId="ADAL" clId="{97B9FB5D-8E59-466F-B4B8-2D8F41DFD6B5}" dt="2023-03-02T13:59:57.903" v="834" actId="478"/>
          <ac:spMkLst>
            <pc:docMk/>
            <pc:sldMk cId="0" sldId="307"/>
            <ac:spMk id="3" creationId="{97EECFD0-0649-6BD5-E96A-5AD8EAB52EC1}"/>
          </ac:spMkLst>
        </pc:spChg>
        <pc:spChg chg="del">
          <ac:chgData name="БСУ" userId="bdbaa275-9249-41b1-8d15-242f632c67bf" providerId="ADAL" clId="{97B9FB5D-8E59-466F-B4B8-2D8F41DFD6B5}" dt="2023-03-02T13:59:55.578" v="833" actId="478"/>
          <ac:spMkLst>
            <pc:docMk/>
            <pc:sldMk cId="0" sldId="307"/>
            <ac:spMk id="70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0:13.884" v="842" actId="1076"/>
          <ac:spMkLst>
            <pc:docMk/>
            <pc:sldMk cId="0" sldId="307"/>
            <ac:spMk id="70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0:13.884" v="842" actId="1076"/>
          <ac:spMkLst>
            <pc:docMk/>
            <pc:sldMk cId="0" sldId="307"/>
            <ac:spMk id="70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0:23.971" v="845" actId="1076"/>
          <ac:spMkLst>
            <pc:docMk/>
            <pc:sldMk cId="0" sldId="307"/>
            <ac:spMk id="70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0:23.971" v="845" actId="1076"/>
          <ac:spMkLst>
            <pc:docMk/>
            <pc:sldMk cId="0" sldId="307"/>
            <ac:spMk id="70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0:23.971" v="845" actId="1076"/>
          <ac:spMkLst>
            <pc:docMk/>
            <pc:sldMk cId="0" sldId="307"/>
            <ac:spMk id="707" creationId="{00000000-0000-0000-0000-000000000000}"/>
          </ac:spMkLst>
        </pc:spChg>
        <pc:graphicFrameChg chg="mod modGraphic">
          <ac:chgData name="БСУ" userId="bdbaa275-9249-41b1-8d15-242f632c67bf" providerId="ADAL" clId="{97B9FB5D-8E59-466F-B4B8-2D8F41DFD6B5}" dt="2023-03-02T14:00:23.971" v="845" actId="1076"/>
          <ac:graphicFrameMkLst>
            <pc:docMk/>
            <pc:sldMk cId="0" sldId="307"/>
            <ac:graphicFrameMk id="705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97B9FB5D-8E59-466F-B4B8-2D8F41DFD6B5}" dt="2023-03-02T14:01:18.996" v="859" actId="14100"/>
        <pc:sldMkLst>
          <pc:docMk/>
          <pc:sldMk cId="0" sldId="308"/>
        </pc:sldMkLst>
        <pc:spChg chg="mod">
          <ac:chgData name="БСУ" userId="bdbaa275-9249-41b1-8d15-242f632c67bf" providerId="ADAL" clId="{97B9FB5D-8E59-466F-B4B8-2D8F41DFD6B5}" dt="2023-03-02T14:01:18.996" v="859" actId="14100"/>
          <ac:spMkLst>
            <pc:docMk/>
            <pc:sldMk cId="0" sldId="308"/>
            <ac:spMk id="71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1:16.829" v="858" actId="1076"/>
          <ac:spMkLst>
            <pc:docMk/>
            <pc:sldMk cId="0" sldId="308"/>
            <ac:spMk id="713" creationId="{00000000-0000-0000-0000-000000000000}"/>
          </ac:spMkLst>
        </pc:spChg>
      </pc:sldChg>
      <pc:sldChg chg="modSp add mod">
        <pc:chgData name="БСУ" userId="bdbaa275-9249-41b1-8d15-242f632c67bf" providerId="ADAL" clId="{97B9FB5D-8E59-466F-B4B8-2D8F41DFD6B5}" dt="2023-03-02T14:04:23.945" v="928" actId="1076"/>
        <pc:sldMkLst>
          <pc:docMk/>
          <pc:sldMk cId="0" sldId="309"/>
        </pc:sldMkLst>
        <pc:spChg chg="mod">
          <ac:chgData name="БСУ" userId="bdbaa275-9249-41b1-8d15-242f632c67bf" providerId="ADAL" clId="{97B9FB5D-8E59-466F-B4B8-2D8F41DFD6B5}" dt="2023-03-02T14:04:23.945" v="928" actId="1076"/>
          <ac:spMkLst>
            <pc:docMk/>
            <pc:sldMk cId="0" sldId="309"/>
            <ac:spMk id="71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2:09.577" v="867" actId="1076"/>
          <ac:spMkLst>
            <pc:docMk/>
            <pc:sldMk cId="0" sldId="309"/>
            <ac:spMk id="719" creationId="{00000000-0000-0000-0000-000000000000}"/>
          </ac:spMkLst>
        </pc:spChg>
      </pc:sldChg>
      <pc:sldChg chg="addSp delSp modSp add mod">
        <pc:chgData name="БСУ" userId="bdbaa275-9249-41b1-8d15-242f632c67bf" providerId="ADAL" clId="{97B9FB5D-8E59-466F-B4B8-2D8F41DFD6B5}" dt="2023-03-02T14:04:33.122" v="933" actId="6549"/>
        <pc:sldMkLst>
          <pc:docMk/>
          <pc:sldMk cId="0" sldId="310"/>
        </pc:sldMkLst>
        <pc:spChg chg="add del mod">
          <ac:chgData name="БСУ" userId="bdbaa275-9249-41b1-8d15-242f632c67bf" providerId="ADAL" clId="{97B9FB5D-8E59-466F-B4B8-2D8F41DFD6B5}" dt="2023-03-02T14:04:29.490" v="930" actId="478"/>
          <ac:spMkLst>
            <pc:docMk/>
            <pc:sldMk cId="0" sldId="310"/>
            <ac:spMk id="3" creationId="{3BFC9E76-C7C7-E58C-F515-07B8FA2D103E}"/>
          </ac:spMkLst>
        </pc:spChg>
        <pc:spChg chg="add mod">
          <ac:chgData name="БСУ" userId="bdbaa275-9249-41b1-8d15-242f632c67bf" providerId="ADAL" clId="{97B9FB5D-8E59-466F-B4B8-2D8F41DFD6B5}" dt="2023-03-02T14:04:33.122" v="933" actId="6549"/>
          <ac:spMkLst>
            <pc:docMk/>
            <pc:sldMk cId="0" sldId="310"/>
            <ac:spMk id="4" creationId="{B09D83B7-51C6-404C-D2E0-C1C854D4F0C0}"/>
          </ac:spMkLst>
        </pc:spChg>
        <pc:spChg chg="del mod">
          <ac:chgData name="БСУ" userId="bdbaa275-9249-41b1-8d15-242f632c67bf" providerId="ADAL" clId="{97B9FB5D-8E59-466F-B4B8-2D8F41DFD6B5}" dt="2023-03-02T14:04:27.903" v="929" actId="478"/>
          <ac:spMkLst>
            <pc:docMk/>
            <pc:sldMk cId="0" sldId="310"/>
            <ac:spMk id="724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4:05.973" v="919" actId="14100"/>
          <ac:spMkLst>
            <pc:docMk/>
            <pc:sldMk cId="0" sldId="310"/>
            <ac:spMk id="725" creationId="{00000000-0000-0000-0000-000000000000}"/>
          </ac:spMkLst>
        </pc:spChg>
      </pc:sldChg>
      <pc:sldChg chg="addSp delSp modSp add mod">
        <pc:chgData name="БСУ" userId="bdbaa275-9249-41b1-8d15-242f632c67bf" providerId="ADAL" clId="{97B9FB5D-8E59-466F-B4B8-2D8F41DFD6B5}" dt="2023-03-02T14:03:21.016" v="910" actId="1076"/>
        <pc:sldMkLst>
          <pc:docMk/>
          <pc:sldMk cId="0" sldId="311"/>
        </pc:sldMkLst>
        <pc:spChg chg="add del mod">
          <ac:chgData name="БСУ" userId="bdbaa275-9249-41b1-8d15-242f632c67bf" providerId="ADAL" clId="{97B9FB5D-8E59-466F-B4B8-2D8F41DFD6B5}" dt="2023-03-02T14:02:40.056" v="901" actId="478"/>
          <ac:spMkLst>
            <pc:docMk/>
            <pc:sldMk cId="0" sldId="311"/>
            <ac:spMk id="3" creationId="{93322D10-486C-261D-086B-DFFEC49E6536}"/>
          </ac:spMkLst>
        </pc:spChg>
        <pc:spChg chg="del">
          <ac:chgData name="БСУ" userId="bdbaa275-9249-41b1-8d15-242f632c67bf" providerId="ADAL" clId="{97B9FB5D-8E59-466F-B4B8-2D8F41DFD6B5}" dt="2023-03-02T14:02:37.905" v="900" actId="478"/>
          <ac:spMkLst>
            <pc:docMk/>
            <pc:sldMk cId="0" sldId="311"/>
            <ac:spMk id="73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3:18.707" v="909" actId="1076"/>
          <ac:spMkLst>
            <pc:docMk/>
            <pc:sldMk cId="0" sldId="311"/>
            <ac:spMk id="73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4:03:16.256" v="908" actId="1076"/>
          <ac:spMkLst>
            <pc:docMk/>
            <pc:sldMk cId="0" sldId="311"/>
            <ac:spMk id="732" creationId="{00000000-0000-0000-0000-000000000000}"/>
          </ac:spMkLst>
        </pc:spChg>
        <pc:picChg chg="mod">
          <ac:chgData name="БСУ" userId="bdbaa275-9249-41b1-8d15-242f632c67bf" providerId="ADAL" clId="{97B9FB5D-8E59-466F-B4B8-2D8F41DFD6B5}" dt="2023-03-02T14:03:21.016" v="910" actId="1076"/>
          <ac:picMkLst>
            <pc:docMk/>
            <pc:sldMk cId="0" sldId="311"/>
            <ac:picMk id="733" creationId="{00000000-0000-0000-0000-000000000000}"/>
          </ac:picMkLst>
        </pc:picChg>
      </pc:sldChg>
      <pc:sldChg chg="delSp modSp add mod ord">
        <pc:chgData name="БСУ" userId="bdbaa275-9249-41b1-8d15-242f632c67bf" providerId="ADAL" clId="{97B9FB5D-8E59-466F-B4B8-2D8F41DFD6B5}" dt="2023-03-02T12:09:09.708" v="12" actId="2710"/>
        <pc:sldMkLst>
          <pc:docMk/>
          <pc:sldMk cId="0" sldId="312"/>
        </pc:sldMkLst>
        <pc:spChg chg="mod">
          <ac:chgData name="БСУ" userId="bdbaa275-9249-41b1-8d15-242f632c67bf" providerId="ADAL" clId="{97B9FB5D-8E59-466F-B4B8-2D8F41DFD6B5}" dt="2023-03-02T12:08:56.787" v="10" actId="14100"/>
          <ac:spMkLst>
            <pc:docMk/>
            <pc:sldMk cId="0" sldId="312"/>
            <ac:spMk id="73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09:09.708" v="12" actId="2710"/>
          <ac:spMkLst>
            <pc:docMk/>
            <pc:sldMk cId="0" sldId="312"/>
            <ac:spMk id="739" creationId="{00000000-0000-0000-0000-000000000000}"/>
          </ac:spMkLst>
        </pc:spChg>
        <pc:picChg chg="del">
          <ac:chgData name="БСУ" userId="bdbaa275-9249-41b1-8d15-242f632c67bf" providerId="ADAL" clId="{97B9FB5D-8E59-466F-B4B8-2D8F41DFD6B5}" dt="2023-03-02T12:08:25.841" v="3" actId="478"/>
          <ac:picMkLst>
            <pc:docMk/>
            <pc:sldMk cId="0" sldId="312"/>
            <ac:picMk id="740" creationId="{00000000-0000-0000-0000-000000000000}"/>
          </ac:picMkLst>
        </pc:picChg>
      </pc:sldChg>
      <pc:sldChg chg="modSp mod">
        <pc:chgData name="БСУ" userId="bdbaa275-9249-41b1-8d15-242f632c67bf" providerId="ADAL" clId="{97B9FB5D-8E59-466F-B4B8-2D8F41DFD6B5}" dt="2023-03-02T12:08:05.947" v="1"/>
        <pc:sldMkLst>
          <pc:docMk/>
          <pc:sldMk cId="2385751420" sldId="571"/>
        </pc:sldMkLst>
        <pc:spChg chg="mod">
          <ac:chgData name="БСУ" userId="bdbaa275-9249-41b1-8d15-242f632c67bf" providerId="ADAL" clId="{97B9FB5D-8E59-466F-B4B8-2D8F41DFD6B5}" dt="2023-03-02T12:08:05.947" v="1"/>
          <ac:spMkLst>
            <pc:docMk/>
            <pc:sldMk cId="2385751420" sldId="571"/>
            <ac:spMk id="8" creationId="{00000000-0000-0000-0000-000000000000}"/>
          </ac:spMkLst>
        </pc:spChg>
      </pc:sldChg>
      <pc:sldChg chg="modSp add mod">
        <pc:chgData name="БСУ" userId="bdbaa275-9249-41b1-8d15-242f632c67bf" providerId="ADAL" clId="{97B9FB5D-8E59-466F-B4B8-2D8F41DFD6B5}" dt="2023-03-02T12:50:53.364" v="91" actId="20577"/>
        <pc:sldMkLst>
          <pc:docMk/>
          <pc:sldMk cId="0" sldId="573"/>
        </pc:sldMkLst>
        <pc:spChg chg="mod">
          <ac:chgData name="БСУ" userId="bdbaa275-9249-41b1-8d15-242f632c67bf" providerId="ADAL" clId="{97B9FB5D-8E59-466F-B4B8-2D8F41DFD6B5}" dt="2023-03-02T12:50:53.364" v="91" actId="20577"/>
          <ac:spMkLst>
            <pc:docMk/>
            <pc:sldMk cId="0" sldId="573"/>
            <ac:spMk id="11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8:52.409" v="45" actId="14100"/>
          <ac:spMkLst>
            <pc:docMk/>
            <pc:sldMk cId="0" sldId="573"/>
            <ac:spMk id="11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8:17.439" v="34" actId="208"/>
          <ac:spMkLst>
            <pc:docMk/>
            <pc:sldMk cId="0" sldId="573"/>
            <ac:spMk id="11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7:22.003" v="24" actId="207"/>
          <ac:spMkLst>
            <pc:docMk/>
            <pc:sldMk cId="0" sldId="573"/>
            <ac:spMk id="12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7:22.003" v="24" actId="207"/>
          <ac:spMkLst>
            <pc:docMk/>
            <pc:sldMk cId="0" sldId="573"/>
            <ac:spMk id="12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8:17.439" v="34" actId="208"/>
          <ac:spMkLst>
            <pc:docMk/>
            <pc:sldMk cId="0" sldId="573"/>
            <ac:spMk id="123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7:22.003" v="24" actId="207"/>
          <ac:spMkLst>
            <pc:docMk/>
            <pc:sldMk cId="0" sldId="573"/>
            <ac:spMk id="126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8:30.424" v="39" actId="1076"/>
          <ac:spMkLst>
            <pc:docMk/>
            <pc:sldMk cId="0" sldId="573"/>
            <ac:spMk id="127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8:17.439" v="34" actId="208"/>
          <ac:spMkLst>
            <pc:docMk/>
            <pc:sldMk cId="0" sldId="573"/>
            <ac:spMk id="128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7:57.301" v="29" actId="14100"/>
          <ac:spMkLst>
            <pc:docMk/>
            <pc:sldMk cId="0" sldId="573"/>
            <ac:spMk id="131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7:22.003" v="24" actId="207"/>
          <ac:spMkLst>
            <pc:docMk/>
            <pc:sldMk cId="0" sldId="573"/>
            <ac:spMk id="13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2:48:43.242" v="42" actId="207"/>
          <ac:spMkLst>
            <pc:docMk/>
            <pc:sldMk cId="0" sldId="573"/>
            <ac:spMk id="133" creationId="{00000000-0000-0000-0000-000000000000}"/>
          </ac:spMkLst>
        </pc:spChg>
        <pc:cxnChg chg="mod">
          <ac:chgData name="БСУ" userId="bdbaa275-9249-41b1-8d15-242f632c67bf" providerId="ADAL" clId="{97B9FB5D-8E59-466F-B4B8-2D8F41DFD6B5}" dt="2023-03-02T12:47:51.840" v="27" actId="208"/>
          <ac:cxnSpMkLst>
            <pc:docMk/>
            <pc:sldMk cId="0" sldId="573"/>
            <ac:cxnSpMk id="119" creationId="{00000000-0000-0000-0000-000000000000}"/>
          </ac:cxnSpMkLst>
        </pc:cxnChg>
        <pc:cxnChg chg="mod">
          <ac:chgData name="БСУ" userId="bdbaa275-9249-41b1-8d15-242f632c67bf" providerId="ADAL" clId="{97B9FB5D-8E59-466F-B4B8-2D8F41DFD6B5}" dt="2023-03-02T12:47:51.840" v="27" actId="208"/>
          <ac:cxnSpMkLst>
            <pc:docMk/>
            <pc:sldMk cId="0" sldId="573"/>
            <ac:cxnSpMk id="120" creationId="{00000000-0000-0000-0000-000000000000}"/>
          </ac:cxnSpMkLst>
        </pc:cxnChg>
        <pc:cxnChg chg="mod">
          <ac:chgData name="БСУ" userId="bdbaa275-9249-41b1-8d15-242f632c67bf" providerId="ADAL" clId="{97B9FB5D-8E59-466F-B4B8-2D8F41DFD6B5}" dt="2023-03-02T12:47:51.840" v="27" actId="208"/>
          <ac:cxnSpMkLst>
            <pc:docMk/>
            <pc:sldMk cId="0" sldId="573"/>
            <ac:cxnSpMk id="124" creationId="{00000000-0000-0000-0000-000000000000}"/>
          </ac:cxnSpMkLst>
        </pc:cxnChg>
        <pc:cxnChg chg="mod">
          <ac:chgData name="БСУ" userId="bdbaa275-9249-41b1-8d15-242f632c67bf" providerId="ADAL" clId="{97B9FB5D-8E59-466F-B4B8-2D8F41DFD6B5}" dt="2023-03-02T12:48:34.019" v="40" actId="208"/>
          <ac:cxnSpMkLst>
            <pc:docMk/>
            <pc:sldMk cId="0" sldId="573"/>
            <ac:cxnSpMk id="125" creationId="{00000000-0000-0000-0000-000000000000}"/>
          </ac:cxnSpMkLst>
        </pc:cxnChg>
        <pc:cxnChg chg="mod">
          <ac:chgData name="БСУ" userId="bdbaa275-9249-41b1-8d15-242f632c67bf" providerId="ADAL" clId="{97B9FB5D-8E59-466F-B4B8-2D8F41DFD6B5}" dt="2023-03-02T12:47:59.723" v="30" actId="208"/>
          <ac:cxnSpMkLst>
            <pc:docMk/>
            <pc:sldMk cId="0" sldId="573"/>
            <ac:cxnSpMk id="129" creationId="{00000000-0000-0000-0000-000000000000}"/>
          </ac:cxnSpMkLst>
        </pc:cxnChg>
        <pc:cxnChg chg="mod">
          <ac:chgData name="БСУ" userId="bdbaa275-9249-41b1-8d15-242f632c67bf" providerId="ADAL" clId="{97B9FB5D-8E59-466F-B4B8-2D8F41DFD6B5}" dt="2023-03-02T12:47:51.840" v="27" actId="208"/>
          <ac:cxnSpMkLst>
            <pc:docMk/>
            <pc:sldMk cId="0" sldId="573"/>
            <ac:cxnSpMk id="130" creationId="{00000000-0000-0000-0000-000000000000}"/>
          </ac:cxnSpMkLst>
        </pc:cxnChg>
      </pc:sldChg>
      <pc:sldChg chg="addSp delSp modSp add mod">
        <pc:chgData name="БСУ" userId="bdbaa275-9249-41b1-8d15-242f632c67bf" providerId="ADAL" clId="{97B9FB5D-8E59-466F-B4B8-2D8F41DFD6B5}" dt="2023-03-02T13:51:15.008" v="707" actId="20577"/>
        <pc:sldMkLst>
          <pc:docMk/>
          <pc:sldMk cId="773852734" sldId="574"/>
        </pc:sldMkLst>
        <pc:spChg chg="mod">
          <ac:chgData name="БСУ" userId="bdbaa275-9249-41b1-8d15-242f632c67bf" providerId="ADAL" clId="{97B9FB5D-8E59-466F-B4B8-2D8F41DFD6B5}" dt="2023-03-02T13:49:22.835" v="682" actId="1076"/>
          <ac:spMkLst>
            <pc:docMk/>
            <pc:sldMk cId="773852734" sldId="574"/>
            <ac:spMk id="3" creationId="{8B047E6C-A090-31E8-5333-73A006FCF55B}"/>
          </ac:spMkLst>
        </pc:spChg>
        <pc:spChg chg="add del mod">
          <ac:chgData name="БСУ" userId="bdbaa275-9249-41b1-8d15-242f632c67bf" providerId="ADAL" clId="{97B9FB5D-8E59-466F-B4B8-2D8F41DFD6B5}" dt="2023-03-02T13:48:55.741" v="661" actId="478"/>
          <ac:spMkLst>
            <pc:docMk/>
            <pc:sldMk cId="773852734" sldId="574"/>
            <ac:spMk id="4" creationId="{0A6A3195-7BCC-D992-3288-2F34A14941E0}"/>
          </ac:spMkLst>
        </pc:spChg>
        <pc:spChg chg="add mod">
          <ac:chgData name="БСУ" userId="bdbaa275-9249-41b1-8d15-242f632c67bf" providerId="ADAL" clId="{97B9FB5D-8E59-466F-B4B8-2D8F41DFD6B5}" dt="2023-03-02T13:51:15.008" v="707" actId="20577"/>
          <ac:spMkLst>
            <pc:docMk/>
            <pc:sldMk cId="773852734" sldId="574"/>
            <ac:spMk id="5" creationId="{463B239B-3A62-E270-E9D7-E7A1A086D16E}"/>
          </ac:spMkLst>
        </pc:spChg>
        <pc:spChg chg="add mod">
          <ac:chgData name="БСУ" userId="bdbaa275-9249-41b1-8d15-242f632c67bf" providerId="ADAL" clId="{97B9FB5D-8E59-466F-B4B8-2D8F41DFD6B5}" dt="2023-03-02T13:49:56.062" v="686" actId="1076"/>
          <ac:spMkLst>
            <pc:docMk/>
            <pc:sldMk cId="773852734" sldId="574"/>
            <ac:spMk id="6" creationId="{1B51CF03-5B9F-D01A-78AC-13155439A82E}"/>
          </ac:spMkLst>
        </pc:spChg>
        <pc:spChg chg="add mod">
          <ac:chgData name="БСУ" userId="bdbaa275-9249-41b1-8d15-242f632c67bf" providerId="ADAL" clId="{97B9FB5D-8E59-466F-B4B8-2D8F41DFD6B5}" dt="2023-03-02T13:50:49.928" v="700" actId="20577"/>
          <ac:spMkLst>
            <pc:docMk/>
            <pc:sldMk cId="773852734" sldId="574"/>
            <ac:spMk id="7" creationId="{4BB4C93E-0130-93FA-C543-6C716749487A}"/>
          </ac:spMkLst>
        </pc:spChg>
        <pc:spChg chg="add mod">
          <ac:chgData name="БСУ" userId="bdbaa275-9249-41b1-8d15-242f632c67bf" providerId="ADAL" clId="{97B9FB5D-8E59-466F-B4B8-2D8F41DFD6B5}" dt="2023-03-02T13:50:46.850" v="695" actId="1076"/>
          <ac:spMkLst>
            <pc:docMk/>
            <pc:sldMk cId="773852734" sldId="574"/>
            <ac:spMk id="8" creationId="{997ADF67-BAC7-936D-85D9-A1FF424A784B}"/>
          </ac:spMkLst>
        </pc:spChg>
        <pc:spChg chg="mod">
          <ac:chgData name="БСУ" userId="bdbaa275-9249-41b1-8d15-242f632c67bf" providerId="ADAL" clId="{97B9FB5D-8E59-466F-B4B8-2D8F41DFD6B5}" dt="2023-03-02T13:50:53.509" v="701" actId="20577"/>
          <ac:spMkLst>
            <pc:docMk/>
            <pc:sldMk cId="773852734" sldId="574"/>
            <ac:spMk id="200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49:57.538" v="687" actId="1076"/>
          <ac:spMkLst>
            <pc:docMk/>
            <pc:sldMk cId="773852734" sldId="574"/>
            <ac:spMk id="202" creationId="{00000000-0000-0000-0000-000000000000}"/>
          </ac:spMkLst>
        </pc:spChg>
        <pc:spChg chg="mod">
          <ac:chgData name="БСУ" userId="bdbaa275-9249-41b1-8d15-242f632c67bf" providerId="ADAL" clId="{97B9FB5D-8E59-466F-B4B8-2D8F41DFD6B5}" dt="2023-03-02T13:50:04.702" v="688" actId="14100"/>
          <ac:spMkLst>
            <pc:docMk/>
            <pc:sldMk cId="773852734" sldId="574"/>
            <ac:spMk id="203" creationId="{00000000-0000-0000-0000-000000000000}"/>
          </ac:spMkLst>
        </pc:spChg>
      </pc:sldChg>
      <pc:sldChg chg="add ord">
        <pc:chgData name="БСУ" userId="bdbaa275-9249-41b1-8d15-242f632c67bf" providerId="ADAL" clId="{97B9FB5D-8E59-466F-B4B8-2D8F41DFD6B5}" dt="2023-03-02T13:51:01.429" v="703"/>
        <pc:sldMkLst>
          <pc:docMk/>
          <pc:sldMk cId="3109131619" sldId="575"/>
        </pc:sldMkLst>
      </pc:sldChg>
      <pc:sldChg chg="addSp modSp add mod">
        <pc:chgData name="БСУ" userId="bdbaa275-9249-41b1-8d15-242f632c67bf" providerId="ADAL" clId="{97B9FB5D-8E59-466F-B4B8-2D8F41DFD6B5}" dt="2023-03-02T13:52:19.267" v="718"/>
        <pc:sldMkLst>
          <pc:docMk/>
          <pc:sldMk cId="2048614314" sldId="576"/>
        </pc:sldMkLst>
        <pc:spChg chg="add mod">
          <ac:chgData name="БСУ" userId="bdbaa275-9249-41b1-8d15-242f632c67bf" providerId="ADAL" clId="{97B9FB5D-8E59-466F-B4B8-2D8F41DFD6B5}" dt="2023-03-02T13:52:11.204" v="717" actId="20577"/>
          <ac:spMkLst>
            <pc:docMk/>
            <pc:sldMk cId="2048614314" sldId="576"/>
            <ac:spMk id="4" creationId="{40DDFE77-F743-135E-2773-7A5C17E48916}"/>
          </ac:spMkLst>
        </pc:spChg>
        <pc:spChg chg="mod">
          <ac:chgData name="БСУ" userId="bdbaa275-9249-41b1-8d15-242f632c67bf" providerId="ADAL" clId="{97B9FB5D-8E59-466F-B4B8-2D8F41DFD6B5}" dt="2023-03-02T13:52:19.267" v="718"/>
          <ac:spMkLst>
            <pc:docMk/>
            <pc:sldMk cId="2048614314" sldId="576"/>
            <ac:spMk id="5" creationId="{463B239B-3A62-E270-E9D7-E7A1A086D16E}"/>
          </ac:spMkLst>
        </pc:spChg>
        <pc:spChg chg="add mod">
          <ac:chgData name="БСУ" userId="bdbaa275-9249-41b1-8d15-242f632c67bf" providerId="ADAL" clId="{97B9FB5D-8E59-466F-B4B8-2D8F41DFD6B5}" dt="2023-03-02T13:52:08.970" v="713" actId="1076"/>
          <ac:spMkLst>
            <pc:docMk/>
            <pc:sldMk cId="2048614314" sldId="576"/>
            <ac:spMk id="9" creationId="{2A57E43F-AEF9-243C-4B57-1EF66E0830FE}"/>
          </ac:spMkLst>
        </pc:spChg>
        <pc:spChg chg="mod">
          <ac:chgData name="БСУ" userId="bdbaa275-9249-41b1-8d15-242f632c67bf" providerId="ADAL" clId="{97B9FB5D-8E59-466F-B4B8-2D8F41DFD6B5}" dt="2023-03-02T13:51:52.883" v="710" actId="20577"/>
          <ac:spMkLst>
            <pc:docMk/>
            <pc:sldMk cId="2048614314" sldId="576"/>
            <ac:spMk id="200" creationId="{00000000-0000-0000-0000-000000000000}"/>
          </ac:spMkLst>
        </pc:spChg>
      </pc:sldChg>
      <pc:sldChg chg="addSp modSp add mod">
        <pc:chgData name="БСУ" userId="bdbaa275-9249-41b1-8d15-242f632c67bf" providerId="ADAL" clId="{97B9FB5D-8E59-466F-B4B8-2D8F41DFD6B5}" dt="2023-03-02T13:53:06.942" v="729"/>
        <pc:sldMkLst>
          <pc:docMk/>
          <pc:sldMk cId="2724357064" sldId="577"/>
        </pc:sldMkLst>
        <pc:spChg chg="mod">
          <ac:chgData name="БСУ" userId="bdbaa275-9249-41b1-8d15-242f632c67bf" providerId="ADAL" clId="{97B9FB5D-8E59-466F-B4B8-2D8F41DFD6B5}" dt="2023-03-02T13:53:06.942" v="729"/>
          <ac:spMkLst>
            <pc:docMk/>
            <pc:sldMk cId="2724357064" sldId="577"/>
            <ac:spMk id="5" creationId="{463B239B-3A62-E270-E9D7-E7A1A086D16E}"/>
          </ac:spMkLst>
        </pc:spChg>
        <pc:spChg chg="add mod">
          <ac:chgData name="БСУ" userId="bdbaa275-9249-41b1-8d15-242f632c67bf" providerId="ADAL" clId="{97B9FB5D-8E59-466F-B4B8-2D8F41DFD6B5}" dt="2023-03-02T13:53:00.016" v="728" actId="20577"/>
          <ac:spMkLst>
            <pc:docMk/>
            <pc:sldMk cId="2724357064" sldId="577"/>
            <ac:spMk id="10" creationId="{89962062-C50D-C0A2-3B59-CF6FE07C6E3E}"/>
          </ac:spMkLst>
        </pc:spChg>
        <pc:spChg chg="add mod">
          <ac:chgData name="БСУ" userId="bdbaa275-9249-41b1-8d15-242f632c67bf" providerId="ADAL" clId="{97B9FB5D-8E59-466F-B4B8-2D8F41DFD6B5}" dt="2023-03-02T13:52:56.127" v="723" actId="1076"/>
          <ac:spMkLst>
            <pc:docMk/>
            <pc:sldMk cId="2724357064" sldId="577"/>
            <ac:spMk id="11" creationId="{FB114139-4C24-5DD5-08F6-AF7A5E31B34A}"/>
          </ac:spMkLst>
        </pc:spChg>
        <pc:spChg chg="mod">
          <ac:chgData name="БСУ" userId="bdbaa275-9249-41b1-8d15-242f632c67bf" providerId="ADAL" clId="{97B9FB5D-8E59-466F-B4B8-2D8F41DFD6B5}" dt="2023-03-02T13:52:39.177" v="721" actId="20577"/>
          <ac:spMkLst>
            <pc:docMk/>
            <pc:sldMk cId="2724357064" sldId="577"/>
            <ac:spMk id="200" creationId="{00000000-0000-0000-0000-000000000000}"/>
          </ac:spMkLst>
        </pc:spChg>
      </pc:sldChg>
      <pc:sldChg chg="addSp delSp modSp add mod">
        <pc:chgData name="БСУ" userId="bdbaa275-9249-41b1-8d15-242f632c67bf" providerId="ADAL" clId="{97B9FB5D-8E59-466F-B4B8-2D8F41DFD6B5}" dt="2023-03-02T13:55:02.404" v="765" actId="13822"/>
        <pc:sldMkLst>
          <pc:docMk/>
          <pc:sldMk cId="2433505299" sldId="578"/>
        </pc:sldMkLst>
        <pc:spChg chg="del">
          <ac:chgData name="БСУ" userId="bdbaa275-9249-41b1-8d15-242f632c67bf" providerId="ADAL" clId="{97B9FB5D-8E59-466F-B4B8-2D8F41DFD6B5}" dt="2023-03-02T13:53:36.400" v="734" actId="478"/>
          <ac:spMkLst>
            <pc:docMk/>
            <pc:sldMk cId="2433505299" sldId="578"/>
            <ac:spMk id="3" creationId="{8B047E6C-A090-31E8-5333-73A006FCF55B}"/>
          </ac:spMkLst>
        </pc:spChg>
        <pc:spChg chg="del">
          <ac:chgData name="БСУ" userId="bdbaa275-9249-41b1-8d15-242f632c67bf" providerId="ADAL" clId="{97B9FB5D-8E59-466F-B4B8-2D8F41DFD6B5}" dt="2023-03-02T13:53:35.625" v="733" actId="478"/>
          <ac:spMkLst>
            <pc:docMk/>
            <pc:sldMk cId="2433505299" sldId="578"/>
            <ac:spMk id="5" creationId="{463B239B-3A62-E270-E9D7-E7A1A086D16E}"/>
          </ac:spMkLst>
        </pc:spChg>
        <pc:spChg chg="add mod">
          <ac:chgData name="БСУ" userId="bdbaa275-9249-41b1-8d15-242f632c67bf" providerId="ADAL" clId="{97B9FB5D-8E59-466F-B4B8-2D8F41DFD6B5}" dt="2023-03-02T13:54:33.708" v="754" actId="1076"/>
          <ac:spMkLst>
            <pc:docMk/>
            <pc:sldMk cId="2433505299" sldId="578"/>
            <ac:spMk id="12" creationId="{31253956-1586-6A86-6D91-965C1BC38A06}"/>
          </ac:spMkLst>
        </pc:spChg>
        <pc:spChg chg="add mod">
          <ac:chgData name="БСУ" userId="bdbaa275-9249-41b1-8d15-242f632c67bf" providerId="ADAL" clId="{97B9FB5D-8E59-466F-B4B8-2D8F41DFD6B5}" dt="2023-03-02T13:54:29.842" v="753" actId="1076"/>
          <ac:spMkLst>
            <pc:docMk/>
            <pc:sldMk cId="2433505299" sldId="578"/>
            <ac:spMk id="13" creationId="{C8C99925-E555-AF45-7B08-A5B67E3E1594}"/>
          </ac:spMkLst>
        </pc:spChg>
        <pc:spChg chg="add mod">
          <ac:chgData name="БСУ" userId="bdbaa275-9249-41b1-8d15-242f632c67bf" providerId="ADAL" clId="{97B9FB5D-8E59-466F-B4B8-2D8F41DFD6B5}" dt="2023-03-02T13:55:02.404" v="765" actId="13822"/>
          <ac:spMkLst>
            <pc:docMk/>
            <pc:sldMk cId="2433505299" sldId="578"/>
            <ac:spMk id="15" creationId="{F8074272-F77D-0772-9AF4-B14916AD1B92}"/>
          </ac:spMkLst>
        </pc:spChg>
        <pc:spChg chg="mod">
          <ac:chgData name="БСУ" userId="bdbaa275-9249-41b1-8d15-242f632c67bf" providerId="ADAL" clId="{97B9FB5D-8E59-466F-B4B8-2D8F41DFD6B5}" dt="2023-03-02T13:53:34.211" v="732" actId="20577"/>
          <ac:spMkLst>
            <pc:docMk/>
            <pc:sldMk cId="2433505299" sldId="578"/>
            <ac:spMk id="200" creationId="{00000000-0000-0000-0000-000000000000}"/>
          </ac:spMkLst>
        </pc:spChg>
        <pc:picChg chg="add mod ord">
          <ac:chgData name="БСУ" userId="bdbaa275-9249-41b1-8d15-242f632c67bf" providerId="ADAL" clId="{97B9FB5D-8E59-466F-B4B8-2D8F41DFD6B5}" dt="2023-03-02T13:54:25.581" v="752" actId="167"/>
          <ac:picMkLst>
            <pc:docMk/>
            <pc:sldMk cId="2433505299" sldId="578"/>
            <ac:picMk id="14" creationId="{FCE03E42-9128-1C65-68CE-3F23C0F44C4C}"/>
          </ac:picMkLst>
        </pc:picChg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  <pc:docChgLst>
    <pc:chgData name="БСУ" userId="bdbaa275-9249-41b1-8d15-242f632c67bf" providerId="ADAL" clId="{5E25A11F-4534-4BD3-ACEB-D2C88CBE3D24}"/>
    <pc:docChg chg="modSld">
      <pc:chgData name="БСУ" userId="bdbaa275-9249-41b1-8d15-242f632c67bf" providerId="ADAL" clId="{5E25A11F-4534-4BD3-ACEB-D2C88CBE3D24}" dt="2023-03-01T10:16:47.978" v="0"/>
      <pc:docMkLst>
        <pc:docMk/>
      </pc:docMkLst>
      <pc:sldChg chg="modSp mod">
        <pc:chgData name="БСУ" userId="bdbaa275-9249-41b1-8d15-242f632c67bf" providerId="ADAL" clId="{5E25A11F-4534-4BD3-ACEB-D2C88CBE3D24}" dt="2023-03-01T10:16:47.978" v="0"/>
        <pc:sldMkLst>
          <pc:docMk/>
          <pc:sldMk cId="2386959723" sldId="258"/>
        </pc:sldMkLst>
        <pc:spChg chg="mod">
          <ac:chgData name="БСУ" userId="bdbaa275-9249-41b1-8d15-242f632c67bf" providerId="ADAL" clId="{5E25A11F-4534-4BD3-ACEB-D2C88CBE3D24}" dt="2023-03-01T10:16:47.978" v="0"/>
          <ac:spMkLst>
            <pc:docMk/>
            <pc:sldMk cId="2386959723" sldId="258"/>
            <ac:spMk id="5" creationId="{FD72CEAD-2598-2D6F-7FF9-AF95330D8A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14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35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9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0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40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869fb6b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869fb6b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869fb6b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869fb6b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869fb6b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869fb6b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87dbf74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87dbf74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87dbf74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87dbf74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7f54dd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7f54dd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87dbf74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e87dbf74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87dbf74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87dbf74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e87dbf74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e87dbf74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87dbf74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87dbf74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87dbf74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e87dbf74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e87dbf74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e87dbf74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e87dbf74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e87dbf74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e87dbf74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e87dbf74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e87dbf74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e87dbf74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87dbf74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87dbf741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7f54dd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7f54dd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87dbf74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87dbf74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e87dbf74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e87dbf74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e87dbf7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e87dbf7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e87dbf74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e87dbf74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87dbf74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87dbf74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e87dbf7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e87dbf7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e87dbf74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e87dbf74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e87dbf741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e87dbf741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e87dbf741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e87dbf741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e87dbf741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e87dbf741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869fb6b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869fb6b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e87dbf741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e87dbf741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e87dbf741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e87dbf741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e87dbf741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e87dbf741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e87dbf74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e87dbf74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e87dbf741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e87dbf741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e87dbf74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e87dbf74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e87dbf74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e87dbf74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87dbf74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87dbf74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e87dbf7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e87dbf7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e87dbf741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e87dbf741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e87dbf741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e87dbf741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e87dbf74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e87dbf741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e87dbf741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e87dbf741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5e87dbf741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5e87dbf741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e8ad919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e8ad919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e87dbf7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e87dbf7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869fb6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869fb6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869fb6b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869fb6b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7f54dd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7f54dd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/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45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Хеширане и хеш таблици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Алгоритми и структури от 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71200" y="593367"/>
            <a:ext cx="6594800" cy="172891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Работа с хеш таблица [1/6]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1435902" y="3632243"/>
            <a:ext cx="1905000" cy="82486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EE3F3-DD8C-14E8-0412-B3E15DC7A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16537"/>
              </p:ext>
            </p:extLst>
          </p:nvPr>
        </p:nvGraphicFramePr>
        <p:xfrm>
          <a:off x="11303000" y="285497"/>
          <a:ext cx="510533" cy="6096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33194863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908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0100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47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9636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435528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3258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43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94349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3498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57294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3014A96-8661-E77E-262F-A87139449C92}"/>
              </a:ext>
            </a:extLst>
          </p:cNvPr>
          <p:cNvSpPr/>
          <p:nvPr/>
        </p:nvSpPr>
        <p:spPr>
          <a:xfrm>
            <a:off x="3708399" y="3928562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03;p27">
            <a:extLst>
              <a:ext uri="{FF2B5EF4-FFF2-40B4-BE49-F238E27FC236}">
                <a16:creationId xmlns:a16="http://schemas.microsoft.com/office/drawing/2014/main" id="{445B0675-9828-5AEF-F554-20C3213612A1}"/>
              </a:ext>
            </a:extLst>
          </p:cNvPr>
          <p:cNvSpPr txBox="1"/>
          <p:nvPr/>
        </p:nvSpPr>
        <p:spPr>
          <a:xfrm>
            <a:off x="4432567" y="3333567"/>
            <a:ext cx="3376119" cy="1780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lvl="1" algn="ctr"/>
            <a:r>
              <a:rPr lang="en" sz="24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400" b="1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71200" y="593367"/>
            <a:ext cx="6594800" cy="172891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Работа с хеш таблица [2/6]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8925274" y="427676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432567" y="3333567"/>
            <a:ext cx="3376119" cy="1780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lvl="1" algn="ctr"/>
            <a:r>
              <a:rPr lang="en" sz="24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400" b="1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EE3F3-DD8C-14E8-0412-B3E15DC7ADA6}"/>
              </a:ext>
            </a:extLst>
          </p:cNvPr>
          <p:cNvGraphicFramePr>
            <a:graphicFrameLocks noGrp="1"/>
          </p:cNvGraphicFramePr>
          <p:nvPr/>
        </p:nvGraphicFramePr>
        <p:xfrm>
          <a:off x="11303000" y="285497"/>
          <a:ext cx="510533" cy="6096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33194863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908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0100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47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9636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435528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3258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43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94349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3498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5729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B047E6C-A090-31E8-5333-73A006FCF55B}"/>
              </a:ext>
            </a:extLst>
          </p:cNvPr>
          <p:cNvSpPr/>
          <p:nvPr/>
        </p:nvSpPr>
        <p:spPr>
          <a:xfrm>
            <a:off x="3708399" y="3928562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02;p27">
            <a:extLst>
              <a:ext uri="{FF2B5EF4-FFF2-40B4-BE49-F238E27FC236}">
                <a16:creationId xmlns:a16="http://schemas.microsoft.com/office/drawing/2014/main" id="{463B239B-3A62-E270-E9D7-E7A1A086D16E}"/>
              </a:ext>
            </a:extLst>
          </p:cNvPr>
          <p:cNvSpPr/>
          <p:nvPr/>
        </p:nvSpPr>
        <p:spPr>
          <a:xfrm>
            <a:off x="1435902" y="3632243"/>
            <a:ext cx="1905000" cy="82486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51CF03-5B9F-D01A-78AC-13155439A82E}"/>
              </a:ext>
            </a:extLst>
          </p:cNvPr>
          <p:cNvSpPr/>
          <p:nvPr/>
        </p:nvSpPr>
        <p:spPr>
          <a:xfrm>
            <a:off x="10836728" y="466979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71200" y="593367"/>
            <a:ext cx="6594800" cy="172891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Работа с хеш таблица [3/6]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8925274" y="427676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432567" y="3333567"/>
            <a:ext cx="3376119" cy="1780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lvl="1" algn="ctr"/>
            <a:r>
              <a:rPr lang="en" sz="24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400" b="1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EE3F3-DD8C-14E8-0412-B3E15DC7ADA6}"/>
              </a:ext>
            </a:extLst>
          </p:cNvPr>
          <p:cNvGraphicFramePr>
            <a:graphicFrameLocks noGrp="1"/>
          </p:cNvGraphicFramePr>
          <p:nvPr/>
        </p:nvGraphicFramePr>
        <p:xfrm>
          <a:off x="11303000" y="285497"/>
          <a:ext cx="510533" cy="6096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33194863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908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0100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47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9636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435528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3258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43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94349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3498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5729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B047E6C-A090-31E8-5333-73A006FCF55B}"/>
              </a:ext>
            </a:extLst>
          </p:cNvPr>
          <p:cNvSpPr/>
          <p:nvPr/>
        </p:nvSpPr>
        <p:spPr>
          <a:xfrm>
            <a:off x="3708399" y="3928562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02;p27">
            <a:extLst>
              <a:ext uri="{FF2B5EF4-FFF2-40B4-BE49-F238E27FC236}">
                <a16:creationId xmlns:a16="http://schemas.microsoft.com/office/drawing/2014/main" id="{463B239B-3A62-E270-E9D7-E7A1A086D16E}"/>
              </a:ext>
            </a:extLst>
          </p:cNvPr>
          <p:cNvSpPr/>
          <p:nvPr/>
        </p:nvSpPr>
        <p:spPr>
          <a:xfrm>
            <a:off x="1435902" y="3632243"/>
            <a:ext cx="1905000" cy="82486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51CF03-5B9F-D01A-78AC-13155439A82E}"/>
              </a:ext>
            </a:extLst>
          </p:cNvPr>
          <p:cNvSpPr/>
          <p:nvPr/>
        </p:nvSpPr>
        <p:spPr>
          <a:xfrm>
            <a:off x="10836728" y="466979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02;p27">
            <a:extLst>
              <a:ext uri="{FF2B5EF4-FFF2-40B4-BE49-F238E27FC236}">
                <a16:creationId xmlns:a16="http://schemas.microsoft.com/office/drawing/2014/main" id="{4BB4C93E-0130-93FA-C543-6C716749487A}"/>
              </a:ext>
            </a:extLst>
          </p:cNvPr>
          <p:cNvSpPr/>
          <p:nvPr/>
        </p:nvSpPr>
        <p:spPr>
          <a:xfrm>
            <a:off x="8925274" y="4703581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7ADF67-BAC7-936D-85D9-A1FF424A784B}"/>
              </a:ext>
            </a:extLst>
          </p:cNvPr>
          <p:cNvSpPr/>
          <p:nvPr/>
        </p:nvSpPr>
        <p:spPr>
          <a:xfrm>
            <a:off x="10836728" y="4742884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71200" y="593367"/>
            <a:ext cx="6594800" cy="172891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Работа с хеш таблица [4/6]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8925274" y="427676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432567" y="3333567"/>
            <a:ext cx="3376119" cy="1780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lvl="1" algn="ctr"/>
            <a:r>
              <a:rPr lang="en" sz="24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400" b="1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EE3F3-DD8C-14E8-0412-B3E15DC7ADA6}"/>
              </a:ext>
            </a:extLst>
          </p:cNvPr>
          <p:cNvGraphicFramePr>
            <a:graphicFrameLocks noGrp="1"/>
          </p:cNvGraphicFramePr>
          <p:nvPr/>
        </p:nvGraphicFramePr>
        <p:xfrm>
          <a:off x="11303000" y="285497"/>
          <a:ext cx="510533" cy="6096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33194863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908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0100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47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9636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435528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3258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43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94349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3498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5729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B047E6C-A090-31E8-5333-73A006FCF55B}"/>
              </a:ext>
            </a:extLst>
          </p:cNvPr>
          <p:cNvSpPr/>
          <p:nvPr/>
        </p:nvSpPr>
        <p:spPr>
          <a:xfrm>
            <a:off x="3708399" y="3928562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02;p27">
            <a:extLst>
              <a:ext uri="{FF2B5EF4-FFF2-40B4-BE49-F238E27FC236}">
                <a16:creationId xmlns:a16="http://schemas.microsoft.com/office/drawing/2014/main" id="{463B239B-3A62-E270-E9D7-E7A1A086D16E}"/>
              </a:ext>
            </a:extLst>
          </p:cNvPr>
          <p:cNvSpPr/>
          <p:nvPr/>
        </p:nvSpPr>
        <p:spPr>
          <a:xfrm>
            <a:off x="1435902" y="3632243"/>
            <a:ext cx="1905000" cy="82486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gosho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51CF03-5B9F-D01A-78AC-13155439A82E}"/>
              </a:ext>
            </a:extLst>
          </p:cNvPr>
          <p:cNvSpPr/>
          <p:nvPr/>
        </p:nvSpPr>
        <p:spPr>
          <a:xfrm>
            <a:off x="10836728" y="466979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02;p27">
            <a:extLst>
              <a:ext uri="{FF2B5EF4-FFF2-40B4-BE49-F238E27FC236}">
                <a16:creationId xmlns:a16="http://schemas.microsoft.com/office/drawing/2014/main" id="{4BB4C93E-0130-93FA-C543-6C716749487A}"/>
              </a:ext>
            </a:extLst>
          </p:cNvPr>
          <p:cNvSpPr/>
          <p:nvPr/>
        </p:nvSpPr>
        <p:spPr>
          <a:xfrm>
            <a:off x="8925274" y="4703581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7ADF67-BAC7-936D-85D9-A1FF424A784B}"/>
              </a:ext>
            </a:extLst>
          </p:cNvPr>
          <p:cNvSpPr/>
          <p:nvPr/>
        </p:nvSpPr>
        <p:spPr>
          <a:xfrm>
            <a:off x="10836728" y="4742884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02;p27">
            <a:extLst>
              <a:ext uri="{FF2B5EF4-FFF2-40B4-BE49-F238E27FC236}">
                <a16:creationId xmlns:a16="http://schemas.microsoft.com/office/drawing/2014/main" id="{40DDFE77-F743-135E-2773-7A5C17E48916}"/>
              </a:ext>
            </a:extLst>
          </p:cNvPr>
          <p:cNvSpPr/>
          <p:nvPr/>
        </p:nvSpPr>
        <p:spPr>
          <a:xfrm>
            <a:off x="8925274" y="3427250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57E43F-AEF9-243C-4B57-1EF66E0830FE}"/>
              </a:ext>
            </a:extLst>
          </p:cNvPr>
          <p:cNvSpPr/>
          <p:nvPr/>
        </p:nvSpPr>
        <p:spPr>
          <a:xfrm>
            <a:off x="10836728" y="3466553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71200" y="593367"/>
            <a:ext cx="6594800" cy="172891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Работа с хеш таблица [5/6]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8925274" y="427676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432567" y="3333567"/>
            <a:ext cx="3376119" cy="1780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lvl="1" algn="ctr"/>
            <a:r>
              <a:rPr lang="en" sz="24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400" b="1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EE3F3-DD8C-14E8-0412-B3E15DC7ADA6}"/>
              </a:ext>
            </a:extLst>
          </p:cNvPr>
          <p:cNvGraphicFramePr>
            <a:graphicFrameLocks noGrp="1"/>
          </p:cNvGraphicFramePr>
          <p:nvPr/>
        </p:nvGraphicFramePr>
        <p:xfrm>
          <a:off x="11303000" y="285497"/>
          <a:ext cx="510533" cy="6096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33194863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908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0100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47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9636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435528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3258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43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94349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3498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5729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B047E6C-A090-31E8-5333-73A006FCF55B}"/>
              </a:ext>
            </a:extLst>
          </p:cNvPr>
          <p:cNvSpPr/>
          <p:nvPr/>
        </p:nvSpPr>
        <p:spPr>
          <a:xfrm>
            <a:off x="3708399" y="3928562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02;p27">
            <a:extLst>
              <a:ext uri="{FF2B5EF4-FFF2-40B4-BE49-F238E27FC236}">
                <a16:creationId xmlns:a16="http://schemas.microsoft.com/office/drawing/2014/main" id="{463B239B-3A62-E270-E9D7-E7A1A086D16E}"/>
              </a:ext>
            </a:extLst>
          </p:cNvPr>
          <p:cNvSpPr/>
          <p:nvPr/>
        </p:nvSpPr>
        <p:spPr>
          <a:xfrm>
            <a:off x="1435902" y="3632243"/>
            <a:ext cx="1905000" cy="82486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51CF03-5B9F-D01A-78AC-13155439A82E}"/>
              </a:ext>
            </a:extLst>
          </p:cNvPr>
          <p:cNvSpPr/>
          <p:nvPr/>
        </p:nvSpPr>
        <p:spPr>
          <a:xfrm>
            <a:off x="10836728" y="466979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02;p27">
            <a:extLst>
              <a:ext uri="{FF2B5EF4-FFF2-40B4-BE49-F238E27FC236}">
                <a16:creationId xmlns:a16="http://schemas.microsoft.com/office/drawing/2014/main" id="{4BB4C93E-0130-93FA-C543-6C716749487A}"/>
              </a:ext>
            </a:extLst>
          </p:cNvPr>
          <p:cNvSpPr/>
          <p:nvPr/>
        </p:nvSpPr>
        <p:spPr>
          <a:xfrm>
            <a:off x="8925274" y="4703581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7ADF67-BAC7-936D-85D9-A1FF424A784B}"/>
              </a:ext>
            </a:extLst>
          </p:cNvPr>
          <p:cNvSpPr/>
          <p:nvPr/>
        </p:nvSpPr>
        <p:spPr>
          <a:xfrm>
            <a:off x="10836728" y="4742884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02;p27">
            <a:extLst>
              <a:ext uri="{FF2B5EF4-FFF2-40B4-BE49-F238E27FC236}">
                <a16:creationId xmlns:a16="http://schemas.microsoft.com/office/drawing/2014/main" id="{40DDFE77-F743-135E-2773-7A5C17E48916}"/>
              </a:ext>
            </a:extLst>
          </p:cNvPr>
          <p:cNvSpPr/>
          <p:nvPr/>
        </p:nvSpPr>
        <p:spPr>
          <a:xfrm>
            <a:off x="8925274" y="3427250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57E43F-AEF9-243C-4B57-1EF66E0830FE}"/>
              </a:ext>
            </a:extLst>
          </p:cNvPr>
          <p:cNvSpPr/>
          <p:nvPr/>
        </p:nvSpPr>
        <p:spPr>
          <a:xfrm>
            <a:off x="10836728" y="3466553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02;p27">
            <a:extLst>
              <a:ext uri="{FF2B5EF4-FFF2-40B4-BE49-F238E27FC236}">
                <a16:creationId xmlns:a16="http://schemas.microsoft.com/office/drawing/2014/main" id="{89962062-C50D-C0A2-3B59-CF6FE07C6E3E}"/>
              </a:ext>
            </a:extLst>
          </p:cNvPr>
          <p:cNvSpPr/>
          <p:nvPr/>
        </p:nvSpPr>
        <p:spPr>
          <a:xfrm>
            <a:off x="8925274" y="5853524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gosho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114139-4C24-5DD5-08F6-AF7A5E31B34A}"/>
              </a:ext>
            </a:extLst>
          </p:cNvPr>
          <p:cNvSpPr/>
          <p:nvPr/>
        </p:nvSpPr>
        <p:spPr>
          <a:xfrm>
            <a:off x="10836728" y="5892827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44;p32" descr="Close">
            <a:extLst>
              <a:ext uri="{FF2B5EF4-FFF2-40B4-BE49-F238E27FC236}">
                <a16:creationId xmlns:a16="http://schemas.microsoft.com/office/drawing/2014/main" id="{FCE03E42-9128-1C65-68CE-3F23C0F44C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1277" y="2499176"/>
            <a:ext cx="2294434" cy="217561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71200" y="593367"/>
            <a:ext cx="6594800" cy="172891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Работа с хеш таблица [6/6]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8925274" y="427676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432567" y="3333567"/>
            <a:ext cx="3376119" cy="1780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lvl="1" algn="ctr"/>
            <a:r>
              <a:rPr lang="en" sz="24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400" b="1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EE3F3-DD8C-14E8-0412-B3E15DC7ADA6}"/>
              </a:ext>
            </a:extLst>
          </p:cNvPr>
          <p:cNvGraphicFramePr>
            <a:graphicFrameLocks noGrp="1"/>
          </p:cNvGraphicFramePr>
          <p:nvPr/>
        </p:nvGraphicFramePr>
        <p:xfrm>
          <a:off x="11303000" y="285497"/>
          <a:ext cx="510533" cy="6096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33194863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908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0100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476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9636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435528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3258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437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94349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3498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3200" dirty="0"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5729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1B51CF03-5B9F-D01A-78AC-13155439A82E}"/>
              </a:ext>
            </a:extLst>
          </p:cNvPr>
          <p:cNvSpPr/>
          <p:nvPr/>
        </p:nvSpPr>
        <p:spPr>
          <a:xfrm>
            <a:off x="10836728" y="466979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02;p27">
            <a:extLst>
              <a:ext uri="{FF2B5EF4-FFF2-40B4-BE49-F238E27FC236}">
                <a16:creationId xmlns:a16="http://schemas.microsoft.com/office/drawing/2014/main" id="{4BB4C93E-0130-93FA-C543-6C716749487A}"/>
              </a:ext>
            </a:extLst>
          </p:cNvPr>
          <p:cNvSpPr/>
          <p:nvPr/>
        </p:nvSpPr>
        <p:spPr>
          <a:xfrm>
            <a:off x="8925274" y="4703581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7ADF67-BAC7-936D-85D9-A1FF424A784B}"/>
              </a:ext>
            </a:extLst>
          </p:cNvPr>
          <p:cNvSpPr/>
          <p:nvPr/>
        </p:nvSpPr>
        <p:spPr>
          <a:xfrm>
            <a:off x="10836728" y="4742884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02;p27">
            <a:extLst>
              <a:ext uri="{FF2B5EF4-FFF2-40B4-BE49-F238E27FC236}">
                <a16:creationId xmlns:a16="http://schemas.microsoft.com/office/drawing/2014/main" id="{40DDFE77-F743-135E-2773-7A5C17E48916}"/>
              </a:ext>
            </a:extLst>
          </p:cNvPr>
          <p:cNvSpPr/>
          <p:nvPr/>
        </p:nvSpPr>
        <p:spPr>
          <a:xfrm>
            <a:off x="8925274" y="3427250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57E43F-AEF9-243C-4B57-1EF66E0830FE}"/>
              </a:ext>
            </a:extLst>
          </p:cNvPr>
          <p:cNvSpPr/>
          <p:nvPr/>
        </p:nvSpPr>
        <p:spPr>
          <a:xfrm>
            <a:off x="10836728" y="3466553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02;p27">
            <a:extLst>
              <a:ext uri="{FF2B5EF4-FFF2-40B4-BE49-F238E27FC236}">
                <a16:creationId xmlns:a16="http://schemas.microsoft.com/office/drawing/2014/main" id="{89962062-C50D-C0A2-3B59-CF6FE07C6E3E}"/>
              </a:ext>
            </a:extLst>
          </p:cNvPr>
          <p:cNvSpPr/>
          <p:nvPr/>
        </p:nvSpPr>
        <p:spPr>
          <a:xfrm>
            <a:off x="8925274" y="5853524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gosho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114139-4C24-5DD5-08F6-AF7A5E31B34A}"/>
              </a:ext>
            </a:extLst>
          </p:cNvPr>
          <p:cNvSpPr/>
          <p:nvPr/>
        </p:nvSpPr>
        <p:spPr>
          <a:xfrm>
            <a:off x="10836728" y="5892827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02;p27">
            <a:extLst>
              <a:ext uri="{FF2B5EF4-FFF2-40B4-BE49-F238E27FC236}">
                <a16:creationId xmlns:a16="http://schemas.microsoft.com/office/drawing/2014/main" id="{31253956-1586-6A86-6D91-965C1BC38A06}"/>
              </a:ext>
            </a:extLst>
          </p:cNvPr>
          <p:cNvSpPr/>
          <p:nvPr/>
        </p:nvSpPr>
        <p:spPr>
          <a:xfrm>
            <a:off x="8925274" y="2060396"/>
            <a:ext cx="1706441" cy="40998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C99925-E555-AF45-7B08-A5B67E3E1594}"/>
              </a:ext>
            </a:extLst>
          </p:cNvPr>
          <p:cNvSpPr/>
          <p:nvPr/>
        </p:nvSpPr>
        <p:spPr>
          <a:xfrm rot="5400000">
            <a:off x="9526012" y="2657794"/>
            <a:ext cx="435429" cy="331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243;p32">
            <a:extLst>
              <a:ext uri="{FF2B5EF4-FFF2-40B4-BE49-F238E27FC236}">
                <a16:creationId xmlns:a16="http://schemas.microsoft.com/office/drawing/2014/main" id="{F8074272-F77D-0772-9AF4-B14916AD1B92}"/>
              </a:ext>
            </a:extLst>
          </p:cNvPr>
          <p:cNvSpPr/>
          <p:nvPr/>
        </p:nvSpPr>
        <p:spPr>
          <a:xfrm>
            <a:off x="5762170" y="1457826"/>
            <a:ext cx="2785057" cy="1268800"/>
          </a:xfrm>
          <a:prstGeom prst="wedgeRoundRectCallout">
            <a:avLst>
              <a:gd name="adj1" fmla="val 58036"/>
              <a:gd name="adj2" fmla="val 9596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Колизия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350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963037" y="984393"/>
            <a:ext cx="1034063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Колизии в хеш таблици [1/2]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963037" y="1927659"/>
            <a:ext cx="10635405" cy="426860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Колизия настъпва, когато хеш функцията генерира един и същ хеш за различни ключове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</a:t>
            </a:r>
            <a:r>
              <a:rPr lang="en" sz="3200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) = h(k</a:t>
            </a:r>
            <a:r>
              <a:rPr lang="en" sz="3200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) </a:t>
            </a:r>
            <a:r>
              <a:rPr lang="en" sz="32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for</a:t>
            </a: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k</a:t>
            </a:r>
            <a:r>
              <a:rPr lang="en" sz="3200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≠ k</a:t>
            </a:r>
            <a:r>
              <a:rPr lang="en" sz="3200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endParaRPr sz="32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При нисък брой колизии, бързодействието на хеш таблиците не се афектира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902879" y="2288201"/>
            <a:ext cx="9594674" cy="273457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Стратегии за разрешаване на колизии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Свързване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на елементите в колизия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Използване на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други клетки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от таблицата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Cuckoo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хеширане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други...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49;p33">
            <a:extLst>
              <a:ext uri="{FF2B5EF4-FFF2-40B4-BE49-F238E27FC236}">
                <a16:creationId xmlns:a16="http://schemas.microsoft.com/office/drawing/2014/main" id="{01C54695-371A-4C92-B1B4-F9525D2146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37" y="984393"/>
            <a:ext cx="1034063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Колизии в хеш таблици [2/2]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1;p46">
            <a:extLst>
              <a:ext uri="{FF2B5EF4-FFF2-40B4-BE49-F238E27FC236}">
                <a16:creationId xmlns:a16="http://schemas.microsoft.com/office/drawing/2014/main" id="{34CF8EF0-0378-E416-0CC7-23D824DAD167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[1/9]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65" name="Google Shape;265;p35"/>
          <p:cNvGraphicFramePr/>
          <p:nvPr>
            <p:extLst>
              <p:ext uri="{D42A27DB-BD31-4B8C-83A1-F6EECF244321}">
                <p14:modId xmlns:p14="http://schemas.microsoft.com/office/powerpoint/2010/main" val="2789119531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" name="Google Shape;266;p35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57C8E0AA-B584-D118-E1F5-D7FB596499F1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75" name="Google Shape;275;p36"/>
          <p:cNvGraphicFramePr/>
          <p:nvPr>
            <p:extLst>
              <p:ext uri="{D42A27DB-BD31-4B8C-83A1-F6EECF244321}">
                <p14:modId xmlns:p14="http://schemas.microsoft.com/office/powerpoint/2010/main" val="450504494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" name="Google Shape;276;p36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46645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261;p35">
            <a:extLst>
              <a:ext uri="{FF2B5EF4-FFF2-40B4-BE49-F238E27FC236}">
                <a16:creationId xmlns:a16="http://schemas.microsoft.com/office/drawing/2014/main" id="{DAB3ABE4-D430-305C-8F74-01BBC1890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[2/9]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Хеширащи функции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Хеш таблици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Управление на колизии в хеш таблици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Упражнения: хеш таблици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9A64CD94-CDB4-4557-12BA-80C4103EBB67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86" name="Google Shape;286;p37"/>
          <p:cNvGraphicFramePr/>
          <p:nvPr>
            <p:extLst>
              <p:ext uri="{D42A27DB-BD31-4B8C-83A1-F6EECF244321}">
                <p14:modId xmlns:p14="http://schemas.microsoft.com/office/powerpoint/2010/main" val="1235328268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" name="Google Shape;287;p37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46645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75047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261;p35">
            <a:extLst>
              <a:ext uri="{FF2B5EF4-FFF2-40B4-BE49-F238E27FC236}">
                <a16:creationId xmlns:a16="http://schemas.microsoft.com/office/drawing/2014/main" id="{174E9C91-7C6E-E3E1-2A83-64ADB6A6B0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[3/9]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6B2F7647-826C-1918-718C-053DB00734CD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98" name="Google Shape;298;p38"/>
          <p:cNvGraphicFramePr/>
          <p:nvPr>
            <p:extLst>
              <p:ext uri="{D42A27DB-BD31-4B8C-83A1-F6EECF244321}">
                <p14:modId xmlns:p14="http://schemas.microsoft.com/office/powerpoint/2010/main" val="3507325882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38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46645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75047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32444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261;p35">
            <a:extLst>
              <a:ext uri="{FF2B5EF4-FFF2-40B4-BE49-F238E27FC236}">
                <a16:creationId xmlns:a16="http://schemas.microsoft.com/office/drawing/2014/main" id="{AEBC66FF-5D9E-DC14-A379-511E79659E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[4/9]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C7DC72AE-D586-7814-C553-78F314D048BC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11" name="Google Shape;311;p39"/>
          <p:cNvGraphicFramePr/>
          <p:nvPr>
            <p:extLst>
              <p:ext uri="{D42A27DB-BD31-4B8C-83A1-F6EECF244321}">
                <p14:modId xmlns:p14="http://schemas.microsoft.com/office/powerpoint/2010/main" val="2755620300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" name="Google Shape;312;p39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46645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75047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32444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4664575" y="53491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6751609" y="5363433"/>
            <a:ext cx="3598400" cy="901200"/>
          </a:xfrm>
          <a:prstGeom prst="wedgeRoundRectCallout">
            <a:avLst>
              <a:gd name="adj1" fmla="val -62021"/>
              <a:gd name="adj2" fmla="val -2049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Елементите се свързват в свързан списък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261;p35">
            <a:extLst>
              <a:ext uri="{FF2B5EF4-FFF2-40B4-BE49-F238E27FC236}">
                <a16:creationId xmlns:a16="http://schemas.microsoft.com/office/drawing/2014/main" id="{B11186B6-2557-A343-F176-19642FEAF4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[5/9]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6FD875F-F647-E688-5DBC-8CDF8EA1891D}"/>
              </a:ext>
            </a:extLst>
          </p:cNvPr>
          <p:cNvSpPr/>
          <p:nvPr/>
        </p:nvSpPr>
        <p:spPr>
          <a:xfrm>
            <a:off x="5239753" y="5029200"/>
            <a:ext cx="246647" cy="2677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1;p46">
            <a:extLst>
              <a:ext uri="{FF2B5EF4-FFF2-40B4-BE49-F238E27FC236}">
                <a16:creationId xmlns:a16="http://schemas.microsoft.com/office/drawing/2014/main" id="{808F331C-E87B-F0FA-643D-9301C6CF04A4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27" name="Google Shape;327;p40"/>
          <p:cNvGraphicFramePr/>
          <p:nvPr>
            <p:extLst>
              <p:ext uri="{D42A27DB-BD31-4B8C-83A1-F6EECF244321}">
                <p14:modId xmlns:p14="http://schemas.microsoft.com/office/powerpoint/2010/main" val="3215391935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" name="Google Shape;328;p40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46645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75047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32444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4664575" y="53491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103449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E4BAF27-5842-1F81-9FE5-17F083BA18E5}"/>
              </a:ext>
            </a:extLst>
          </p:cNvPr>
          <p:cNvSpPr/>
          <p:nvPr/>
        </p:nvSpPr>
        <p:spPr>
          <a:xfrm>
            <a:off x="5239753" y="5029200"/>
            <a:ext cx="246647" cy="2677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61;p35">
            <a:extLst>
              <a:ext uri="{FF2B5EF4-FFF2-40B4-BE49-F238E27FC236}">
                <a16:creationId xmlns:a16="http://schemas.microsoft.com/office/drawing/2014/main" id="{F2BFEB02-980B-6601-C9C1-513EB42E4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[6/9]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C87EA326-DDC6-1258-F3E7-8FDC3535BED0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43" name="Google Shape;343;p41"/>
          <p:cNvGraphicFramePr/>
          <p:nvPr>
            <p:extLst>
              <p:ext uri="{D42A27DB-BD31-4B8C-83A1-F6EECF244321}">
                <p14:modId xmlns:p14="http://schemas.microsoft.com/office/powerpoint/2010/main" val="873836657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4" name="Google Shape;344;p41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46645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75047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32444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4664575" y="53491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103449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7504775" y="53491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0002833-DCEC-338B-354B-4C27287F1BFB}"/>
              </a:ext>
            </a:extLst>
          </p:cNvPr>
          <p:cNvSpPr/>
          <p:nvPr/>
        </p:nvSpPr>
        <p:spPr>
          <a:xfrm>
            <a:off x="5239753" y="5029200"/>
            <a:ext cx="246647" cy="2677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61;p35">
            <a:extLst>
              <a:ext uri="{FF2B5EF4-FFF2-40B4-BE49-F238E27FC236}">
                <a16:creationId xmlns:a16="http://schemas.microsoft.com/office/drawing/2014/main" id="{C4910267-601A-7013-6F86-1973A343DF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[7/9]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B68101E-F6E7-10EB-A5C3-6BA43CF41DAF}"/>
              </a:ext>
            </a:extLst>
          </p:cNvPr>
          <p:cNvSpPr/>
          <p:nvPr/>
        </p:nvSpPr>
        <p:spPr>
          <a:xfrm>
            <a:off x="8091501" y="5048686"/>
            <a:ext cx="246647" cy="2677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8BBF9574-3A85-2C42-FEC7-309E086657CF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61" name="Google Shape;361;p42"/>
          <p:cNvGraphicFramePr/>
          <p:nvPr>
            <p:extLst>
              <p:ext uri="{D42A27DB-BD31-4B8C-83A1-F6EECF244321}">
                <p14:modId xmlns:p14="http://schemas.microsoft.com/office/powerpoint/2010/main" val="3212185358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2" name="Google Shape;362;p42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46645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75047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32444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4664575" y="53491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8" name="Google Shape;368;p42"/>
          <p:cNvSpPr/>
          <p:nvPr/>
        </p:nvSpPr>
        <p:spPr>
          <a:xfrm>
            <a:off x="103449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7504775" y="53491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415609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6481F22-BE74-342B-FF49-6A5786855CA2}"/>
              </a:ext>
            </a:extLst>
          </p:cNvPr>
          <p:cNvSpPr/>
          <p:nvPr/>
        </p:nvSpPr>
        <p:spPr>
          <a:xfrm>
            <a:off x="5239753" y="5029200"/>
            <a:ext cx="246647" cy="2677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61;p35">
            <a:extLst>
              <a:ext uri="{FF2B5EF4-FFF2-40B4-BE49-F238E27FC236}">
                <a16:creationId xmlns:a16="http://schemas.microsoft.com/office/drawing/2014/main" id="{AB338C44-DD77-1144-BA02-DCC96822D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[8/9]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07FD7B-7C33-517C-370A-E10DA2AF46E2}"/>
              </a:ext>
            </a:extLst>
          </p:cNvPr>
          <p:cNvSpPr/>
          <p:nvPr/>
        </p:nvSpPr>
        <p:spPr>
          <a:xfrm>
            <a:off x="8091501" y="5048686"/>
            <a:ext cx="246647" cy="2677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E35008EB-261C-37D3-1B34-36C002213AFF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80" name="Google Shape;380;p43"/>
          <p:cNvGraphicFramePr/>
          <p:nvPr>
            <p:extLst>
              <p:ext uri="{D42A27DB-BD31-4B8C-83A1-F6EECF244321}">
                <p14:modId xmlns:p14="http://schemas.microsoft.com/office/powerpoint/2010/main" val="1635423177"/>
              </p:ext>
            </p:extLst>
          </p:nvPr>
        </p:nvGraphicFramePr>
        <p:xfrm>
          <a:off x="404283" y="3759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2" name="Google Shape;382;p43"/>
          <p:cNvSpPr/>
          <p:nvPr/>
        </p:nvSpPr>
        <p:spPr>
          <a:xfrm>
            <a:off x="46645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75047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32444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4664575" y="53491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10344975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7504775" y="53491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0" name="Google Shape;390;p43"/>
          <p:cNvSpPr/>
          <p:nvPr/>
        </p:nvSpPr>
        <p:spPr>
          <a:xfrm>
            <a:off x="415609" y="4368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7504775" y="6248384"/>
            <a:ext cx="1420100" cy="51937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F48F6A-D3E8-C9CE-7494-81300EB10ACF}"/>
              </a:ext>
            </a:extLst>
          </p:cNvPr>
          <p:cNvSpPr/>
          <p:nvPr/>
        </p:nvSpPr>
        <p:spPr>
          <a:xfrm>
            <a:off x="5239753" y="5029200"/>
            <a:ext cx="246647" cy="2677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261;p35">
            <a:extLst>
              <a:ext uri="{FF2B5EF4-FFF2-40B4-BE49-F238E27FC236}">
                <a16:creationId xmlns:a16="http://schemas.microsoft.com/office/drawing/2014/main" id="{347DEC87-1D67-DF5D-3D9E-63DD72DA8D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вързване на елементи [9/9]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FC34C4F-B25E-F3EB-D1C0-7626F16973AA}"/>
              </a:ext>
            </a:extLst>
          </p:cNvPr>
          <p:cNvSpPr/>
          <p:nvPr/>
        </p:nvSpPr>
        <p:spPr>
          <a:xfrm>
            <a:off x="8091501" y="5048686"/>
            <a:ext cx="246647" cy="2677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A906D90-DA35-E88C-68B3-815ADD062FE5}"/>
              </a:ext>
            </a:extLst>
          </p:cNvPr>
          <p:cNvSpPr/>
          <p:nvPr/>
        </p:nvSpPr>
        <p:spPr>
          <a:xfrm>
            <a:off x="8114526" y="6000927"/>
            <a:ext cx="200596" cy="2052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1028699" y="1644918"/>
            <a:ext cx="10797832" cy="451525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Отворена адресация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е стратегия за разрешаване на колизии, при която конфликтните елементи се съхраняват в друга клетка на хеш таблицата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Линейно пробване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- взима се следващия празен слот след позицията на колизията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lnSpc>
                <a:spcPct val="105000"/>
              </a:lnSpc>
              <a:buNone/>
            </a:pP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h(key, i) = h(key) + i</a:t>
            </a:r>
            <a:endParaRPr sz="3200"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lnSpc>
                <a:spcPct val="105000"/>
              </a:lnSpc>
              <a:buNone/>
            </a:pP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където </a:t>
            </a: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i</a:t>
            </a: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 е поредния брой на опита: 0, 1, 2, …</a:t>
            </a:r>
            <a:endParaRPr sz="32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lnSpc>
                <a:spcPct val="105000"/>
              </a:lnSpc>
              <a:buNone/>
            </a:pP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h(key) + 1</a:t>
            </a: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,</a:t>
            </a:r>
            <a:r>
              <a:rPr lang="en" sz="3200" dirty="0">
                <a:solidFill>
                  <a:srgbClr val="F3CC5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h(key) + 2</a:t>
            </a: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,</a:t>
            </a:r>
            <a:r>
              <a:rPr lang="en" sz="3200" dirty="0">
                <a:solidFill>
                  <a:srgbClr val="F3CC5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h(key) + 3</a:t>
            </a: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, и т.н.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03;p45">
            <a:extLst>
              <a:ext uri="{FF2B5EF4-FFF2-40B4-BE49-F238E27FC236}">
                <a16:creationId xmlns:a16="http://schemas.microsoft.com/office/drawing/2014/main" id="{833EA919-C06D-B5D9-47AE-2C4BB04350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6904" y="593367"/>
            <a:ext cx="1018473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Oтворена адресация [1/2]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1106904" y="593367"/>
            <a:ext cx="1018473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Oтворена адресация [2/2]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507987">
              <a:lnSpc>
                <a:spcPct val="105000"/>
              </a:lnSpc>
              <a:buSzPts val="2400"/>
              <a:buFont typeface="Cambria"/>
              <a:buChar char="▪"/>
            </a:pP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Квадратично пробване -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i</a:t>
            </a:r>
            <a:r>
              <a:rPr lang="en" b="1" baseline="30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тата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следваща позиция се определя от квадратна функция (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c</a:t>
            </a:r>
            <a:r>
              <a:rPr lang="en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и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c</a:t>
            </a:r>
            <a:r>
              <a:rPr lang="en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са константи и от тях зависи кои позиции ще бъдат пробвани)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lnSpc>
                <a:spcPct val="108000"/>
              </a:lnSpc>
              <a:spcBef>
                <a:spcPts val="1600"/>
              </a:spcBef>
              <a:buNone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h(key, i) = h(key) + c</a:t>
            </a:r>
            <a:r>
              <a:rPr lang="en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*i + c</a:t>
            </a:r>
            <a:r>
              <a:rPr lang="en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*i</a:t>
            </a:r>
            <a:r>
              <a:rPr lang="en" b="1" baseline="30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endParaRPr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lnSpc>
                <a:spcPct val="108000"/>
              </a:lnSpc>
              <a:spcBef>
                <a:spcPts val="1600"/>
              </a:spcBef>
              <a:buNone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h(key)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+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b="1" baseline="30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,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h(key)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+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b="1" baseline="30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,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h(key)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+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b="1" baseline="30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, etc.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507987">
              <a:buSzPts val="2400"/>
              <a:buFont typeface="Cambria"/>
              <a:buChar char="▪"/>
            </a:pP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Двойно хеширане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- използване на втора хеш функция за колизиите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	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h(key, i) = h</a:t>
            </a:r>
            <a:r>
              <a:rPr lang="en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(key) + i*h</a:t>
            </a:r>
            <a:r>
              <a:rPr lang="en" b="1" baseline="-25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(key)</a:t>
            </a:r>
            <a:endParaRPr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46"/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13" name="Google Shape;413;p46"/>
          <p:cNvGraphicFramePr/>
          <p:nvPr>
            <p:extLst>
              <p:ext uri="{D42A27DB-BD31-4B8C-83A1-F6EECF244321}">
                <p14:modId xmlns:p14="http://schemas.microsoft.com/office/powerpoint/2010/main" val="934630761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" name="Google Shape;414;p46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1201716" y="544272"/>
            <a:ext cx="9869275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sz="4000" dirty="0">
                <a:latin typeface="Comfortaa" pitchFamily="2" charset="0"/>
                <a:ea typeface="Cambria"/>
                <a:cs typeface="Cambria"/>
                <a:sym typeface="Cambria"/>
              </a:rPr>
              <a:t>Хеширащи функции [1/2]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1201716" y="1487538"/>
            <a:ext cx="9869275" cy="142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84665" indent="0">
              <a:buClr>
                <a:srgbClr val="ED9411"/>
              </a:buClr>
              <a:buNone/>
            </a:pPr>
            <a:r>
              <a:rPr lang="en" sz="24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Хеширащите функции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конвертират ключ от произволен тип до стойност от целочислен тип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567587" y="2963830"/>
            <a:ext cx="2553453" cy="108701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Хеш функция</a:t>
            </a:r>
            <a:endParaRPr sz="20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119" name="Google Shape;119;p19"/>
          <p:cNvCxnSpPr>
            <a:stCxn id="118" idx="1"/>
          </p:cNvCxnSpPr>
          <p:nvPr/>
        </p:nvCxnSpPr>
        <p:spPr>
          <a:xfrm rot="10800000">
            <a:off x="6217187" y="3507339"/>
            <a:ext cx="1350400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9"/>
          <p:cNvCxnSpPr>
            <a:endCxn id="118" idx="3"/>
          </p:cNvCxnSpPr>
          <p:nvPr/>
        </p:nvCxnSpPr>
        <p:spPr>
          <a:xfrm rot="10800000">
            <a:off x="10121040" y="3507339"/>
            <a:ext cx="767200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9"/>
          <p:cNvSpPr txBox="1"/>
          <p:nvPr/>
        </p:nvSpPr>
        <p:spPr>
          <a:xfrm>
            <a:off x="6217324" y="3040844"/>
            <a:ext cx="11536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Пешо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0224353" y="3040844"/>
            <a:ext cx="7648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511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409850" y="2963830"/>
            <a:ext cx="2553453" cy="108701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Хеш функция</a:t>
            </a:r>
            <a:endParaRPr sz="20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124" name="Google Shape;124;p19"/>
          <p:cNvCxnSpPr>
            <a:stCxn id="123" idx="1"/>
          </p:cNvCxnSpPr>
          <p:nvPr/>
        </p:nvCxnSpPr>
        <p:spPr>
          <a:xfrm rot="10800000">
            <a:off x="1059449" y="3507339"/>
            <a:ext cx="1350400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9"/>
          <p:cNvCxnSpPr>
            <a:endCxn id="123" idx="3"/>
          </p:cNvCxnSpPr>
          <p:nvPr/>
        </p:nvCxnSpPr>
        <p:spPr>
          <a:xfrm rot="10800000">
            <a:off x="4963303" y="3507339"/>
            <a:ext cx="767200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19"/>
          <p:cNvSpPr txBox="1"/>
          <p:nvPr/>
        </p:nvSpPr>
        <p:spPr>
          <a:xfrm>
            <a:off x="987899" y="3040833"/>
            <a:ext cx="10308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Иван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066616" y="2962600"/>
            <a:ext cx="7648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398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142894" y="5280780"/>
            <a:ext cx="2553453" cy="108701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00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Хеш функция</a:t>
            </a:r>
            <a:endParaRPr sz="200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129" name="Google Shape;129;p19"/>
          <p:cNvCxnSpPr>
            <a:stCxn id="128" idx="1"/>
          </p:cNvCxnSpPr>
          <p:nvPr/>
        </p:nvCxnSpPr>
        <p:spPr>
          <a:xfrm rot="10800000">
            <a:off x="5792493" y="5824287"/>
            <a:ext cx="1350400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9"/>
          <p:cNvCxnSpPr>
            <a:endCxn id="128" idx="3"/>
          </p:cNvCxnSpPr>
          <p:nvPr/>
        </p:nvCxnSpPr>
        <p:spPr>
          <a:xfrm rot="10800000">
            <a:off x="9696347" y="5824287"/>
            <a:ext cx="767200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9"/>
          <p:cNvSpPr txBox="1"/>
          <p:nvPr/>
        </p:nvSpPr>
        <p:spPr>
          <a:xfrm>
            <a:off x="5691612" y="4639024"/>
            <a:ext cx="1451281" cy="108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Иван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Петров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25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799660" y="5357793"/>
            <a:ext cx="11536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25950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450124" y="4639024"/>
            <a:ext cx="3513200" cy="18783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class Person</a:t>
            </a:r>
            <a:endParaRPr sz="240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r>
              <a:rPr lang="en" sz="240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{</a:t>
            </a:r>
            <a:endParaRPr sz="240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r>
              <a:rPr lang="en" sz="240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string firstName;</a:t>
            </a:r>
            <a:endParaRPr sz="240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r>
              <a:rPr lang="en" sz="240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string lastName;</a:t>
            </a:r>
            <a:endParaRPr sz="240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r>
              <a:rPr lang="en" sz="240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 int age;</a:t>
            </a:r>
            <a:endParaRPr sz="240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r>
              <a:rPr lang="en" sz="240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}</a:t>
            </a:r>
            <a:endParaRPr sz="240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1;p46">
            <a:extLst>
              <a:ext uri="{FF2B5EF4-FFF2-40B4-BE49-F238E27FC236}">
                <a16:creationId xmlns:a16="http://schemas.microsoft.com/office/drawing/2014/main" id="{9EC3DA5F-6F52-793B-5B47-A52CF1C864F2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23" name="Google Shape;423;p47"/>
          <p:cNvGraphicFramePr/>
          <p:nvPr>
            <p:extLst>
              <p:ext uri="{D42A27DB-BD31-4B8C-83A1-F6EECF244321}">
                <p14:modId xmlns:p14="http://schemas.microsoft.com/office/powerpoint/2010/main" val="2005841874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4" name="Google Shape;424;p47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09;p46">
            <a:extLst>
              <a:ext uri="{FF2B5EF4-FFF2-40B4-BE49-F238E27FC236}">
                <a16:creationId xmlns:a16="http://schemas.microsoft.com/office/drawing/2014/main" id="{F72E1F62-1EF9-8201-CBE9-D431A64846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[2/18]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1;p46">
            <a:extLst>
              <a:ext uri="{FF2B5EF4-FFF2-40B4-BE49-F238E27FC236}">
                <a16:creationId xmlns:a16="http://schemas.microsoft.com/office/drawing/2014/main" id="{D73CF37C-80CD-47D1-704B-3EAD89048382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34" name="Google Shape;434;p48"/>
          <p:cNvGraphicFramePr/>
          <p:nvPr>
            <p:extLst>
              <p:ext uri="{D42A27DB-BD31-4B8C-83A1-F6EECF244321}">
                <p14:modId xmlns:p14="http://schemas.microsoft.com/office/powerpoint/2010/main" val="166750303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5" name="Google Shape;435;p48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48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48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409;p46">
            <a:extLst>
              <a:ext uri="{FF2B5EF4-FFF2-40B4-BE49-F238E27FC236}">
                <a16:creationId xmlns:a16="http://schemas.microsoft.com/office/drawing/2014/main" id="{F988FD55-DCF9-B55A-E0C9-AE24086BA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[3/18]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19EDA66D-5EB0-89E9-96EF-3E084896FD2B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46" name="Google Shape;446;p49"/>
          <p:cNvGraphicFramePr/>
          <p:nvPr>
            <p:extLst>
              <p:ext uri="{D42A27DB-BD31-4B8C-83A1-F6EECF244321}">
                <p14:modId xmlns:p14="http://schemas.microsoft.com/office/powerpoint/2010/main" val="1907272183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7" name="Google Shape;447;p49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EBFC1634-378D-99B4-ABD6-0A0E1D76C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[4/18]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50"/>
          <p:cNvGraphicFramePr/>
          <p:nvPr>
            <p:extLst>
              <p:ext uri="{D42A27DB-BD31-4B8C-83A1-F6EECF244321}">
                <p14:modId xmlns:p14="http://schemas.microsoft.com/office/powerpoint/2010/main" val="3115024833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" name="Google Shape;460;p50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2" name="Google Shape;462;p50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4664575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411;p46">
            <a:extLst>
              <a:ext uri="{FF2B5EF4-FFF2-40B4-BE49-F238E27FC236}">
                <a16:creationId xmlns:a16="http://schemas.microsoft.com/office/drawing/2014/main" id="{7ECF123F-14E5-4FED-77A5-9390FE56535E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Google Shape;409;p46">
            <a:extLst>
              <a:ext uri="{FF2B5EF4-FFF2-40B4-BE49-F238E27FC236}">
                <a16:creationId xmlns:a16="http://schemas.microsoft.com/office/drawing/2014/main" id="{D9145D3D-F47F-443C-61E2-3F1A15EFCC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[5/18]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" name="Google Shape;472;p51"/>
          <p:cNvGraphicFramePr/>
          <p:nvPr>
            <p:extLst>
              <p:ext uri="{D42A27DB-BD31-4B8C-83A1-F6EECF244321}">
                <p14:modId xmlns:p14="http://schemas.microsoft.com/office/powerpoint/2010/main" val="3916668226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" name="Google Shape;473;p51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51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51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51"/>
          <p:cNvSpPr/>
          <p:nvPr/>
        </p:nvSpPr>
        <p:spPr>
          <a:xfrm>
            <a:off x="6096009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D7A00C21-1994-8DDB-E03B-9FFFB32FA814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B142C80D-B0C9-909B-25EE-E5D4E9F3DC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[6/18]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E0422C4C-893B-7854-AF74-6DB159680DFA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85" name="Google Shape;485;p52"/>
          <p:cNvGraphicFramePr/>
          <p:nvPr>
            <p:extLst>
              <p:ext uri="{D42A27DB-BD31-4B8C-83A1-F6EECF244321}">
                <p14:modId xmlns:p14="http://schemas.microsoft.com/office/powerpoint/2010/main" val="2541476673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6" name="Google Shape;486;p52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52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52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52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0" name="Google Shape;490;p52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6BDB2FAD-5602-FE2B-62C3-ED5045E9E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[7/18]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B8D95CD3-08AC-2EBB-7E53-D6E700C1ABD7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99" name="Google Shape;499;p53"/>
          <p:cNvGraphicFramePr/>
          <p:nvPr>
            <p:extLst>
              <p:ext uri="{D42A27DB-BD31-4B8C-83A1-F6EECF244321}">
                <p14:modId xmlns:p14="http://schemas.microsoft.com/office/powerpoint/2010/main" val="1889545068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0" name="Google Shape;500;p53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53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53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3" name="Google Shape;503;p53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4" name="Google Shape;504;p53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5" name="Google Shape;505;p53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5E8300F7-6AE6-1C0B-014A-34DB79471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[8/18]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" name="Google Shape;514;p54"/>
          <p:cNvGraphicFramePr/>
          <p:nvPr>
            <p:extLst>
              <p:ext uri="{D42A27DB-BD31-4B8C-83A1-F6EECF244321}">
                <p14:modId xmlns:p14="http://schemas.microsoft.com/office/powerpoint/2010/main" val="1408706816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5" name="Google Shape;515;p54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6" name="Google Shape;516;p54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7" name="Google Shape;517;p54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8" name="Google Shape;518;p54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54"/>
          <p:cNvSpPr/>
          <p:nvPr/>
        </p:nvSpPr>
        <p:spPr>
          <a:xfrm>
            <a:off x="7504775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709AAE38-566E-2ACA-DAE1-16F9ADE3ED00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620A86C0-CDB2-F889-3C12-A24F0EE40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[9/18]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" name="Google Shape;529;p55"/>
          <p:cNvGraphicFramePr/>
          <p:nvPr>
            <p:extLst>
              <p:ext uri="{D42A27DB-BD31-4B8C-83A1-F6EECF244321}">
                <p14:modId xmlns:p14="http://schemas.microsoft.com/office/powerpoint/2010/main" val="2961836096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0" name="Google Shape;530;p55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1" name="Google Shape;531;p55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2" name="Google Shape;532;p55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3" name="Google Shape;533;p55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8924875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5" name="Google Shape;535;p55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6ACFA0C4-92F7-D83A-DC21-7F49EE755F30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01F30F3C-EF9C-F0AC-63E2-B889E625C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[10/18]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ABF3D455-ABBD-B541-309B-9BAE1B20A461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44" name="Google Shape;544;p56"/>
          <p:cNvGraphicFramePr/>
          <p:nvPr>
            <p:extLst>
              <p:ext uri="{D42A27DB-BD31-4B8C-83A1-F6EECF244321}">
                <p14:modId xmlns:p14="http://schemas.microsoft.com/office/powerpoint/2010/main" val="187723084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5" name="Google Shape;545;p56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89248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4C838193-93D7-9E0F-1E36-24A6C8B46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[11/18]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294252" y="394846"/>
            <a:ext cx="8650195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Хеширащи функции [2/2]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294252" y="1217267"/>
            <a:ext cx="9420800" cy="5250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class Person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string firstName;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string lastName;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int age;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" sz="24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int firstNameHash = firstName.GetHashCode() * age;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int lastNameHash = lastName.GetHashCode() * age;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return firstNameHash + lastNameHash;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1F7BACD-F640-8595-B93B-B6DB98168121}"/>
              </a:ext>
            </a:extLst>
          </p:cNvPr>
          <p:cNvSpPr/>
          <p:nvPr/>
        </p:nvSpPr>
        <p:spPr>
          <a:xfrm>
            <a:off x="5297097" y="1646655"/>
            <a:ext cx="3637037" cy="1546058"/>
          </a:xfrm>
          <a:prstGeom prst="wedgeRoundRectCallo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Хеш функция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47A15B95-204C-8555-8A0E-40724D0CABDC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60" name="Google Shape;560;p57"/>
          <p:cNvGraphicFramePr/>
          <p:nvPr>
            <p:extLst>
              <p:ext uri="{D42A27DB-BD31-4B8C-83A1-F6EECF244321}">
                <p14:modId xmlns:p14="http://schemas.microsoft.com/office/powerpoint/2010/main" val="3782478581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1" name="Google Shape;561;p57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2" name="Google Shape;562;p57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3" name="Google Shape;563;p57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4" name="Google Shape;564;p57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5" name="Google Shape;565;p57"/>
          <p:cNvSpPr/>
          <p:nvPr/>
        </p:nvSpPr>
        <p:spPr>
          <a:xfrm>
            <a:off x="89248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6" name="Google Shape;566;p57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5331509" y="2511817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8" name="Google Shape;568;p57"/>
          <p:cNvSpPr/>
          <p:nvPr/>
        </p:nvSpPr>
        <p:spPr>
          <a:xfrm>
            <a:off x="4042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302FDF61-D9B8-2573-C93E-FBBDC2305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[12/18]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" name="Google Shape;577;p58"/>
          <p:cNvGraphicFramePr/>
          <p:nvPr>
            <p:extLst>
              <p:ext uri="{D42A27DB-BD31-4B8C-83A1-F6EECF244321}">
                <p14:modId xmlns:p14="http://schemas.microsoft.com/office/powerpoint/2010/main" val="4206856054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8" name="Google Shape;578;p58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9" name="Google Shape;579;p58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0" name="Google Shape;580;p58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1" name="Google Shape;581;p58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58"/>
          <p:cNvSpPr/>
          <p:nvPr/>
        </p:nvSpPr>
        <p:spPr>
          <a:xfrm>
            <a:off x="89248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3" name="Google Shape;583;p58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4" name="Google Shape;584;p58"/>
          <p:cNvSpPr/>
          <p:nvPr/>
        </p:nvSpPr>
        <p:spPr>
          <a:xfrm>
            <a:off x="7504775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5" name="Google Shape;585;p58"/>
          <p:cNvSpPr/>
          <p:nvPr/>
        </p:nvSpPr>
        <p:spPr>
          <a:xfrm>
            <a:off x="4042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FC67A6FD-0673-8589-E121-6C0A1CAAF9F5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626AB1E6-8FEE-7CE5-B307-759233F50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[13/18]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" name="Google Shape;594;p59"/>
          <p:cNvGraphicFramePr/>
          <p:nvPr>
            <p:extLst>
              <p:ext uri="{D42A27DB-BD31-4B8C-83A1-F6EECF244321}">
                <p14:modId xmlns:p14="http://schemas.microsoft.com/office/powerpoint/2010/main" val="3927814376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5" name="Google Shape;595;p59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6" name="Google Shape;596;p59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59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59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59"/>
          <p:cNvSpPr/>
          <p:nvPr/>
        </p:nvSpPr>
        <p:spPr>
          <a:xfrm>
            <a:off x="89248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0" name="Google Shape;600;p59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1" name="Google Shape;601;p59"/>
          <p:cNvSpPr/>
          <p:nvPr/>
        </p:nvSpPr>
        <p:spPr>
          <a:xfrm>
            <a:off x="8924875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2" name="Google Shape;602;p59"/>
          <p:cNvSpPr/>
          <p:nvPr/>
        </p:nvSpPr>
        <p:spPr>
          <a:xfrm>
            <a:off x="4042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B6C62C3F-BA78-17D6-D7FE-C6AE5DE14F9E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53A614D2-E075-BB25-EC17-573D8C52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[14/18]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Google Shape;611;p60"/>
          <p:cNvGraphicFramePr/>
          <p:nvPr>
            <p:extLst>
              <p:ext uri="{D42A27DB-BD31-4B8C-83A1-F6EECF244321}">
                <p14:modId xmlns:p14="http://schemas.microsoft.com/office/powerpoint/2010/main" val="2219748875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2" name="Google Shape;612;p60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3" name="Google Shape;613;p60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4" name="Google Shape;614;p60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5" name="Google Shape;615;p60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6" name="Google Shape;616;p60"/>
          <p:cNvSpPr/>
          <p:nvPr/>
        </p:nvSpPr>
        <p:spPr>
          <a:xfrm>
            <a:off x="89248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7" name="Google Shape;617;p60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8" name="Google Shape;618;p60"/>
          <p:cNvSpPr/>
          <p:nvPr/>
        </p:nvSpPr>
        <p:spPr>
          <a:xfrm>
            <a:off x="10344975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9" name="Google Shape;619;p60"/>
          <p:cNvSpPr/>
          <p:nvPr/>
        </p:nvSpPr>
        <p:spPr>
          <a:xfrm>
            <a:off x="4042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7307777B-5E78-4B24-C188-F67AE3A696AE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0A7846DB-D532-6150-4A91-14816864D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[15/18]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" name="Google Shape;628;p61"/>
          <p:cNvGraphicFramePr/>
          <p:nvPr>
            <p:extLst>
              <p:ext uri="{D42A27DB-BD31-4B8C-83A1-F6EECF244321}">
                <p14:modId xmlns:p14="http://schemas.microsoft.com/office/powerpoint/2010/main" val="649082316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9" name="Google Shape;629;p61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0" name="Google Shape;630;p61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1" name="Google Shape;631;p61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2" name="Google Shape;632;p61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3" name="Google Shape;633;p61"/>
          <p:cNvSpPr/>
          <p:nvPr/>
        </p:nvSpPr>
        <p:spPr>
          <a:xfrm>
            <a:off x="89248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4" name="Google Shape;634;p61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5" name="Google Shape;635;p61"/>
          <p:cNvSpPr/>
          <p:nvPr/>
        </p:nvSpPr>
        <p:spPr>
          <a:xfrm>
            <a:off x="404275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6" name="Google Shape;636;p61"/>
          <p:cNvSpPr/>
          <p:nvPr/>
        </p:nvSpPr>
        <p:spPr>
          <a:xfrm>
            <a:off x="4042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4C96A8EC-427E-3E12-AAD3-F1834C2F4F4E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B4AFF62F-96B9-7F0C-6AF1-2FC3C0485A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[16/18]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" name="Google Shape;645;p62"/>
          <p:cNvGraphicFramePr/>
          <p:nvPr>
            <p:extLst>
              <p:ext uri="{D42A27DB-BD31-4B8C-83A1-F6EECF244321}">
                <p14:modId xmlns:p14="http://schemas.microsoft.com/office/powerpoint/2010/main" val="840496981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6" name="Google Shape;646;p62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7" name="Google Shape;647;p62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8" name="Google Shape;648;p62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9" name="Google Shape;649;p62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0" name="Google Shape;650;p62"/>
          <p:cNvSpPr/>
          <p:nvPr/>
        </p:nvSpPr>
        <p:spPr>
          <a:xfrm>
            <a:off x="89248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1" name="Google Shape;651;p62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2" name="Google Shape;652;p62"/>
          <p:cNvSpPr/>
          <p:nvPr/>
        </p:nvSpPr>
        <p:spPr>
          <a:xfrm>
            <a:off x="1824375" y="46735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3" name="Google Shape;653;p62"/>
          <p:cNvSpPr/>
          <p:nvPr/>
        </p:nvSpPr>
        <p:spPr>
          <a:xfrm>
            <a:off x="4042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5ABDB245-6CB8-7FB9-E7F9-21FE0E0E0213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51242766-5A75-76DB-C087-6DE8E508E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[17/18]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2" name="Google Shape;662;p63"/>
          <p:cNvGraphicFramePr/>
          <p:nvPr>
            <p:extLst>
              <p:ext uri="{D42A27DB-BD31-4B8C-83A1-F6EECF244321}">
                <p14:modId xmlns:p14="http://schemas.microsoft.com/office/powerpoint/2010/main" val="4134144851"/>
              </p:ext>
            </p:extLst>
          </p:nvPr>
        </p:nvGraphicFramePr>
        <p:xfrm>
          <a:off x="404283" y="5283200"/>
          <a:ext cx="11360800" cy="12192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3" name="Google Shape;663;p63"/>
          <p:cNvSpPr/>
          <p:nvPr/>
        </p:nvSpPr>
        <p:spPr>
          <a:xfrm>
            <a:off x="46645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4" name="Google Shape;664;p63"/>
          <p:cNvSpPr/>
          <p:nvPr/>
        </p:nvSpPr>
        <p:spPr>
          <a:xfrm>
            <a:off x="75047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5" name="Google Shape;665;p63"/>
          <p:cNvSpPr/>
          <p:nvPr/>
        </p:nvSpPr>
        <p:spPr>
          <a:xfrm>
            <a:off x="32444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6" name="Google Shape;666;p63"/>
          <p:cNvSpPr/>
          <p:nvPr/>
        </p:nvSpPr>
        <p:spPr>
          <a:xfrm>
            <a:off x="60846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7" name="Google Shape;667;p63"/>
          <p:cNvSpPr/>
          <p:nvPr/>
        </p:nvSpPr>
        <p:spPr>
          <a:xfrm>
            <a:off x="89248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8" name="Google Shape;668;p63"/>
          <p:cNvSpPr/>
          <p:nvPr/>
        </p:nvSpPr>
        <p:spPr>
          <a:xfrm>
            <a:off x="103449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9" name="Google Shape;669;p63"/>
          <p:cNvSpPr/>
          <p:nvPr/>
        </p:nvSpPr>
        <p:spPr>
          <a:xfrm>
            <a:off x="18243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0" name="Google Shape;670;p63"/>
          <p:cNvSpPr/>
          <p:nvPr/>
        </p:nvSpPr>
        <p:spPr>
          <a:xfrm>
            <a:off x="404275" y="5892784"/>
            <a:ext cx="1420100" cy="609600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7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11;p46">
            <a:extLst>
              <a:ext uri="{FF2B5EF4-FFF2-40B4-BE49-F238E27FC236}">
                <a16:creationId xmlns:a16="http://schemas.microsoft.com/office/drawing/2014/main" id="{4E117C40-3002-744C-EC74-079C7023E10C}"/>
              </a:ext>
            </a:extLst>
          </p:cNvPr>
          <p:cNvSpPr txBox="1"/>
          <p:nvPr/>
        </p:nvSpPr>
        <p:spPr>
          <a:xfrm>
            <a:off x="4205077" y="1561083"/>
            <a:ext cx="3759160" cy="1994000"/>
          </a:xfrm>
          <a:prstGeom prst="rect">
            <a:avLst/>
          </a:prstGeom>
          <a:noFill/>
          <a:ln w="38100" cap="flat" cmpd="sng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240000" tIns="121900" rIns="240000" bIns="121900" anchor="t" anchorCtr="0">
            <a:noAutofit/>
          </a:bodyPr>
          <a:lstStyle/>
          <a:p>
            <a:pPr marL="0" lvl="1" algn="ctr"/>
            <a:r>
              <a:rPr lang="bg-BG" sz="3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lang="bg-BG" sz="32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409;p46">
            <a:extLst>
              <a:ext uri="{FF2B5EF4-FFF2-40B4-BE49-F238E27FC236}">
                <a16:creationId xmlns:a16="http://schemas.microsoft.com/office/drawing/2014/main" id="{382C9D3C-9B9E-468E-ED64-7310A3236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Л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инейно пробване [18/18]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4"/>
          <p:cNvSpPr txBox="1"/>
          <p:nvPr/>
        </p:nvSpPr>
        <p:spPr>
          <a:xfrm>
            <a:off x="1326995" y="4347029"/>
            <a:ext cx="9538000" cy="171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8000" rIns="48000" bIns="4800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Сравняване на ключове </a:t>
            </a:r>
          </a:p>
          <a:p>
            <a:pPr algn="ctr">
              <a:lnSpc>
                <a:spcPct val="90000"/>
              </a:lnSpc>
            </a:pPr>
            <a:r>
              <a:rPr lang="ru-RU" sz="3200" dirty="0">
                <a:latin typeface="Comfortaa" pitchFamily="2" charset="0"/>
                <a:ea typeface="Cambria"/>
                <a:cs typeface="Cambria"/>
                <a:sym typeface="Cambria"/>
              </a:rPr>
              <a:t>при работа със собствени класове</a:t>
            </a:r>
          </a:p>
          <a:p>
            <a:pPr algn="ctr">
              <a:lnSpc>
                <a:spcPct val="90000"/>
              </a:lnSpc>
            </a:pPr>
            <a:endParaRPr lang="en"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algn="ctr">
              <a:lnSpc>
                <a:spcPct val="90000"/>
              </a:lnSpc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Упражнение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1326995" y="6053108"/>
            <a:ext cx="9538000" cy="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8000" rIns="48000" bIns="48000" anchor="t" anchorCtr="0">
            <a:noAutofit/>
          </a:bodyPr>
          <a:lstStyle/>
          <a:p>
            <a:pPr algn="ctr">
              <a:lnSpc>
                <a:spcPct val="105000"/>
              </a:lnSpc>
            </a:pPr>
            <a:endParaRPr sz="4000" dirty="0">
              <a:solidFill>
                <a:srgbClr val="F0A22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78" name="Google Shape;678;p6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1743" r="-26071"/>
          <a:stretch/>
        </p:blipFill>
        <p:spPr>
          <a:xfrm>
            <a:off x="4700660" y="339207"/>
            <a:ext cx="3414800" cy="34352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5"/>
          <p:cNvSpPr txBox="1">
            <a:spLocks noGrp="1"/>
          </p:cNvSpPr>
          <p:nvPr>
            <p:ph type="title"/>
          </p:nvPr>
        </p:nvSpPr>
        <p:spPr>
          <a:xfrm>
            <a:off x="952628" y="876395"/>
            <a:ext cx="105572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Сравняване на ключове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684" name="Google Shape;684;p65"/>
          <p:cNvSpPr txBox="1">
            <a:spLocks noGrp="1"/>
          </p:cNvSpPr>
          <p:nvPr>
            <p:ph type="body" idx="1"/>
          </p:nvPr>
        </p:nvSpPr>
        <p:spPr>
          <a:xfrm>
            <a:off x="952628" y="1819661"/>
            <a:ext cx="10136286" cy="338371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lnSpc>
                <a:spcPct val="105000"/>
              </a:lnSpc>
              <a:buClr>
                <a:srgbClr val="000000"/>
              </a:buClr>
              <a:buFont typeface="Cambria"/>
              <a:buChar char="▪"/>
            </a:pP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Dictionary&lt;TKey,TValue&gt; </a:t>
            </a: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използва:</a:t>
            </a:r>
            <a:endParaRPr sz="32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Font typeface="Cambria"/>
              <a:buChar char="▪"/>
            </a:pPr>
            <a:r>
              <a:rPr lang="en" sz="28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Object.Equals() </a:t>
            </a:r>
            <a:r>
              <a:rPr lang="en" sz="2800" dirty="0">
                <a:latin typeface="Comfortaa" pitchFamily="2" charset="0"/>
                <a:ea typeface="Cambria"/>
                <a:cs typeface="Cambria"/>
                <a:sym typeface="Cambria"/>
              </a:rPr>
              <a:t>– за сравнение на ключове</a:t>
            </a:r>
            <a:endParaRPr sz="28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Font typeface="Cambria"/>
              <a:buChar char="▪"/>
            </a:pPr>
            <a:r>
              <a:rPr lang="en" sz="28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Object.GetHashCode() </a:t>
            </a:r>
            <a:r>
              <a:rPr lang="en" sz="2800" dirty="0">
                <a:latin typeface="Comfortaa" pitchFamily="2" charset="0"/>
                <a:ea typeface="Cambria"/>
                <a:cs typeface="Cambria"/>
                <a:sym typeface="Cambria"/>
              </a:rPr>
              <a:t>– за изчисляване на ключове</a:t>
            </a:r>
            <a:endParaRPr sz="28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Cambria"/>
              <a:buChar char="▪"/>
            </a:pPr>
            <a:r>
              <a:rPr lang="en" sz="32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SortedDictionary&lt;TKey,TValue&gt; </a:t>
            </a: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използва</a:t>
            </a:r>
            <a:endParaRPr sz="3200" dirty="0">
              <a:solidFill>
                <a:srgbClr val="ED941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Font typeface="Cambria"/>
              <a:buChar char="▪"/>
            </a:pPr>
            <a:r>
              <a:rPr lang="en" sz="28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IComparable&lt;T&gt; </a:t>
            </a:r>
            <a:r>
              <a:rPr lang="en" sz="2800" dirty="0">
                <a:latin typeface="Comfortaa" pitchFamily="2" charset="0"/>
                <a:ea typeface="Cambria"/>
                <a:cs typeface="Cambria"/>
                <a:sym typeface="Cambria"/>
              </a:rPr>
              <a:t>за подредба на ключове</a:t>
            </a:r>
            <a:endParaRPr sz="28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>
            <a:spLocks noGrp="1"/>
          </p:cNvSpPr>
          <p:nvPr>
            <p:ph type="title"/>
          </p:nvPr>
        </p:nvSpPr>
        <p:spPr>
          <a:xfrm>
            <a:off x="537757" y="266795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600" dirty="0">
                <a:latin typeface="Comfortaa" pitchFamily="2" charset="0"/>
                <a:ea typeface="Cambria"/>
                <a:cs typeface="Cambria"/>
                <a:sym typeface="Cambria"/>
              </a:rPr>
              <a:t>Реализация на Equals() и GetHashCode()</a:t>
            </a:r>
            <a:endParaRPr sz="36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690" name="Google Shape;690;p66"/>
          <p:cNvSpPr/>
          <p:nvPr/>
        </p:nvSpPr>
        <p:spPr>
          <a:xfrm>
            <a:off x="668385" y="1168056"/>
            <a:ext cx="10727600" cy="51674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class Point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int X { get; set;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int Y { get; set;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override bool </a:t>
            </a:r>
            <a:r>
              <a:rPr lang="en" sz="20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(Object obj)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(!(obj is Point) || (obj == null)) return false;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Point p = (Point)obj;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return (X == p.X) &amp;&amp; (Y == p.Y);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" sz="20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return (X &lt;&lt; 16 | X &gt;&gt; 16) ^ Y;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1498442" y="854060"/>
            <a:ext cx="968301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Хеш таблица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812642" y="1878352"/>
            <a:ext cx="10292505" cy="304063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buClr>
                <a:schemeClr val="tx1"/>
              </a:buCl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Хеш таблица е стандартен масив, който съдържа набор от наредени двойки {ключ, стойност}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Техниката, с която се определя кой ключ на коя позиция в масива да се съхрани се нарича хеширане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53" name="Google Shape;153;p22"/>
          <p:cNvGraphicFramePr/>
          <p:nvPr>
            <p:extLst>
              <p:ext uri="{D42A27DB-BD31-4B8C-83A1-F6EECF244321}">
                <p14:modId xmlns:p14="http://schemas.microsoft.com/office/powerpoint/2010/main" val="729213247"/>
              </p:ext>
            </p:extLst>
          </p:nvPr>
        </p:nvGraphicFramePr>
        <p:xfrm>
          <a:off x="1700259" y="5440367"/>
          <a:ext cx="7719702" cy="915167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6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22"/>
          <p:cNvGraphicFramePr/>
          <p:nvPr>
            <p:extLst>
              <p:ext uri="{D42A27DB-BD31-4B8C-83A1-F6EECF244321}">
                <p14:modId xmlns:p14="http://schemas.microsoft.com/office/powerpoint/2010/main" val="1128878247"/>
              </p:ext>
            </p:extLst>
          </p:nvPr>
        </p:nvGraphicFramePr>
        <p:xfrm>
          <a:off x="1700258" y="4729167"/>
          <a:ext cx="7719702" cy="559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92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200" b="1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3200" b="1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 txBox="1"/>
          <p:nvPr/>
        </p:nvSpPr>
        <p:spPr>
          <a:xfrm>
            <a:off x="1034076" y="5586463"/>
            <a:ext cx="5092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3733" b="1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2400"/>
          </a:p>
        </p:txBody>
      </p:sp>
      <p:sp>
        <p:nvSpPr>
          <p:cNvPr id="156" name="Google Shape;156;p22"/>
          <p:cNvSpPr/>
          <p:nvPr/>
        </p:nvSpPr>
        <p:spPr>
          <a:xfrm>
            <a:off x="9595869" y="4259565"/>
            <a:ext cx="2491200" cy="1022800"/>
          </a:xfrm>
          <a:prstGeom prst="wedgeRoundRectCallout">
            <a:avLst>
              <a:gd name="adj1" fmla="val -50933"/>
              <a:gd name="adj2" fmla="val 9056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Хеш таблица с размер </a:t>
            </a:r>
            <a:r>
              <a:rPr lang="en" sz="2000" b="1" dirty="0">
                <a:latin typeface="Comfortaa" pitchFamily="2" charset="0"/>
                <a:ea typeface="Cambria"/>
                <a:cs typeface="Cambria"/>
                <a:sym typeface="Cambria"/>
              </a:rPr>
              <a:t>m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7"/>
          <p:cNvSpPr txBox="1">
            <a:spLocks noGrp="1"/>
          </p:cNvSpPr>
          <p:nvPr>
            <p:ph type="title"/>
          </p:nvPr>
        </p:nvSpPr>
        <p:spPr>
          <a:xfrm>
            <a:off x="422857" y="162534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Реализация на IComparable&lt;T&gt;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696" name="Google Shape;696;p67"/>
          <p:cNvSpPr/>
          <p:nvPr/>
        </p:nvSpPr>
        <p:spPr>
          <a:xfrm>
            <a:off x="552272" y="1024200"/>
            <a:ext cx="10727600" cy="53403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class Point : IComparable&lt;Point&gt;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int X { get; set;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int Y { get; set;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 sz="20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(Point otherPoint)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(X != otherPoint.X)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return this.X.CompareTo(otherPoint.X);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return this.Y.CompareTo(otherPoint.Y);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8"/>
          <p:cNvSpPr txBox="1"/>
          <p:nvPr/>
        </p:nvSpPr>
        <p:spPr>
          <a:xfrm>
            <a:off x="765739" y="4762333"/>
            <a:ext cx="10998220" cy="1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8000" rIns="48000" bIns="4800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5400" b="1" dirty="0">
                <a:latin typeface="Comfortaa" pitchFamily="2" charset="0"/>
                <a:ea typeface="Calibri"/>
                <a:cs typeface="Calibri"/>
                <a:sym typeface="Calibri"/>
              </a:rPr>
              <a:t>Речници</a:t>
            </a:r>
            <a:endParaRPr sz="5400" b="1" dirty="0">
              <a:latin typeface="Comforta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68"/>
          <p:cNvSpPr txBox="1"/>
          <p:nvPr/>
        </p:nvSpPr>
        <p:spPr>
          <a:xfrm>
            <a:off x="765739" y="5730024"/>
            <a:ext cx="1099822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8000" rIns="48000" bIns="4800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" sz="4000">
                <a:latin typeface="Comfortaa" pitchFamily="2" charset="0"/>
                <a:ea typeface="Calibri"/>
                <a:cs typeface="Calibri"/>
                <a:sym typeface="Calibri"/>
              </a:rPr>
              <a:t>Дефиниция и функционалност</a:t>
            </a:r>
            <a:endParaRPr sz="4000">
              <a:latin typeface="Comforta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68"/>
          <p:cNvSpPr/>
          <p:nvPr/>
        </p:nvSpPr>
        <p:spPr>
          <a:xfrm>
            <a:off x="3967767" y="1326562"/>
            <a:ext cx="4452400" cy="2753600"/>
          </a:xfrm>
          <a:prstGeom prst="roundRect">
            <a:avLst>
              <a:gd name="adj" fmla="val 6659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2400"/>
            </a:pPr>
            <a:endParaRPr sz="32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05" name="Google Shape;705;p68"/>
          <p:cNvGraphicFramePr/>
          <p:nvPr>
            <p:extLst>
              <p:ext uri="{D42A27DB-BD31-4B8C-83A1-F6EECF244321}">
                <p14:modId xmlns:p14="http://schemas.microsoft.com/office/powerpoint/2010/main" val="2159381902"/>
              </p:ext>
            </p:extLst>
          </p:nvPr>
        </p:nvGraphicFramePr>
        <p:xfrm>
          <a:off x="4094693" y="1967153"/>
          <a:ext cx="4177800" cy="195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u="none" strike="noStrike" cap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sym typeface="Consolas"/>
                        </a:rPr>
                        <a:t>John Smith</a:t>
                      </a:r>
                      <a:endParaRPr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33" marR="121933" marT="60967" marB="609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u="none" strike="noStrike" cap="non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sym typeface="Consolas"/>
                        </a:rPr>
                        <a:t>+1-555-8976</a:t>
                      </a:r>
                      <a:endParaRPr sz="2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33" marR="121933" marT="60967" marB="609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u="none" strike="noStrike" cap="non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sym typeface="Consolas"/>
                        </a:rPr>
                        <a:t>Sam Doe</a:t>
                      </a:r>
                      <a:endParaRPr sz="2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33" marR="121933" marT="60967" marB="609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u="none" strike="noStrike" cap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sym typeface="Consolas"/>
                        </a:rPr>
                        <a:t>+1-555-5030</a:t>
                      </a:r>
                      <a:endParaRPr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33" marR="121933" marT="60967" marB="609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u="none" strike="noStrike" cap="non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sym typeface="Consolas"/>
                        </a:rPr>
                        <a:t>Sam Smith</a:t>
                      </a:r>
                      <a:endParaRPr sz="2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33" marR="121933" marT="60967" marB="609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u="none" strike="noStrike" cap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sym typeface="Consolas"/>
                        </a:rPr>
                        <a:t>+1-555-4542</a:t>
                      </a:r>
                      <a:endParaRPr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33" marR="121933" marT="60967" marB="609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u="none" strike="noStrike" cap="non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sym typeface="Consolas"/>
                        </a:rPr>
                        <a:t>John Doe</a:t>
                      </a:r>
                      <a:endParaRPr sz="24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33" marR="121933" marT="60967" marB="609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u="none" strike="noStrike" cap="non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sym typeface="Consolas"/>
                        </a:rPr>
                        <a:t>+1-555-3527</a:t>
                      </a:r>
                      <a:endParaRPr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33" marR="121933" marT="60967" marB="609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" name="Google Shape;706;p68"/>
          <p:cNvSpPr txBox="1"/>
          <p:nvPr/>
        </p:nvSpPr>
        <p:spPr>
          <a:xfrm>
            <a:off x="4095077" y="1412541"/>
            <a:ext cx="1995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68"/>
          <p:cNvSpPr txBox="1"/>
          <p:nvPr/>
        </p:nvSpPr>
        <p:spPr>
          <a:xfrm>
            <a:off x="6103212" y="1416901"/>
            <a:ext cx="2169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>
            <a:spLocks noGrp="1"/>
          </p:cNvSpPr>
          <p:nvPr>
            <p:ph type="title"/>
          </p:nvPr>
        </p:nvSpPr>
        <p:spPr>
          <a:xfrm>
            <a:off x="959886" y="970738"/>
            <a:ext cx="10063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Речник: Dictionary (MAP)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13" name="Google Shape;713;p69"/>
          <p:cNvSpPr txBox="1">
            <a:spLocks noGrp="1"/>
          </p:cNvSpPr>
          <p:nvPr>
            <p:ph type="body" idx="1"/>
          </p:nvPr>
        </p:nvSpPr>
        <p:spPr>
          <a:xfrm>
            <a:off x="959886" y="1914004"/>
            <a:ext cx="9635543" cy="436342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lnSpc>
                <a:spcPct val="105000"/>
              </a:lnSpc>
              <a:buClr>
                <a:srgbClr val="000000"/>
              </a:buCl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Абстрактния тип данни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речник</a:t>
            </a:r>
            <a:r>
              <a:rPr lang="en" dirty="0">
                <a:solidFill>
                  <a:srgbClr val="ED941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асоциира стойности с уникални ключове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Тази структура е позната като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карта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или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асоциативен</a:t>
            </a:r>
            <a:r>
              <a:rPr lang="en" dirty="0">
                <a:solidFill>
                  <a:srgbClr val="F3CC5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масив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Съдържа набор от наредени двойки от тип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{key, value}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rgbClr val="000000"/>
              </a:buCl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Имплементации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Хеш таблици, балансирани дървета, списъци, масиви и др.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0"/>
          <p:cNvSpPr txBox="1">
            <a:spLocks noGrp="1"/>
          </p:cNvSpPr>
          <p:nvPr>
            <p:ph type="title"/>
          </p:nvPr>
        </p:nvSpPr>
        <p:spPr>
          <a:xfrm>
            <a:off x="778458" y="854624"/>
            <a:ext cx="1095634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Dictionary&lt;TKey, TValue&gt; [1/2]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19" name="Google Shape;719;p70"/>
          <p:cNvSpPr txBox="1">
            <a:spLocks noGrp="1"/>
          </p:cNvSpPr>
          <p:nvPr>
            <p:ph type="body" idx="1"/>
          </p:nvPr>
        </p:nvSpPr>
        <p:spPr>
          <a:xfrm>
            <a:off x="604286" y="1805147"/>
            <a:ext cx="10956343" cy="457388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99521">
              <a:lnSpc>
                <a:spcPct val="105000"/>
              </a:lnSpc>
              <a:buClr>
                <a:srgbClr val="000000"/>
              </a:buClr>
              <a:buSzPts val="23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Основна функционалност: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spcBef>
                <a:spcPts val="1600"/>
              </a:spcBef>
              <a:buSzPts val="2300"/>
            </a:pP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Add(key, value)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– добавя елемент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spcBef>
                <a:spcPts val="1600"/>
              </a:spcBef>
              <a:buSzPts val="2300"/>
            </a:pP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Remove(key)</a:t>
            </a:r>
            <a:r>
              <a:rPr lang="en" b="1" dirty="0">
                <a:solidFill>
                  <a:srgbClr val="F3CD6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– премахва елемент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spcBef>
                <a:spcPts val="1600"/>
              </a:spcBef>
              <a:buSzPts val="2300"/>
            </a:pP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this[key] = value</a:t>
            </a:r>
            <a:r>
              <a:rPr lang="en" b="1" dirty="0">
                <a:solidFill>
                  <a:srgbClr val="F3CD6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– добавя или подменя елемент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spcBef>
                <a:spcPts val="1600"/>
              </a:spcBef>
              <a:buSzPts val="2300"/>
            </a:pP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this[key]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– извлича елемент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spcBef>
                <a:spcPts val="1600"/>
              </a:spcBef>
              <a:buSzPts val="2300"/>
            </a:pP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Keys</a:t>
            </a:r>
            <a:r>
              <a:rPr lang="en" dirty="0">
                <a:solidFill>
                  <a:srgbClr val="F3CD6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– връща всички ключове (по ред на добавяне)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spcBef>
                <a:spcPts val="1600"/>
              </a:spcBef>
              <a:buSzPts val="2300"/>
            </a:pPr>
            <a:r>
              <a:rPr lang="en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Values</a:t>
            </a:r>
            <a:r>
              <a:rPr lang="en" dirty="0">
                <a:solidFill>
                  <a:srgbClr val="F3CD6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– връща всички стойности (по ред на добавяне)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1"/>
          <p:cNvSpPr txBox="1">
            <a:spLocks noGrp="1"/>
          </p:cNvSpPr>
          <p:nvPr>
            <p:ph type="body" idx="1"/>
          </p:nvPr>
        </p:nvSpPr>
        <p:spPr>
          <a:xfrm>
            <a:off x="959885" y="1667261"/>
            <a:ext cx="10150800" cy="496576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99521">
              <a:lnSpc>
                <a:spcPct val="105000"/>
              </a:lnSpc>
              <a:buClr>
                <a:srgbClr val="000000"/>
              </a:buClr>
              <a:buSzPts val="2300"/>
              <a:buFont typeface="Cambria"/>
              <a:buChar char="▪"/>
            </a:pPr>
            <a:r>
              <a:rPr lang="en" sz="3067" dirty="0">
                <a:latin typeface="Comfortaa" pitchFamily="2" charset="0"/>
                <a:ea typeface="Cambria"/>
                <a:cs typeface="Cambria"/>
                <a:sym typeface="Cambria"/>
              </a:rPr>
              <a:t>Основна функционалност:</a:t>
            </a:r>
            <a:endParaRPr sz="3067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lnSpc>
                <a:spcPct val="100000"/>
              </a:lnSpc>
              <a:spcBef>
                <a:spcPts val="1600"/>
              </a:spcBef>
              <a:buSzPts val="2300"/>
            </a:pPr>
            <a:r>
              <a:rPr lang="en" sz="28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ContainsKey(key)</a:t>
            </a:r>
            <a:r>
              <a:rPr lang="en" sz="28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800" dirty="0">
                <a:latin typeface="Comfortaa" pitchFamily="2" charset="0"/>
                <a:ea typeface="Cambria"/>
                <a:cs typeface="Cambria"/>
                <a:sym typeface="Cambria"/>
              </a:rPr>
              <a:t>– проверява дали ключа е в речника</a:t>
            </a:r>
            <a:endParaRPr sz="28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lnSpc>
                <a:spcPct val="100000"/>
              </a:lnSpc>
              <a:spcBef>
                <a:spcPts val="1600"/>
              </a:spcBef>
              <a:buSzPts val="2300"/>
            </a:pPr>
            <a:r>
              <a:rPr lang="en" sz="28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ContainsValue(value)</a:t>
            </a:r>
            <a:r>
              <a:rPr lang="en" sz="2800" b="1" dirty="0">
                <a:solidFill>
                  <a:srgbClr val="F3CD6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sz="2800" dirty="0">
                <a:latin typeface="Comfortaa" pitchFamily="2" charset="0"/>
                <a:ea typeface="Cambria"/>
                <a:cs typeface="Cambria"/>
                <a:sym typeface="Cambria"/>
              </a:rPr>
              <a:t>– проверява дали стойността е в речника</a:t>
            </a:r>
            <a:endParaRPr sz="28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99521">
              <a:lnSpc>
                <a:spcPct val="100000"/>
              </a:lnSpc>
              <a:spcBef>
                <a:spcPts val="1600"/>
              </a:spcBef>
              <a:buSzPts val="2300"/>
              <a:buFont typeface="Cambria"/>
              <a:buChar char="▪"/>
            </a:pPr>
            <a:r>
              <a:rPr lang="en" sz="28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TryGetValue(key, out value)</a:t>
            </a:r>
            <a:endParaRPr sz="2800"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2" indent="-499521"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SzPts val="23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Ако намери стойността я записва във параметъра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value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и връща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true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2" indent="-499521"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SzPts val="23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Иначе връща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false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718;p70">
            <a:extLst>
              <a:ext uri="{FF2B5EF4-FFF2-40B4-BE49-F238E27FC236}">
                <a16:creationId xmlns:a16="http://schemas.microsoft.com/office/drawing/2014/main" id="{B09D83B7-51C6-404C-D2E0-C1C854D4F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8458" y="854624"/>
            <a:ext cx="1095634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Dictionary&lt;TKey, TValue</a:t>
            </a:r>
            <a:r>
              <a:rPr lang="en">
                <a:latin typeface="Comfortaa" pitchFamily="2" charset="0"/>
                <a:ea typeface="Cambria"/>
                <a:cs typeface="Cambria"/>
                <a:sym typeface="Cambria"/>
              </a:rPr>
              <a:t>&gt; [2/2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2"/>
          <p:cNvSpPr txBox="1"/>
          <p:nvPr/>
        </p:nvSpPr>
        <p:spPr>
          <a:xfrm>
            <a:off x="1203623" y="4875274"/>
            <a:ext cx="9538000" cy="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8000" rIns="48000" bIns="4800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bg-BG" sz="3200" b="1" dirty="0">
                <a:latin typeface="Comfortaa" pitchFamily="2" charset="0"/>
                <a:ea typeface="Cambria"/>
                <a:cs typeface="Cambria"/>
                <a:sym typeface="Cambria"/>
              </a:rPr>
              <a:t>Упражнение: </a:t>
            </a:r>
            <a:r>
              <a:rPr lang="en" sz="3200" b="1" dirty="0">
                <a:latin typeface="Comfortaa" pitchFamily="2" charset="0"/>
                <a:ea typeface="Cambria"/>
                <a:cs typeface="Cambria"/>
                <a:sym typeface="Cambria"/>
              </a:rPr>
              <a:t>Реализация на хеш таблица</a:t>
            </a:r>
            <a:endParaRPr sz="3200" b="1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32" name="Google Shape;732;p72"/>
          <p:cNvSpPr txBox="1"/>
          <p:nvPr/>
        </p:nvSpPr>
        <p:spPr>
          <a:xfrm>
            <a:off x="191853" y="5697500"/>
            <a:ext cx="11715600" cy="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8000" rIns="48000" bIns="4800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" sz="3200">
                <a:latin typeface="Comfortaa" pitchFamily="2" charset="0"/>
                <a:ea typeface="Cambria"/>
                <a:cs typeface="Cambria"/>
                <a:sym typeface="Cambria"/>
              </a:rPr>
              <a:t>стратегия за колизии - свързване на елементи</a:t>
            </a:r>
            <a:endParaRPr sz="320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733" name="Google Shape;733;p72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1743" r="-26071"/>
          <a:stretch/>
        </p:blipFill>
        <p:spPr>
          <a:xfrm>
            <a:off x="4765974" y="524158"/>
            <a:ext cx="3414800" cy="34352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3"/>
          <p:cNvSpPr txBox="1">
            <a:spLocks noGrp="1"/>
          </p:cNvSpPr>
          <p:nvPr>
            <p:ph type="title"/>
          </p:nvPr>
        </p:nvSpPr>
        <p:spPr>
          <a:xfrm>
            <a:off x="1336015" y="1128772"/>
            <a:ext cx="91856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Обобщение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739" name="Google Shape;739;p73"/>
          <p:cNvSpPr txBox="1">
            <a:spLocks noGrp="1"/>
          </p:cNvSpPr>
          <p:nvPr>
            <p:ph type="body" idx="1"/>
          </p:nvPr>
        </p:nvSpPr>
        <p:spPr>
          <a:xfrm>
            <a:off x="1336015" y="2072038"/>
            <a:ext cx="9185600" cy="363093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Хеширащи функции</a:t>
            </a:r>
            <a:endParaRPr dirty="0">
              <a:latin typeface="Comfortaa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Хеш таблици</a:t>
            </a:r>
            <a:endParaRPr dirty="0">
              <a:latin typeface="Comfortaa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Управление на колизии в хеш таблици</a:t>
            </a:r>
            <a:endParaRPr dirty="0">
              <a:latin typeface="Comfortaa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Упражнения: хеш таблици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1414221" y="785934"/>
            <a:ext cx="963835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Хеш функции и хеширане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414221" y="1729200"/>
            <a:ext cx="9985700" cy="2338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buClr>
                <a:schemeClr val="tx1"/>
              </a:buCl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Хеш таблицата (масива) има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m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позиции, индексирани от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0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до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m-1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Хеш функцията конвертира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ключовете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до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индекси в масив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3218649680"/>
              </p:ext>
            </p:extLst>
          </p:nvPr>
        </p:nvGraphicFramePr>
        <p:xfrm>
          <a:off x="1837676" y="4445424"/>
          <a:ext cx="7719702" cy="91516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96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…</a:t>
                      </a:r>
                      <a:endParaRPr sz="37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533" marR="162533" marT="60967" marB="6096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4;p23"/>
          <p:cNvGraphicFramePr/>
          <p:nvPr>
            <p:extLst>
              <p:ext uri="{D42A27DB-BD31-4B8C-83A1-F6EECF244321}">
                <p14:modId xmlns:p14="http://schemas.microsoft.com/office/powerpoint/2010/main" val="4000895865"/>
              </p:ext>
            </p:extLst>
          </p:nvPr>
        </p:nvGraphicFramePr>
        <p:xfrm>
          <a:off x="1837674" y="3734223"/>
          <a:ext cx="7719702" cy="559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92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200" b="1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200" b="1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3200" b="1" i="0" u="none" strike="noStrike" cap="none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3200" b="1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4000" marR="64000" marT="48000" marB="48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1171492" y="4591519"/>
            <a:ext cx="5092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3733" b="1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2400"/>
          </a:p>
        </p:txBody>
      </p:sp>
      <p:sp>
        <p:nvSpPr>
          <p:cNvPr id="166" name="Google Shape;166;p23"/>
          <p:cNvSpPr txBox="1"/>
          <p:nvPr/>
        </p:nvSpPr>
        <p:spPr>
          <a:xfrm>
            <a:off x="2948332" y="5861791"/>
            <a:ext cx="45720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k.GetHashCode()</a:t>
            </a:r>
            <a:endParaRPr sz="32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rot="10800000">
            <a:off x="5398662" y="5512496"/>
            <a:ext cx="0" cy="4488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8" name="Google Shape;168;p23"/>
          <p:cNvSpPr/>
          <p:nvPr/>
        </p:nvSpPr>
        <p:spPr>
          <a:xfrm>
            <a:off x="7721829" y="5861791"/>
            <a:ext cx="3955365" cy="559296"/>
          </a:xfrm>
          <a:prstGeom prst="wedgeRoundRectCallout">
            <a:avLst>
              <a:gd name="adj1" fmla="val -68830"/>
              <a:gd name="adj2" fmla="val 12604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Връща 32 битово цяло число</a:t>
            </a:r>
            <a:endParaRPr dirty="0">
              <a:solidFill>
                <a:schemeClr val="bg1"/>
              </a:solidFill>
              <a:latin typeface="Comfortaa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1065305" y="870093"/>
            <a:ext cx="9606705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Хеширащи функции [1/2]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1065305" y="1813359"/>
            <a:ext cx="10015779" cy="420243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Перфектно хеширане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Перфектно хешираща функция е тази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f(k)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, която прави 1:1 съответствие за всяко уникално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k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към уникално число в интервала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[0, m-1]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Перфектно хеширащата функция свързва всеки ключ към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уникално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цяло число в рамките на конкретен интервал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 повечето случаи перфектното хеширане е невъзможно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109166" y="2258528"/>
            <a:ext cx="9317947" cy="322185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Свойства на добрата хешираща функция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Консистентност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- еднакви ключове трябва да произвеждат един и същ хеш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Ефективност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- ефективни при изчисляването на хеш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Равномерност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- хешовете, произведени от хеширащата функция трябва да се равномерно разпределени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73;p24">
            <a:extLst>
              <a:ext uri="{FF2B5EF4-FFF2-40B4-BE49-F238E27FC236}">
                <a16:creationId xmlns:a16="http://schemas.microsoft.com/office/drawing/2014/main" id="{DE9A5858-E4D3-229A-91D9-EE31D93A53E7}"/>
              </a:ext>
            </a:extLst>
          </p:cNvPr>
          <p:cNvSpPr txBox="1">
            <a:spLocks/>
          </p:cNvSpPr>
          <p:nvPr/>
        </p:nvSpPr>
        <p:spPr>
          <a:xfrm>
            <a:off x="1065305" y="870093"/>
            <a:ext cx="9606705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Хеширащи функции [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/2]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514000" cy="1298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Имаме масив с размер 16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Въвеждаме “Pesho”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871564" y="3085319"/>
            <a:ext cx="782000" cy="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511</a:t>
            </a:r>
            <a:endParaRPr sz="240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8" name="Google Shape;188;p26"/>
          <p:cNvGraphicFramePr/>
          <p:nvPr>
            <p:extLst>
              <p:ext uri="{D42A27DB-BD31-4B8C-83A1-F6EECF244321}">
                <p14:modId xmlns:p14="http://schemas.microsoft.com/office/powerpoint/2010/main" val="1700801623"/>
              </p:ext>
            </p:extLst>
          </p:nvPr>
        </p:nvGraphicFramePr>
        <p:xfrm>
          <a:off x="9525021" y="289440"/>
          <a:ext cx="2610633" cy="64083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7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…</a:t>
                      </a:r>
                      <a:endParaRPr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…</a:t>
                      </a: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33" marR="121933" marT="60967" marB="60967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9" name="Google Shape;189;p26"/>
          <p:cNvSpPr/>
          <p:nvPr/>
        </p:nvSpPr>
        <p:spPr>
          <a:xfrm>
            <a:off x="3155305" y="3014686"/>
            <a:ext cx="2610633" cy="996948"/>
          </a:xfrm>
          <a:prstGeom prst="flowChartProcess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0" name="Google Shape;190;p26"/>
          <p:cNvCxnSpPr>
            <a:stCxn id="189" idx="1"/>
          </p:cNvCxnSpPr>
          <p:nvPr/>
        </p:nvCxnSpPr>
        <p:spPr>
          <a:xfrm rot="10800000">
            <a:off x="1774504" y="3513160"/>
            <a:ext cx="1380800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26"/>
          <p:cNvCxnSpPr>
            <a:endCxn id="189" idx="3"/>
          </p:cNvCxnSpPr>
          <p:nvPr/>
        </p:nvCxnSpPr>
        <p:spPr>
          <a:xfrm rot="10800000">
            <a:off x="5765936" y="3513160"/>
            <a:ext cx="784400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6"/>
          <p:cNvSpPr txBox="1"/>
          <p:nvPr/>
        </p:nvSpPr>
        <p:spPr>
          <a:xfrm>
            <a:off x="1774804" y="3085319"/>
            <a:ext cx="1179600" cy="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6257933" y="1628367"/>
            <a:ext cx="2865600" cy="1206800"/>
          </a:xfrm>
          <a:prstGeom prst="wedgeRoundRectCallout">
            <a:avLst>
              <a:gd name="adj1" fmla="val -32782"/>
              <a:gd name="adj2" fmla="val 73892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solidFill>
              <a:srgbClr val="00B0F0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511 е извън размера на хеш таблицата</a:t>
            </a:r>
            <a:endParaRPr sz="20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6257933" y="5906999"/>
            <a:ext cx="2411200" cy="500000"/>
          </a:xfrm>
          <a:prstGeom prst="wedgeRoundRectCallout">
            <a:avLst>
              <a:gd name="adj1" fmla="val -28947"/>
              <a:gd name="adj2" fmla="val -138587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solidFill>
              <a:srgbClr val="00B0F0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511 % 16 = 15</a:t>
            </a:r>
            <a:endParaRPr sz="20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415600" y="4076633"/>
            <a:ext cx="8416343" cy="17653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Използваме остатъка от делението за да извлечем валидна позиция: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GetHashCode() / Array.Length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4000" dirty="0">
                <a:latin typeface="Comfortaa" pitchFamily="2" charset="0"/>
                <a:ea typeface="Cambria"/>
                <a:cs typeface="Cambria"/>
                <a:sym typeface="Cambria"/>
              </a:rPr>
              <a:t>Модулна аритметика и хеш таблици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2006</Words>
  <Application>Microsoft Office PowerPoint</Application>
  <PresentationFormat>Widescreen</PresentationFormat>
  <Paragraphs>747</Paragraphs>
  <Slides>57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Хеширане и хеш таблици</vt:lpstr>
      <vt:lpstr>Съдържание</vt:lpstr>
      <vt:lpstr>Хеширащи функции [1/2]</vt:lpstr>
      <vt:lpstr>Хеширащи функции [2/2]</vt:lpstr>
      <vt:lpstr>Хеш таблица</vt:lpstr>
      <vt:lpstr>Хеш функции и хеширане</vt:lpstr>
      <vt:lpstr>Хеширащи функции [1/2]</vt:lpstr>
      <vt:lpstr>PowerPoint Presentation</vt:lpstr>
      <vt:lpstr>Модулна аритметика и хеш таблици</vt:lpstr>
      <vt:lpstr>Работа с хеш таблица [1/6]</vt:lpstr>
      <vt:lpstr>Работа с хеш таблица [2/6]</vt:lpstr>
      <vt:lpstr>Работа с хеш таблица [3/6]</vt:lpstr>
      <vt:lpstr>Работа с хеш таблица [4/6]</vt:lpstr>
      <vt:lpstr>Работа с хеш таблица [5/6]</vt:lpstr>
      <vt:lpstr>Работа с хеш таблица [6/6]</vt:lpstr>
      <vt:lpstr>Колизии в хеш таблици [1/2]</vt:lpstr>
      <vt:lpstr>Колизии в хеш таблици [2/2]</vt:lpstr>
      <vt:lpstr>Свързване на елементи [1/9]</vt:lpstr>
      <vt:lpstr>Свързване на елементи [2/9]</vt:lpstr>
      <vt:lpstr>Свързване на елементи [3/9]</vt:lpstr>
      <vt:lpstr>Свързване на елементи [4/9]</vt:lpstr>
      <vt:lpstr>Свързване на елементи [5/9]</vt:lpstr>
      <vt:lpstr>Свързване на елементи [6/9]</vt:lpstr>
      <vt:lpstr>Свързване на елементи [7/9]</vt:lpstr>
      <vt:lpstr>Свързване на елементи [8/9]</vt:lpstr>
      <vt:lpstr>Свързване на елементи [9/9]</vt:lpstr>
      <vt:lpstr>Oтворена адресация [1/2]</vt:lpstr>
      <vt:lpstr>Oтворена адресация [2/2]</vt:lpstr>
      <vt:lpstr>Линейно пробване [1/18]</vt:lpstr>
      <vt:lpstr>Линейно пробване [2/18]</vt:lpstr>
      <vt:lpstr>Линейно пробване [3/18]</vt:lpstr>
      <vt:lpstr>Линейно пробване [4/18]</vt:lpstr>
      <vt:lpstr>Линейно пробване [5/18]</vt:lpstr>
      <vt:lpstr>Линейно пробване [6/18]</vt:lpstr>
      <vt:lpstr>Линейно пробване [7/18]</vt:lpstr>
      <vt:lpstr>Линейно пробване [8/18]</vt:lpstr>
      <vt:lpstr>Линейно пробване [9/18]</vt:lpstr>
      <vt:lpstr>Линейно пробване [10/18]</vt:lpstr>
      <vt:lpstr>Линейно пробване [11/18]</vt:lpstr>
      <vt:lpstr>Линейно пробване [12/18]</vt:lpstr>
      <vt:lpstr>Линейно пробване [13/18]</vt:lpstr>
      <vt:lpstr>Линейно пробване [14/18]</vt:lpstr>
      <vt:lpstr>Линейно пробване [15/18]</vt:lpstr>
      <vt:lpstr>Линейно пробване [16/18]</vt:lpstr>
      <vt:lpstr>Линейно пробване [17/18]</vt:lpstr>
      <vt:lpstr>Линейно пробване [18/18]</vt:lpstr>
      <vt:lpstr>PowerPoint Presentation</vt:lpstr>
      <vt:lpstr>Сравняване на ключове</vt:lpstr>
      <vt:lpstr>Реализация на Equals() и GetHashCode()</vt:lpstr>
      <vt:lpstr>Реализация на IComparable&lt;T&gt;</vt:lpstr>
      <vt:lpstr>PowerPoint Presentation</vt:lpstr>
      <vt:lpstr>Речник: Dictionary (MAP)</vt:lpstr>
      <vt:lpstr>Dictionary&lt;TKey, TValue&gt; [1/2]</vt:lpstr>
      <vt:lpstr>Dictionary&lt;TKey, TValue&gt; [2/2]</vt:lpstr>
      <vt:lpstr>PowerPoint Presentation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2023-03-02T14:04:40Z</dcterms:modified>
</cp:coreProperties>
</file>