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3"/>
  </p:notesMasterIdLst>
  <p:sldIdLst>
    <p:sldId id="258" r:id="rId2"/>
    <p:sldId id="571" r:id="rId3"/>
    <p:sldId id="57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574" r:id="rId21"/>
    <p:sldId id="575" r:id="rId22"/>
    <p:sldId id="576" r:id="rId23"/>
    <p:sldId id="577" r:id="rId24"/>
    <p:sldId id="578" r:id="rId25"/>
    <p:sldId id="579" r:id="rId26"/>
    <p:sldId id="580" r:id="rId27"/>
    <p:sldId id="581" r:id="rId28"/>
    <p:sldId id="582" r:id="rId29"/>
    <p:sldId id="583" r:id="rId30"/>
    <p:sldId id="5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585" r:id="rId41"/>
    <p:sldId id="586" r:id="rId42"/>
    <p:sldId id="587" r:id="rId43"/>
    <p:sldId id="588" r:id="rId44"/>
    <p:sldId id="589" r:id="rId45"/>
    <p:sldId id="590" r:id="rId46"/>
    <p:sldId id="591" r:id="rId47"/>
    <p:sldId id="592" r:id="rId48"/>
    <p:sldId id="302" r:id="rId49"/>
    <p:sldId id="303" r:id="rId50"/>
    <p:sldId id="304" r:id="rId51"/>
    <p:sldId id="593" r:id="rId52"/>
    <p:sldId id="594" r:id="rId53"/>
    <p:sldId id="595" r:id="rId54"/>
    <p:sldId id="596" r:id="rId55"/>
    <p:sldId id="597" r:id="rId56"/>
    <p:sldId id="598" r:id="rId57"/>
    <p:sldId id="311" r:id="rId58"/>
    <p:sldId id="312" r:id="rId59"/>
    <p:sldId id="313" r:id="rId60"/>
    <p:sldId id="314" r:id="rId61"/>
    <p:sldId id="315" r:id="rId62"/>
    <p:sldId id="599" r:id="rId63"/>
    <p:sldId id="600" r:id="rId64"/>
    <p:sldId id="601" r:id="rId65"/>
    <p:sldId id="602" r:id="rId66"/>
    <p:sldId id="603" r:id="rId67"/>
    <p:sldId id="604" r:id="rId68"/>
    <p:sldId id="322" r:id="rId69"/>
    <p:sldId id="605" r:id="rId70"/>
    <p:sldId id="324" r:id="rId71"/>
    <p:sldId id="572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1"/>
          </p14:sldIdLst>
        </p14:section>
        <p14:section name="Представяне на графи" id="{0B0C01F3-1F60-4ADB-AC1E-9589654EAEF3}">
          <p14:sldIdLst>
            <p14:sldId id="573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Топологично сортиране" id="{70982142-8F96-4163-B515-9D7EB453F6EF}">
          <p14:sldIdLst>
            <p14:sldId id="271"/>
            <p14:sldId id="272"/>
            <p14:sldId id="273"/>
            <p14:sldId id="274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286"/>
            <p14:sldId id="287"/>
            <p14:sldId id="288"/>
          </p14:sldIdLst>
        </p14:section>
        <p14:section name="Алгоритъм на Дейкстра" id="{6F6E6256-291C-4ECC-9A6B-E44FA32131C8}">
          <p14:sldIdLst>
            <p14:sldId id="289"/>
            <p14:sldId id="290"/>
            <p14:sldId id="291"/>
            <p14:sldId id="292"/>
            <p14:sldId id="293"/>
            <p14:sldId id="29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Алгоритъм на Прим" id="{0EFFFF02-D0CF-4273-9FAE-E5F299E71F09}">
          <p14:sldIdLst>
            <p14:sldId id="302"/>
            <p14:sldId id="303"/>
            <p14:sldId id="304"/>
            <p14:sldId id="593"/>
            <p14:sldId id="594"/>
            <p14:sldId id="595"/>
            <p14:sldId id="596"/>
            <p14:sldId id="597"/>
            <p14:sldId id="598"/>
            <p14:sldId id="311"/>
            <p14:sldId id="312"/>
          </p14:sldIdLst>
        </p14:section>
        <p14:section name="Алгоритъм на Крускал" id="{1C8B0624-3A04-4712-816C-0CCC74084082}">
          <p14:sldIdLst>
            <p14:sldId id="313"/>
            <p14:sldId id="314"/>
            <p14:sldId id="315"/>
            <p14:sldId id="599"/>
            <p14:sldId id="600"/>
            <p14:sldId id="601"/>
            <p14:sldId id="602"/>
            <p14:sldId id="603"/>
            <p14:sldId id="604"/>
            <p14:sldId id="322"/>
            <p14:sldId id="605"/>
          </p14:sldIdLst>
        </p14:section>
        <p14:section name="Заключение" id="{9315BEE7-605C-4839-996A-A4EEA70921D9}">
          <p14:sldIdLst>
            <p14:sldId id="324"/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25A11F-4534-4BD3-ACEB-D2C88CBE3D24}" v="148" dt="2023-03-02T16:48:55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  <pc:docChgLst>
    <pc:chgData name="БСУ" userId="bdbaa275-9249-41b1-8d15-242f632c67bf" providerId="ADAL" clId="{E8EBBEA8-749B-4042-B043-5A6FD507A9B3}"/>
    <pc:docChg chg="modSld sldOrd modSection">
      <pc:chgData name="БСУ" userId="bdbaa275-9249-41b1-8d15-242f632c67bf" providerId="ADAL" clId="{E8EBBEA8-749B-4042-B043-5A6FD507A9B3}" dt="2023-02-17T11:21:52.587" v="1"/>
      <pc:docMkLst>
        <pc:docMk/>
      </pc:docMkLst>
      <pc:sldChg chg="ord">
        <pc:chgData name="БСУ" userId="bdbaa275-9249-41b1-8d15-242f632c67bf" providerId="ADAL" clId="{E8EBBEA8-749B-4042-B043-5A6FD507A9B3}" dt="2023-02-17T11:21:52.587" v="1"/>
        <pc:sldMkLst>
          <pc:docMk/>
          <pc:sldMk cId="2385751420" sldId="571"/>
        </pc:sldMkLst>
      </pc:sldChg>
    </pc:docChg>
  </pc:docChgLst>
  <pc:docChgLst>
    <pc:chgData name="БСУ" userId="bdbaa275-9249-41b1-8d15-242f632c67bf" providerId="ADAL" clId="{5E25A11F-4534-4BD3-ACEB-D2C88CBE3D24}"/>
    <pc:docChg chg="undo custSel addSld delSld modSld sldOrd addSection modSection">
      <pc:chgData name="БСУ" userId="bdbaa275-9249-41b1-8d15-242f632c67bf" providerId="ADAL" clId="{5E25A11F-4534-4BD3-ACEB-D2C88CBE3D24}" dt="2023-03-02T16:49:27.441" v="1456" actId="1076"/>
      <pc:docMkLst>
        <pc:docMk/>
      </pc:docMkLst>
      <pc:sldChg chg="modSp mod">
        <pc:chgData name="БСУ" userId="bdbaa275-9249-41b1-8d15-242f632c67bf" providerId="ADAL" clId="{5E25A11F-4534-4BD3-ACEB-D2C88CBE3D24}" dt="2023-03-02T14:16:03.817" v="1"/>
        <pc:sldMkLst>
          <pc:docMk/>
          <pc:sldMk cId="2386959723" sldId="258"/>
        </pc:sldMkLst>
        <pc:spChg chg="mod">
          <ac:chgData name="БСУ" userId="bdbaa275-9249-41b1-8d15-242f632c67bf" providerId="ADAL" clId="{5E25A11F-4534-4BD3-ACEB-D2C88CBE3D24}" dt="2023-03-02T14:16:03.817" v="1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5E25A11F-4534-4BD3-ACEB-D2C88CBE3D24}" dt="2023-03-01T10:16:47.978" v="0"/>
          <ac:spMkLst>
            <pc:docMk/>
            <pc:sldMk cId="2386959723" sldId="258"/>
            <ac:spMk id="5" creationId="{FD72CEAD-2598-2D6F-7FF9-AF95330D8A09}"/>
          </ac:spMkLst>
        </pc:spChg>
      </pc:sldChg>
      <pc:sldChg chg="modSp add mod">
        <pc:chgData name="БСУ" userId="bdbaa275-9249-41b1-8d15-242f632c67bf" providerId="ADAL" clId="{5E25A11F-4534-4BD3-ACEB-D2C88CBE3D24}" dt="2023-03-02T14:25:07.689" v="117" actId="20577"/>
        <pc:sldMkLst>
          <pc:docMk/>
          <pc:sldMk cId="0" sldId="259"/>
        </pc:sldMkLst>
        <pc:spChg chg="mod">
          <ac:chgData name="БСУ" userId="bdbaa275-9249-41b1-8d15-242f632c67bf" providerId="ADAL" clId="{5E25A11F-4534-4BD3-ACEB-D2C88CBE3D24}" dt="2023-03-02T14:25:07.689" v="117" actId="20577"/>
          <ac:spMkLst>
            <pc:docMk/>
            <pc:sldMk cId="0" sldId="259"/>
            <ac:spMk id="12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4:56.901" v="106" actId="1076"/>
          <ac:spMkLst>
            <pc:docMk/>
            <pc:sldMk cId="0" sldId="259"/>
            <ac:spMk id="12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3:44.775" v="89" actId="1076"/>
          <ac:spMkLst>
            <pc:docMk/>
            <pc:sldMk cId="0" sldId="259"/>
            <ac:spMk id="12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3:44.775" v="89" actId="1076"/>
          <ac:spMkLst>
            <pc:docMk/>
            <pc:sldMk cId="0" sldId="259"/>
            <ac:spMk id="12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3:44.775" v="89" actId="1076"/>
          <ac:spMkLst>
            <pc:docMk/>
            <pc:sldMk cId="0" sldId="259"/>
            <ac:spMk id="12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3:44.775" v="89" actId="1076"/>
          <ac:spMkLst>
            <pc:docMk/>
            <pc:sldMk cId="0" sldId="259"/>
            <ac:spMk id="12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3:44.775" v="89" actId="1076"/>
          <ac:spMkLst>
            <pc:docMk/>
            <pc:sldMk cId="0" sldId="259"/>
            <ac:spMk id="13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3:44.775" v="89" actId="1076"/>
          <ac:spMkLst>
            <pc:docMk/>
            <pc:sldMk cId="0" sldId="259"/>
            <ac:spMk id="13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3:44.775" v="89" actId="1076"/>
          <ac:spMkLst>
            <pc:docMk/>
            <pc:sldMk cId="0" sldId="259"/>
            <ac:spMk id="13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3:44.775" v="89" actId="1076"/>
          <ac:spMkLst>
            <pc:docMk/>
            <pc:sldMk cId="0" sldId="259"/>
            <ac:spMk id="13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3:44.775" v="89" actId="1076"/>
          <ac:spMkLst>
            <pc:docMk/>
            <pc:sldMk cId="0" sldId="259"/>
            <ac:spMk id="13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3:44.775" v="89" actId="1076"/>
          <ac:spMkLst>
            <pc:docMk/>
            <pc:sldMk cId="0" sldId="259"/>
            <ac:spMk id="13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4:45.695" v="103" actId="1076"/>
          <ac:spMkLst>
            <pc:docMk/>
            <pc:sldMk cId="0" sldId="259"/>
            <ac:spMk id="13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4:04.792" v="93" actId="1076"/>
          <ac:spMkLst>
            <pc:docMk/>
            <pc:sldMk cId="0" sldId="259"/>
            <ac:spMk id="13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4:07.227" v="94" actId="1076"/>
          <ac:spMkLst>
            <pc:docMk/>
            <pc:sldMk cId="0" sldId="259"/>
            <ac:spMk id="13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4:51.297" v="105" actId="1076"/>
          <ac:spMkLst>
            <pc:docMk/>
            <pc:sldMk cId="0" sldId="259"/>
            <ac:spMk id="140" creationId="{00000000-0000-0000-0000-000000000000}"/>
          </ac:spMkLst>
        </pc:spChg>
        <pc:cxnChg chg="mod">
          <ac:chgData name="БСУ" userId="bdbaa275-9249-41b1-8d15-242f632c67bf" providerId="ADAL" clId="{5E25A11F-4534-4BD3-ACEB-D2C88CBE3D24}" dt="2023-03-02T14:23:44.775" v="89" actId="1076"/>
          <ac:cxnSpMkLst>
            <pc:docMk/>
            <pc:sldMk cId="0" sldId="259"/>
            <ac:cxnSpMk id="136" creationId="{00000000-0000-0000-0000-000000000000}"/>
          </ac:cxnSpMkLst>
        </pc:cxnChg>
      </pc:sldChg>
      <pc:sldChg chg="addSp delSp modSp add mod">
        <pc:chgData name="БСУ" userId="bdbaa275-9249-41b1-8d15-242f632c67bf" providerId="ADAL" clId="{5E25A11F-4534-4BD3-ACEB-D2C88CBE3D24}" dt="2023-03-02T14:27:01.674" v="147" actId="113"/>
        <pc:sldMkLst>
          <pc:docMk/>
          <pc:sldMk cId="0" sldId="260"/>
        </pc:sldMkLst>
        <pc:spChg chg="add del mod">
          <ac:chgData name="БСУ" userId="bdbaa275-9249-41b1-8d15-242f632c67bf" providerId="ADAL" clId="{5E25A11F-4534-4BD3-ACEB-D2C88CBE3D24}" dt="2023-03-02T14:25:16.786" v="120" actId="478"/>
          <ac:spMkLst>
            <pc:docMk/>
            <pc:sldMk cId="0" sldId="260"/>
            <ac:spMk id="3" creationId="{30D5A5E2-8BBA-9ADF-C1EA-C16640425CAA}"/>
          </ac:spMkLst>
        </pc:spChg>
        <pc:spChg chg="add mod">
          <ac:chgData name="БСУ" userId="bdbaa275-9249-41b1-8d15-242f632c67bf" providerId="ADAL" clId="{5E25A11F-4534-4BD3-ACEB-D2C88CBE3D24}" dt="2023-03-02T14:25:19.135" v="121" actId="20577"/>
          <ac:spMkLst>
            <pc:docMk/>
            <pc:sldMk cId="0" sldId="260"/>
            <ac:spMk id="4" creationId="{89C05EF8-200F-FD0F-3DC6-3B3706A0124F}"/>
          </ac:spMkLst>
        </pc:spChg>
        <pc:spChg chg="del">
          <ac:chgData name="БСУ" userId="bdbaa275-9249-41b1-8d15-242f632c67bf" providerId="ADAL" clId="{5E25A11F-4534-4BD3-ACEB-D2C88CBE3D24}" dt="2023-03-02T14:25:12.872" v="118" actId="478"/>
          <ac:spMkLst>
            <pc:docMk/>
            <pc:sldMk cId="0" sldId="260"/>
            <ac:spMk id="14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7:01.674" v="147" actId="113"/>
          <ac:spMkLst>
            <pc:docMk/>
            <pc:sldMk cId="0" sldId="260"/>
            <ac:spMk id="14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6:09.201" v="131" actId="207"/>
          <ac:spMkLst>
            <pc:docMk/>
            <pc:sldMk cId="0" sldId="260"/>
            <ac:spMk id="14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6:09.201" v="131" actId="207"/>
          <ac:spMkLst>
            <pc:docMk/>
            <pc:sldMk cId="0" sldId="260"/>
            <ac:spMk id="14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6:09.201" v="131" actId="207"/>
          <ac:spMkLst>
            <pc:docMk/>
            <pc:sldMk cId="0" sldId="260"/>
            <ac:spMk id="14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6:09.201" v="131" actId="207"/>
          <ac:spMkLst>
            <pc:docMk/>
            <pc:sldMk cId="0" sldId="260"/>
            <ac:spMk id="15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5:59.332" v="128" actId="1582"/>
          <ac:spMkLst>
            <pc:docMk/>
            <pc:sldMk cId="0" sldId="260"/>
            <ac:spMk id="15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5:59.332" v="128" actId="1582"/>
          <ac:spMkLst>
            <pc:docMk/>
            <pc:sldMk cId="0" sldId="260"/>
            <ac:spMk id="157" creationId="{00000000-0000-0000-0000-000000000000}"/>
          </ac:spMkLst>
        </pc:spChg>
        <pc:cxnChg chg="mod">
          <ac:chgData name="БСУ" userId="bdbaa275-9249-41b1-8d15-242f632c67bf" providerId="ADAL" clId="{5E25A11F-4534-4BD3-ACEB-D2C88CBE3D24}" dt="2023-03-02T14:25:59.332" v="128" actId="1582"/>
          <ac:cxnSpMkLst>
            <pc:docMk/>
            <pc:sldMk cId="0" sldId="260"/>
            <ac:cxnSpMk id="151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4:25:59.332" v="128" actId="1582"/>
          <ac:cxnSpMkLst>
            <pc:docMk/>
            <pc:sldMk cId="0" sldId="260"/>
            <ac:cxnSpMk id="152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4:25:59.332" v="128" actId="1582"/>
          <ac:cxnSpMkLst>
            <pc:docMk/>
            <pc:sldMk cId="0" sldId="260"/>
            <ac:cxnSpMk id="153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4:25:59.332" v="128" actId="1582"/>
          <ac:cxnSpMkLst>
            <pc:docMk/>
            <pc:sldMk cId="0" sldId="260"/>
            <ac:cxnSpMk id="154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4:25:59.332" v="128" actId="1582"/>
          <ac:cxnSpMkLst>
            <pc:docMk/>
            <pc:sldMk cId="0" sldId="260"/>
            <ac:cxnSpMk id="155" creationId="{00000000-0000-0000-0000-000000000000}"/>
          </ac:cxnSpMkLst>
        </pc:cxnChg>
      </pc:sldChg>
      <pc:sldChg chg="addSp delSp modSp add mod">
        <pc:chgData name="БСУ" userId="bdbaa275-9249-41b1-8d15-242f632c67bf" providerId="ADAL" clId="{5E25A11F-4534-4BD3-ACEB-D2C88CBE3D24}" dt="2023-03-02T15:02:03.517" v="208" actId="1076"/>
        <pc:sldMkLst>
          <pc:docMk/>
          <pc:sldMk cId="0" sldId="261"/>
        </pc:sldMkLst>
        <pc:spChg chg="add mod">
          <ac:chgData name="БСУ" userId="bdbaa275-9249-41b1-8d15-242f632c67bf" providerId="ADAL" clId="{5E25A11F-4534-4BD3-ACEB-D2C88CBE3D24}" dt="2023-03-02T15:02:03.517" v="208" actId="1076"/>
          <ac:spMkLst>
            <pc:docMk/>
            <pc:sldMk cId="0" sldId="261"/>
            <ac:spMk id="2" creationId="{2EF554AC-8234-1AB7-899C-A69A26D0D449}"/>
          </ac:spMkLst>
        </pc:spChg>
        <pc:spChg chg="mod">
          <ac:chgData name="БСУ" userId="bdbaa275-9249-41b1-8d15-242f632c67bf" providerId="ADAL" clId="{5E25A11F-4534-4BD3-ACEB-D2C88CBE3D24}" dt="2023-03-02T14:27:51.769" v="154" actId="14100"/>
          <ac:spMkLst>
            <pc:docMk/>
            <pc:sldMk cId="0" sldId="261"/>
            <ac:spMk id="16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7:48.079" v="153" actId="1076"/>
          <ac:spMkLst>
            <pc:docMk/>
            <pc:sldMk cId="0" sldId="261"/>
            <ac:spMk id="16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8:23.457" v="160" actId="207"/>
          <ac:spMkLst>
            <pc:docMk/>
            <pc:sldMk cId="0" sldId="261"/>
            <ac:spMk id="16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8:23.457" v="160" actId="207"/>
          <ac:spMkLst>
            <pc:docMk/>
            <pc:sldMk cId="0" sldId="261"/>
            <ac:spMk id="16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8:23.457" v="160" actId="207"/>
          <ac:spMkLst>
            <pc:docMk/>
            <pc:sldMk cId="0" sldId="261"/>
            <ac:spMk id="16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8:23.457" v="160" actId="207"/>
          <ac:spMkLst>
            <pc:docMk/>
            <pc:sldMk cId="0" sldId="261"/>
            <ac:spMk id="16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30:26.119" v="180" actId="206"/>
          <ac:spMkLst>
            <pc:docMk/>
            <pc:sldMk cId="0" sldId="261"/>
            <ac:spMk id="17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30:55.714" v="186" actId="1076"/>
          <ac:spMkLst>
            <pc:docMk/>
            <pc:sldMk cId="0" sldId="261"/>
            <ac:spMk id="172" creationId="{00000000-0000-0000-0000-000000000000}"/>
          </ac:spMkLst>
        </pc:spChg>
        <pc:cxnChg chg="add del">
          <ac:chgData name="БСУ" userId="bdbaa275-9249-41b1-8d15-242f632c67bf" providerId="ADAL" clId="{5E25A11F-4534-4BD3-ACEB-D2C88CBE3D24}" dt="2023-03-02T14:29:48.066" v="172" actId="478"/>
          <ac:cxnSpMkLst>
            <pc:docMk/>
            <pc:sldMk cId="0" sldId="261"/>
            <ac:cxnSpMk id="3" creationId="{B06A7B2F-7B53-40E8-11F1-7F6946A72F2E}"/>
          </ac:cxnSpMkLst>
        </pc:cxnChg>
        <pc:cxnChg chg="add mod">
          <ac:chgData name="БСУ" userId="bdbaa275-9249-41b1-8d15-242f632c67bf" providerId="ADAL" clId="{5E25A11F-4534-4BD3-ACEB-D2C88CBE3D24}" dt="2023-03-02T14:31:15.855" v="191" actId="14100"/>
          <ac:cxnSpMkLst>
            <pc:docMk/>
            <pc:sldMk cId="0" sldId="261"/>
            <ac:cxnSpMk id="4" creationId="{E61C1317-44DF-E5A1-C0A4-9D27C971593D}"/>
          </ac:cxnSpMkLst>
        </pc:cxnChg>
        <pc:cxnChg chg="del mod">
          <ac:chgData name="БСУ" userId="bdbaa275-9249-41b1-8d15-242f632c67bf" providerId="ADAL" clId="{5E25A11F-4534-4BD3-ACEB-D2C88CBE3D24}" dt="2023-03-02T15:01:52.858" v="205" actId="478"/>
          <ac:cxnSpMkLst>
            <pc:docMk/>
            <pc:sldMk cId="0" sldId="261"/>
            <ac:cxnSpMk id="168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4:28:46.755" v="161" actId="693"/>
          <ac:cxnSpMkLst>
            <pc:docMk/>
            <pc:sldMk cId="0" sldId="261"/>
            <ac:cxnSpMk id="169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4:28:46.755" v="161" actId="693"/>
          <ac:cxnSpMkLst>
            <pc:docMk/>
            <pc:sldMk cId="0" sldId="261"/>
            <ac:cxnSpMk id="170" creationId="{00000000-0000-0000-0000-000000000000}"/>
          </ac:cxnSpMkLst>
        </pc:cxnChg>
      </pc:sldChg>
      <pc:sldChg chg="modSp add mod">
        <pc:chgData name="БСУ" userId="bdbaa275-9249-41b1-8d15-242f632c67bf" providerId="ADAL" clId="{5E25A11F-4534-4BD3-ACEB-D2C88CBE3D24}" dt="2023-03-02T15:02:24.660" v="212" actId="14100"/>
        <pc:sldMkLst>
          <pc:docMk/>
          <pc:sldMk cId="0" sldId="262"/>
        </pc:sldMkLst>
        <pc:spChg chg="mod">
          <ac:chgData name="БСУ" userId="bdbaa275-9249-41b1-8d15-242f632c67bf" providerId="ADAL" clId="{5E25A11F-4534-4BD3-ACEB-D2C88CBE3D24}" dt="2023-03-02T14:32:31.816" v="204" actId="14100"/>
          <ac:spMkLst>
            <pc:docMk/>
            <pc:sldMk cId="0" sldId="262"/>
            <ac:spMk id="17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32:24.818" v="202" actId="1076"/>
          <ac:spMkLst>
            <pc:docMk/>
            <pc:sldMk cId="0" sldId="262"/>
            <ac:spMk id="17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02:11.357" v="209" actId="1076"/>
          <ac:spMkLst>
            <pc:docMk/>
            <pc:sldMk cId="0" sldId="262"/>
            <ac:spMk id="17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32:28.784" v="203" actId="1076"/>
          <ac:spMkLst>
            <pc:docMk/>
            <pc:sldMk cId="0" sldId="262"/>
            <ac:spMk id="18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32:28.784" v="203" actId="1076"/>
          <ac:spMkLst>
            <pc:docMk/>
            <pc:sldMk cId="0" sldId="262"/>
            <ac:spMk id="18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32:28.784" v="203" actId="1076"/>
          <ac:spMkLst>
            <pc:docMk/>
            <pc:sldMk cId="0" sldId="262"/>
            <ac:spMk id="182" creationId="{00000000-0000-0000-0000-000000000000}"/>
          </ac:spMkLst>
        </pc:spChg>
        <pc:cxnChg chg="mod">
          <ac:chgData name="БСУ" userId="bdbaa275-9249-41b1-8d15-242f632c67bf" providerId="ADAL" clId="{5E25A11F-4534-4BD3-ACEB-D2C88CBE3D24}" dt="2023-03-02T15:02:16.264" v="210" actId="14100"/>
          <ac:cxnSpMkLst>
            <pc:docMk/>
            <pc:sldMk cId="0" sldId="262"/>
            <ac:cxnSpMk id="183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4:32:28.784" v="203" actId="1076"/>
          <ac:cxnSpMkLst>
            <pc:docMk/>
            <pc:sldMk cId="0" sldId="262"/>
            <ac:cxnSpMk id="184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02:24.660" v="212" actId="14100"/>
          <ac:cxnSpMkLst>
            <pc:docMk/>
            <pc:sldMk cId="0" sldId="262"/>
            <ac:cxnSpMk id="185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02:20.310" v="211" actId="14100"/>
          <ac:cxnSpMkLst>
            <pc:docMk/>
            <pc:sldMk cId="0" sldId="262"/>
            <ac:cxnSpMk id="186" creationId="{00000000-0000-0000-0000-000000000000}"/>
          </ac:cxnSpMkLst>
        </pc:cxnChg>
      </pc:sldChg>
      <pc:sldChg chg="modSp add mod">
        <pc:chgData name="БСУ" userId="bdbaa275-9249-41b1-8d15-242f632c67bf" providerId="ADAL" clId="{5E25A11F-4534-4BD3-ACEB-D2C88CBE3D24}" dt="2023-03-02T15:04:37.979" v="233" actId="207"/>
        <pc:sldMkLst>
          <pc:docMk/>
          <pc:sldMk cId="0" sldId="263"/>
        </pc:sldMkLst>
        <pc:spChg chg="mod">
          <ac:chgData name="БСУ" userId="bdbaa275-9249-41b1-8d15-242f632c67bf" providerId="ADAL" clId="{5E25A11F-4534-4BD3-ACEB-D2C88CBE3D24}" dt="2023-03-02T15:04:17.316" v="232" actId="1076"/>
          <ac:spMkLst>
            <pc:docMk/>
            <pc:sldMk cId="0" sldId="263"/>
            <ac:spMk id="19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04:11.720" v="230" actId="1076"/>
          <ac:spMkLst>
            <pc:docMk/>
            <pc:sldMk cId="0" sldId="263"/>
            <ac:spMk id="19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04:37.979" v="233" actId="207"/>
          <ac:spMkLst>
            <pc:docMk/>
            <pc:sldMk cId="0" sldId="263"/>
            <ac:spMk id="19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04:37.979" v="233" actId="207"/>
          <ac:spMkLst>
            <pc:docMk/>
            <pc:sldMk cId="0" sldId="263"/>
            <ac:spMk id="19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04:37.979" v="233" actId="207"/>
          <ac:spMkLst>
            <pc:docMk/>
            <pc:sldMk cId="0" sldId="263"/>
            <ac:spMk id="19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04:37.979" v="233" actId="207"/>
          <ac:spMkLst>
            <pc:docMk/>
            <pc:sldMk cId="0" sldId="263"/>
            <ac:spMk id="19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03:41.685" v="223" actId="122"/>
          <ac:spMkLst>
            <pc:docMk/>
            <pc:sldMk cId="0" sldId="263"/>
            <ac:spMk id="20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03:41.685" v="223" actId="122"/>
          <ac:spMkLst>
            <pc:docMk/>
            <pc:sldMk cId="0" sldId="263"/>
            <ac:spMk id="20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03:50.365" v="225" actId="1076"/>
          <ac:spMkLst>
            <pc:docMk/>
            <pc:sldMk cId="0" sldId="263"/>
            <ac:spMk id="20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03:47.175" v="224" actId="1076"/>
          <ac:spMkLst>
            <pc:docMk/>
            <pc:sldMk cId="0" sldId="263"/>
            <ac:spMk id="204" creationId="{00000000-0000-0000-0000-000000000000}"/>
          </ac:spMkLst>
        </pc:spChg>
        <pc:cxnChg chg="mod">
          <ac:chgData name="БСУ" userId="bdbaa275-9249-41b1-8d15-242f632c67bf" providerId="ADAL" clId="{5E25A11F-4534-4BD3-ACEB-D2C88CBE3D24}" dt="2023-03-02T15:03:23.704" v="219" actId="1582"/>
          <ac:cxnSpMkLst>
            <pc:docMk/>
            <pc:sldMk cId="0" sldId="263"/>
            <ac:cxnSpMk id="197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03:23.704" v="219" actId="1582"/>
          <ac:cxnSpMkLst>
            <pc:docMk/>
            <pc:sldMk cId="0" sldId="263"/>
            <ac:cxnSpMk id="198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03:23.704" v="219" actId="1582"/>
          <ac:cxnSpMkLst>
            <pc:docMk/>
            <pc:sldMk cId="0" sldId="263"/>
            <ac:cxnSpMk id="199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03:23.704" v="219" actId="1582"/>
          <ac:cxnSpMkLst>
            <pc:docMk/>
            <pc:sldMk cId="0" sldId="263"/>
            <ac:cxnSpMk id="200" creationId="{00000000-0000-0000-0000-000000000000}"/>
          </ac:cxnSpMkLst>
        </pc:cxnChg>
      </pc:sldChg>
      <pc:sldChg chg="addSp delSp modSp add mod">
        <pc:chgData name="БСУ" userId="bdbaa275-9249-41b1-8d15-242f632c67bf" providerId="ADAL" clId="{5E25A11F-4534-4BD3-ACEB-D2C88CBE3D24}" dt="2023-03-02T15:08:11.396" v="267" actId="20577"/>
        <pc:sldMkLst>
          <pc:docMk/>
          <pc:sldMk cId="0" sldId="264"/>
        </pc:sldMkLst>
        <pc:spChg chg="add mod">
          <ac:chgData name="БСУ" userId="bdbaa275-9249-41b1-8d15-242f632c67bf" providerId="ADAL" clId="{5E25A11F-4534-4BD3-ACEB-D2C88CBE3D24}" dt="2023-03-02T15:04:53.325" v="236" actId="1076"/>
          <ac:spMkLst>
            <pc:docMk/>
            <pc:sldMk cId="0" sldId="264"/>
            <ac:spMk id="2" creationId="{95998214-AB41-7D06-9B68-7CE24C08BF12}"/>
          </ac:spMkLst>
        </pc:spChg>
        <pc:spChg chg="add mod">
          <ac:chgData name="БСУ" userId="bdbaa275-9249-41b1-8d15-242f632c67bf" providerId="ADAL" clId="{5E25A11F-4534-4BD3-ACEB-D2C88CBE3D24}" dt="2023-03-02T15:04:53.325" v="236" actId="1076"/>
          <ac:spMkLst>
            <pc:docMk/>
            <pc:sldMk cId="0" sldId="264"/>
            <ac:spMk id="3" creationId="{E278EB20-D760-D23E-66B7-DDB7ACF581AC}"/>
          </ac:spMkLst>
        </pc:spChg>
        <pc:spChg chg="add mod">
          <ac:chgData name="БСУ" userId="bdbaa275-9249-41b1-8d15-242f632c67bf" providerId="ADAL" clId="{5E25A11F-4534-4BD3-ACEB-D2C88CBE3D24}" dt="2023-03-02T15:04:53.325" v="236" actId="1076"/>
          <ac:spMkLst>
            <pc:docMk/>
            <pc:sldMk cId="0" sldId="264"/>
            <ac:spMk id="4" creationId="{71215750-4F71-359F-B157-32FCD1CDDDA2}"/>
          </ac:spMkLst>
        </pc:spChg>
        <pc:spChg chg="add mod">
          <ac:chgData name="БСУ" userId="bdbaa275-9249-41b1-8d15-242f632c67bf" providerId="ADAL" clId="{5E25A11F-4534-4BD3-ACEB-D2C88CBE3D24}" dt="2023-03-02T15:04:53.325" v="236" actId="1076"/>
          <ac:spMkLst>
            <pc:docMk/>
            <pc:sldMk cId="0" sldId="264"/>
            <ac:spMk id="5" creationId="{A26C1ABB-1AEF-8854-31C0-8569051C53CB}"/>
          </ac:spMkLst>
        </pc:spChg>
        <pc:spChg chg="add mod">
          <ac:chgData name="БСУ" userId="bdbaa275-9249-41b1-8d15-242f632c67bf" providerId="ADAL" clId="{5E25A11F-4534-4BD3-ACEB-D2C88CBE3D24}" dt="2023-03-02T15:04:53.325" v="236" actId="1076"/>
          <ac:spMkLst>
            <pc:docMk/>
            <pc:sldMk cId="0" sldId="264"/>
            <ac:spMk id="10" creationId="{AC1ECF48-498B-E9C4-5C64-BA00C2B9BD12}"/>
          </ac:spMkLst>
        </pc:spChg>
        <pc:spChg chg="add mod">
          <ac:chgData name="БСУ" userId="bdbaa275-9249-41b1-8d15-242f632c67bf" providerId="ADAL" clId="{5E25A11F-4534-4BD3-ACEB-D2C88CBE3D24}" dt="2023-03-02T15:04:53.325" v="236" actId="1076"/>
          <ac:spMkLst>
            <pc:docMk/>
            <pc:sldMk cId="0" sldId="264"/>
            <ac:spMk id="11" creationId="{770FA18E-A6A7-BFBD-C8CC-A22D5633062C}"/>
          </ac:spMkLst>
        </pc:spChg>
        <pc:spChg chg="add mod">
          <ac:chgData name="БСУ" userId="bdbaa275-9249-41b1-8d15-242f632c67bf" providerId="ADAL" clId="{5E25A11F-4534-4BD3-ACEB-D2C88CBE3D24}" dt="2023-03-02T15:04:53.325" v="236" actId="1076"/>
          <ac:spMkLst>
            <pc:docMk/>
            <pc:sldMk cId="0" sldId="264"/>
            <ac:spMk id="12" creationId="{90712CC5-0AF5-1A04-4D69-CD52115EC1E2}"/>
          </ac:spMkLst>
        </pc:spChg>
        <pc:spChg chg="add mod">
          <ac:chgData name="БСУ" userId="bdbaa275-9249-41b1-8d15-242f632c67bf" providerId="ADAL" clId="{5E25A11F-4534-4BD3-ACEB-D2C88CBE3D24}" dt="2023-03-02T15:04:53.325" v="236" actId="1076"/>
          <ac:spMkLst>
            <pc:docMk/>
            <pc:sldMk cId="0" sldId="264"/>
            <ac:spMk id="13" creationId="{CD9E5E8C-4E02-00FC-D1E4-8BC2584F0ACE}"/>
          </ac:spMkLst>
        </pc:spChg>
        <pc:spChg chg="mod">
          <ac:chgData name="БСУ" userId="bdbaa275-9249-41b1-8d15-242f632c67bf" providerId="ADAL" clId="{5E25A11F-4534-4BD3-ACEB-D2C88CBE3D24}" dt="2023-03-02T15:08:11.396" v="267" actId="20577"/>
          <ac:spMkLst>
            <pc:docMk/>
            <pc:sldMk cId="0" sldId="264"/>
            <ac:spMk id="20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05:24.737" v="241" actId="5793"/>
          <ac:spMkLst>
            <pc:docMk/>
            <pc:sldMk cId="0" sldId="264"/>
            <ac:spMk id="210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04:49.070" v="234" actId="478"/>
          <ac:spMkLst>
            <pc:docMk/>
            <pc:sldMk cId="0" sldId="264"/>
            <ac:spMk id="211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04:49.070" v="234" actId="478"/>
          <ac:spMkLst>
            <pc:docMk/>
            <pc:sldMk cId="0" sldId="264"/>
            <ac:spMk id="212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04:49.070" v="234" actId="478"/>
          <ac:spMkLst>
            <pc:docMk/>
            <pc:sldMk cId="0" sldId="264"/>
            <ac:spMk id="213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04:49.070" v="234" actId="478"/>
          <ac:spMkLst>
            <pc:docMk/>
            <pc:sldMk cId="0" sldId="264"/>
            <ac:spMk id="214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04:49.070" v="234" actId="478"/>
          <ac:spMkLst>
            <pc:docMk/>
            <pc:sldMk cId="0" sldId="264"/>
            <ac:spMk id="219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04:49.070" v="234" actId="478"/>
          <ac:spMkLst>
            <pc:docMk/>
            <pc:sldMk cId="0" sldId="264"/>
            <ac:spMk id="220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04:49.070" v="234" actId="478"/>
          <ac:spMkLst>
            <pc:docMk/>
            <pc:sldMk cId="0" sldId="264"/>
            <ac:spMk id="221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04:49.070" v="234" actId="478"/>
          <ac:spMkLst>
            <pc:docMk/>
            <pc:sldMk cId="0" sldId="264"/>
            <ac:spMk id="222" creationId="{00000000-0000-0000-0000-000000000000}"/>
          </ac:spMkLst>
        </pc:spChg>
        <pc:cxnChg chg="add mod">
          <ac:chgData name="БСУ" userId="bdbaa275-9249-41b1-8d15-242f632c67bf" providerId="ADAL" clId="{5E25A11F-4534-4BD3-ACEB-D2C88CBE3D24}" dt="2023-03-02T15:04:53.325" v="236" actId="1076"/>
          <ac:cxnSpMkLst>
            <pc:docMk/>
            <pc:sldMk cId="0" sldId="264"/>
            <ac:cxnSpMk id="6" creationId="{275E715E-51C4-540D-B5C9-53C0192AD48A}"/>
          </ac:cxnSpMkLst>
        </pc:cxnChg>
        <pc:cxnChg chg="add mod">
          <ac:chgData name="БСУ" userId="bdbaa275-9249-41b1-8d15-242f632c67bf" providerId="ADAL" clId="{5E25A11F-4534-4BD3-ACEB-D2C88CBE3D24}" dt="2023-03-02T15:04:53.325" v="236" actId="1076"/>
          <ac:cxnSpMkLst>
            <pc:docMk/>
            <pc:sldMk cId="0" sldId="264"/>
            <ac:cxnSpMk id="7" creationId="{B9397D86-96C0-8667-F676-128087AC0869}"/>
          </ac:cxnSpMkLst>
        </pc:cxnChg>
        <pc:cxnChg chg="add mod">
          <ac:chgData name="БСУ" userId="bdbaa275-9249-41b1-8d15-242f632c67bf" providerId="ADAL" clId="{5E25A11F-4534-4BD3-ACEB-D2C88CBE3D24}" dt="2023-03-02T15:04:53.325" v="236" actId="1076"/>
          <ac:cxnSpMkLst>
            <pc:docMk/>
            <pc:sldMk cId="0" sldId="264"/>
            <ac:cxnSpMk id="8" creationId="{807974DF-B3CD-2AA2-8E3B-B76EC7A31D72}"/>
          </ac:cxnSpMkLst>
        </pc:cxnChg>
        <pc:cxnChg chg="add mod">
          <ac:chgData name="БСУ" userId="bdbaa275-9249-41b1-8d15-242f632c67bf" providerId="ADAL" clId="{5E25A11F-4534-4BD3-ACEB-D2C88CBE3D24}" dt="2023-03-02T15:04:53.325" v="236" actId="1076"/>
          <ac:cxnSpMkLst>
            <pc:docMk/>
            <pc:sldMk cId="0" sldId="264"/>
            <ac:cxnSpMk id="9" creationId="{AF59B1CA-308A-E4E1-BECF-AA279DEE0151}"/>
          </ac:cxnSpMkLst>
        </pc:cxnChg>
        <pc:cxnChg chg="del mod">
          <ac:chgData name="БСУ" userId="bdbaa275-9249-41b1-8d15-242f632c67bf" providerId="ADAL" clId="{5E25A11F-4534-4BD3-ACEB-D2C88CBE3D24}" dt="2023-03-02T15:04:49.070" v="234" actId="478"/>
          <ac:cxnSpMkLst>
            <pc:docMk/>
            <pc:sldMk cId="0" sldId="264"/>
            <ac:cxnSpMk id="215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04:49.070" v="234" actId="478"/>
          <ac:cxnSpMkLst>
            <pc:docMk/>
            <pc:sldMk cId="0" sldId="264"/>
            <ac:cxnSpMk id="216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04:49.070" v="234" actId="478"/>
          <ac:cxnSpMkLst>
            <pc:docMk/>
            <pc:sldMk cId="0" sldId="264"/>
            <ac:cxnSpMk id="217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04:49.070" v="234" actId="478"/>
          <ac:cxnSpMkLst>
            <pc:docMk/>
            <pc:sldMk cId="0" sldId="264"/>
            <ac:cxnSpMk id="218" creationId="{00000000-0000-0000-0000-000000000000}"/>
          </ac:cxnSpMkLst>
        </pc:cxnChg>
      </pc:sldChg>
      <pc:sldChg chg="addSp delSp modSp add mod">
        <pc:chgData name="БСУ" userId="bdbaa275-9249-41b1-8d15-242f632c67bf" providerId="ADAL" clId="{5E25A11F-4534-4BD3-ACEB-D2C88CBE3D24}" dt="2023-03-02T15:08:27.412" v="271" actId="20577"/>
        <pc:sldMkLst>
          <pc:docMk/>
          <pc:sldMk cId="0" sldId="265"/>
        </pc:sldMkLst>
        <pc:spChg chg="add del mod">
          <ac:chgData name="БСУ" userId="bdbaa275-9249-41b1-8d15-242f632c67bf" providerId="ADAL" clId="{5E25A11F-4534-4BD3-ACEB-D2C88CBE3D24}" dt="2023-03-02T15:08:22.956" v="269" actId="478"/>
          <ac:spMkLst>
            <pc:docMk/>
            <pc:sldMk cId="0" sldId="265"/>
            <ac:spMk id="3" creationId="{8CC5E998-B271-D702-F2DE-665F9417F8BF}"/>
          </ac:spMkLst>
        </pc:spChg>
        <pc:spChg chg="add mod">
          <ac:chgData name="БСУ" userId="bdbaa275-9249-41b1-8d15-242f632c67bf" providerId="ADAL" clId="{5E25A11F-4534-4BD3-ACEB-D2C88CBE3D24}" dt="2023-03-02T15:08:27.412" v="271" actId="20577"/>
          <ac:spMkLst>
            <pc:docMk/>
            <pc:sldMk cId="0" sldId="265"/>
            <ac:spMk id="4" creationId="{45EDB245-D6AD-AB5A-9998-2E971CD91075}"/>
          </ac:spMkLst>
        </pc:spChg>
        <pc:spChg chg="del mod">
          <ac:chgData name="БСУ" userId="bdbaa275-9249-41b1-8d15-242f632c67bf" providerId="ADAL" clId="{5E25A11F-4534-4BD3-ACEB-D2C88CBE3D24}" dt="2023-03-02T15:08:18.337" v="268" actId="478"/>
          <ac:spMkLst>
            <pc:docMk/>
            <pc:sldMk cId="0" sldId="265"/>
            <ac:spMk id="22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08:01.252" v="261" actId="1076"/>
          <ac:spMkLst>
            <pc:docMk/>
            <pc:sldMk cId="0" sldId="265"/>
            <ac:spMk id="22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08:01.252" v="261" actId="1076"/>
          <ac:spMkLst>
            <pc:docMk/>
            <pc:sldMk cId="0" sldId="265"/>
            <ac:spMk id="22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08:01.252" v="261" actId="1076"/>
          <ac:spMkLst>
            <pc:docMk/>
            <pc:sldMk cId="0" sldId="265"/>
            <ac:spMk id="23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08:01.252" v="261" actId="1076"/>
          <ac:spMkLst>
            <pc:docMk/>
            <pc:sldMk cId="0" sldId="265"/>
            <ac:spMk id="23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08:01.252" v="261" actId="1076"/>
          <ac:spMkLst>
            <pc:docMk/>
            <pc:sldMk cId="0" sldId="265"/>
            <ac:spMk id="23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08:01.252" v="261" actId="1076"/>
          <ac:spMkLst>
            <pc:docMk/>
            <pc:sldMk cId="0" sldId="265"/>
            <ac:spMk id="23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08:01.252" v="261" actId="1076"/>
          <ac:spMkLst>
            <pc:docMk/>
            <pc:sldMk cId="0" sldId="265"/>
            <ac:spMk id="23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08:01.252" v="261" actId="1076"/>
          <ac:spMkLst>
            <pc:docMk/>
            <pc:sldMk cId="0" sldId="265"/>
            <ac:spMk id="23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08:01.252" v="261" actId="1076"/>
          <ac:spMkLst>
            <pc:docMk/>
            <pc:sldMk cId="0" sldId="265"/>
            <ac:spMk id="24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08:01.252" v="261" actId="1076"/>
          <ac:spMkLst>
            <pc:docMk/>
            <pc:sldMk cId="0" sldId="265"/>
            <ac:spMk id="242" creationId="{00000000-0000-0000-0000-000000000000}"/>
          </ac:spMkLst>
        </pc:spChg>
        <pc:cxnChg chg="mod">
          <ac:chgData name="БСУ" userId="bdbaa275-9249-41b1-8d15-242f632c67bf" providerId="ADAL" clId="{5E25A11F-4534-4BD3-ACEB-D2C88CBE3D24}" dt="2023-03-02T15:08:01.252" v="261" actId="1076"/>
          <ac:cxnSpMkLst>
            <pc:docMk/>
            <pc:sldMk cId="0" sldId="265"/>
            <ac:cxnSpMk id="233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08:01.252" v="261" actId="1076"/>
          <ac:cxnSpMkLst>
            <pc:docMk/>
            <pc:sldMk cId="0" sldId="265"/>
            <ac:cxnSpMk id="234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08:01.252" v="261" actId="1076"/>
          <ac:cxnSpMkLst>
            <pc:docMk/>
            <pc:sldMk cId="0" sldId="265"/>
            <ac:cxnSpMk id="235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08:01.252" v="261" actId="1076"/>
          <ac:cxnSpMkLst>
            <pc:docMk/>
            <pc:sldMk cId="0" sldId="265"/>
            <ac:cxnSpMk id="236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08:01.252" v="261" actId="1076"/>
          <ac:cxnSpMkLst>
            <pc:docMk/>
            <pc:sldMk cId="0" sldId="265"/>
            <ac:cxnSpMk id="241" creationId="{00000000-0000-0000-0000-000000000000}"/>
          </ac:cxnSpMkLst>
        </pc:cxnChg>
      </pc:sldChg>
      <pc:sldChg chg="addSp delSp modSp add mod">
        <pc:chgData name="БСУ" userId="bdbaa275-9249-41b1-8d15-242f632c67bf" providerId="ADAL" clId="{5E25A11F-4534-4BD3-ACEB-D2C88CBE3D24}" dt="2023-03-02T15:17:46.419" v="398" actId="20577"/>
        <pc:sldMkLst>
          <pc:docMk/>
          <pc:sldMk cId="0" sldId="266"/>
        </pc:sldMkLst>
        <pc:spChg chg="mod">
          <ac:chgData name="БСУ" userId="bdbaa275-9249-41b1-8d15-242f632c67bf" providerId="ADAL" clId="{5E25A11F-4534-4BD3-ACEB-D2C88CBE3D24}" dt="2023-03-02T15:09:10.098" v="275" actId="207"/>
          <ac:spMkLst>
            <pc:docMk/>
            <pc:sldMk cId="0" sldId="266"/>
            <ac:spMk id="24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17:46.419" v="398" actId="20577"/>
          <ac:spMkLst>
            <pc:docMk/>
            <pc:sldMk cId="0" sldId="266"/>
            <ac:spMk id="248" creationId="{00000000-0000-0000-0000-000000000000}"/>
          </ac:spMkLst>
        </pc:spChg>
        <pc:picChg chg="add mod">
          <ac:chgData name="БСУ" userId="bdbaa275-9249-41b1-8d15-242f632c67bf" providerId="ADAL" clId="{5E25A11F-4534-4BD3-ACEB-D2C88CBE3D24}" dt="2023-03-02T15:08:45.763" v="273"/>
          <ac:picMkLst>
            <pc:docMk/>
            <pc:sldMk cId="0" sldId="266"/>
            <ac:picMk id="2" creationId="{00A6484F-825C-1A82-3ECA-41D529A96503}"/>
          </ac:picMkLst>
        </pc:picChg>
        <pc:picChg chg="del">
          <ac:chgData name="БСУ" userId="bdbaa275-9249-41b1-8d15-242f632c67bf" providerId="ADAL" clId="{5E25A11F-4534-4BD3-ACEB-D2C88CBE3D24}" dt="2023-03-02T15:08:44.616" v="272" actId="478"/>
          <ac:picMkLst>
            <pc:docMk/>
            <pc:sldMk cId="0" sldId="266"/>
            <ac:picMk id="249" creationId="{00000000-0000-0000-0000-000000000000}"/>
          </ac:picMkLst>
        </pc:picChg>
      </pc:sldChg>
      <pc:sldChg chg="addSp delSp modSp add mod">
        <pc:chgData name="БСУ" userId="bdbaa275-9249-41b1-8d15-242f632c67bf" providerId="ADAL" clId="{5E25A11F-4534-4BD3-ACEB-D2C88CBE3D24}" dt="2023-03-02T15:16:22.707" v="363" actId="20577"/>
        <pc:sldMkLst>
          <pc:docMk/>
          <pc:sldMk cId="0" sldId="267"/>
        </pc:sldMkLst>
        <pc:spChg chg="add mod">
          <ac:chgData name="БСУ" userId="bdbaa275-9249-41b1-8d15-242f632c67bf" providerId="ADAL" clId="{5E25A11F-4534-4BD3-ACEB-D2C88CBE3D24}" dt="2023-03-02T15:10:19.639" v="287" actId="1076"/>
          <ac:spMkLst>
            <pc:docMk/>
            <pc:sldMk cId="0" sldId="267"/>
            <ac:spMk id="2" creationId="{7E10C739-A61C-517B-2CCD-AFE81478DBB6}"/>
          </ac:spMkLst>
        </pc:spChg>
        <pc:spChg chg="add mod">
          <ac:chgData name="БСУ" userId="bdbaa275-9249-41b1-8d15-242f632c67bf" providerId="ADAL" clId="{5E25A11F-4534-4BD3-ACEB-D2C88CBE3D24}" dt="2023-03-02T15:10:19.639" v="287" actId="1076"/>
          <ac:spMkLst>
            <pc:docMk/>
            <pc:sldMk cId="0" sldId="267"/>
            <ac:spMk id="3" creationId="{7C64D816-0E41-B9EF-2A60-9AE1E5DFA5CC}"/>
          </ac:spMkLst>
        </pc:spChg>
        <pc:spChg chg="add mod">
          <ac:chgData name="БСУ" userId="bdbaa275-9249-41b1-8d15-242f632c67bf" providerId="ADAL" clId="{5E25A11F-4534-4BD3-ACEB-D2C88CBE3D24}" dt="2023-03-02T15:10:19.639" v="287" actId="1076"/>
          <ac:spMkLst>
            <pc:docMk/>
            <pc:sldMk cId="0" sldId="267"/>
            <ac:spMk id="4" creationId="{C5CCCF33-1D67-2993-BBFC-FA529F8AE0F8}"/>
          </ac:spMkLst>
        </pc:spChg>
        <pc:spChg chg="add mod">
          <ac:chgData name="БСУ" userId="bdbaa275-9249-41b1-8d15-242f632c67bf" providerId="ADAL" clId="{5E25A11F-4534-4BD3-ACEB-D2C88CBE3D24}" dt="2023-03-02T15:10:19.639" v="287" actId="1076"/>
          <ac:spMkLst>
            <pc:docMk/>
            <pc:sldMk cId="0" sldId="267"/>
            <ac:spMk id="5" creationId="{3A8887D4-78B7-931F-18F6-52721ED52D64}"/>
          </ac:spMkLst>
        </pc:spChg>
        <pc:spChg chg="add mod">
          <ac:chgData name="БСУ" userId="bdbaa275-9249-41b1-8d15-242f632c67bf" providerId="ADAL" clId="{5E25A11F-4534-4BD3-ACEB-D2C88CBE3D24}" dt="2023-03-02T15:10:19.639" v="287" actId="1076"/>
          <ac:spMkLst>
            <pc:docMk/>
            <pc:sldMk cId="0" sldId="267"/>
            <ac:spMk id="10" creationId="{7F40DB8E-CCE7-00A9-2488-C6440D7E1EE0}"/>
          </ac:spMkLst>
        </pc:spChg>
        <pc:spChg chg="add mod">
          <ac:chgData name="БСУ" userId="bdbaa275-9249-41b1-8d15-242f632c67bf" providerId="ADAL" clId="{5E25A11F-4534-4BD3-ACEB-D2C88CBE3D24}" dt="2023-03-02T15:10:19.639" v="287" actId="1076"/>
          <ac:spMkLst>
            <pc:docMk/>
            <pc:sldMk cId="0" sldId="267"/>
            <ac:spMk id="11" creationId="{43FB8811-443B-45B6-7151-5E5611A15C5D}"/>
          </ac:spMkLst>
        </pc:spChg>
        <pc:spChg chg="add mod">
          <ac:chgData name="БСУ" userId="bdbaa275-9249-41b1-8d15-242f632c67bf" providerId="ADAL" clId="{5E25A11F-4534-4BD3-ACEB-D2C88CBE3D24}" dt="2023-03-02T15:10:19.639" v="287" actId="1076"/>
          <ac:spMkLst>
            <pc:docMk/>
            <pc:sldMk cId="0" sldId="267"/>
            <ac:spMk id="12" creationId="{A12FD7D4-61C8-0F77-7265-FE43921E1A35}"/>
          </ac:spMkLst>
        </pc:spChg>
        <pc:spChg chg="add mod">
          <ac:chgData name="БСУ" userId="bdbaa275-9249-41b1-8d15-242f632c67bf" providerId="ADAL" clId="{5E25A11F-4534-4BD3-ACEB-D2C88CBE3D24}" dt="2023-03-02T15:10:19.639" v="287" actId="1076"/>
          <ac:spMkLst>
            <pc:docMk/>
            <pc:sldMk cId="0" sldId="267"/>
            <ac:spMk id="13" creationId="{9747613E-5B6B-4E37-31B7-348D99D748DD}"/>
          </ac:spMkLst>
        </pc:spChg>
        <pc:spChg chg="add mod">
          <ac:chgData name="БСУ" userId="bdbaa275-9249-41b1-8d15-242f632c67bf" providerId="ADAL" clId="{5E25A11F-4534-4BD3-ACEB-D2C88CBE3D24}" dt="2023-03-02T15:10:19.639" v="287" actId="1076"/>
          <ac:spMkLst>
            <pc:docMk/>
            <pc:sldMk cId="0" sldId="267"/>
            <ac:spMk id="15" creationId="{1F4DA3FF-38C1-3A4F-9961-6803E3452CC0}"/>
          </ac:spMkLst>
        </pc:spChg>
        <pc:spChg chg="mod">
          <ac:chgData name="БСУ" userId="bdbaa275-9249-41b1-8d15-242f632c67bf" providerId="ADAL" clId="{5E25A11F-4534-4BD3-ACEB-D2C88CBE3D24}" dt="2023-03-02T15:11:05.552" v="296" actId="20577"/>
          <ac:spMkLst>
            <pc:docMk/>
            <pc:sldMk cId="0" sldId="267"/>
            <ac:spMk id="25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16:22.707" v="363" actId="20577"/>
          <ac:spMkLst>
            <pc:docMk/>
            <pc:sldMk cId="0" sldId="267"/>
            <ac:spMk id="255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0:00.263" v="280" actId="478"/>
          <ac:spMkLst>
            <pc:docMk/>
            <pc:sldMk cId="0" sldId="267"/>
            <ac:spMk id="256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0:00.263" v="280" actId="478"/>
          <ac:spMkLst>
            <pc:docMk/>
            <pc:sldMk cId="0" sldId="267"/>
            <ac:spMk id="257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0:00.263" v="280" actId="478"/>
          <ac:spMkLst>
            <pc:docMk/>
            <pc:sldMk cId="0" sldId="267"/>
            <ac:spMk id="258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0:00.263" v="280" actId="478"/>
          <ac:spMkLst>
            <pc:docMk/>
            <pc:sldMk cId="0" sldId="267"/>
            <ac:spMk id="259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0:00.263" v="280" actId="478"/>
          <ac:spMkLst>
            <pc:docMk/>
            <pc:sldMk cId="0" sldId="267"/>
            <ac:spMk id="264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0:00.263" v="280" actId="478"/>
          <ac:spMkLst>
            <pc:docMk/>
            <pc:sldMk cId="0" sldId="267"/>
            <ac:spMk id="265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0:00.263" v="280" actId="478"/>
          <ac:spMkLst>
            <pc:docMk/>
            <pc:sldMk cId="0" sldId="267"/>
            <ac:spMk id="266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0:00.263" v="280" actId="478"/>
          <ac:spMkLst>
            <pc:docMk/>
            <pc:sldMk cId="0" sldId="267"/>
            <ac:spMk id="267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0:00.263" v="280" actId="478"/>
          <ac:spMkLst>
            <pc:docMk/>
            <pc:sldMk cId="0" sldId="267"/>
            <ac:spMk id="269" creationId="{00000000-0000-0000-0000-000000000000}"/>
          </ac:spMkLst>
        </pc:spChg>
        <pc:cxnChg chg="add mod">
          <ac:chgData name="БСУ" userId="bdbaa275-9249-41b1-8d15-242f632c67bf" providerId="ADAL" clId="{5E25A11F-4534-4BD3-ACEB-D2C88CBE3D24}" dt="2023-03-02T15:10:19.639" v="287" actId="1076"/>
          <ac:cxnSpMkLst>
            <pc:docMk/>
            <pc:sldMk cId="0" sldId="267"/>
            <ac:cxnSpMk id="6" creationId="{74826A49-00A8-E3C1-94A9-0D9A5ED606E0}"/>
          </ac:cxnSpMkLst>
        </pc:cxnChg>
        <pc:cxnChg chg="add mod">
          <ac:chgData name="БСУ" userId="bdbaa275-9249-41b1-8d15-242f632c67bf" providerId="ADAL" clId="{5E25A11F-4534-4BD3-ACEB-D2C88CBE3D24}" dt="2023-03-02T15:10:19.639" v="287" actId="1076"/>
          <ac:cxnSpMkLst>
            <pc:docMk/>
            <pc:sldMk cId="0" sldId="267"/>
            <ac:cxnSpMk id="7" creationId="{E8E6AF88-635C-A119-6B71-BE3E6B802AC4}"/>
          </ac:cxnSpMkLst>
        </pc:cxnChg>
        <pc:cxnChg chg="add mod">
          <ac:chgData name="БСУ" userId="bdbaa275-9249-41b1-8d15-242f632c67bf" providerId="ADAL" clId="{5E25A11F-4534-4BD3-ACEB-D2C88CBE3D24}" dt="2023-03-02T15:10:19.639" v="287" actId="1076"/>
          <ac:cxnSpMkLst>
            <pc:docMk/>
            <pc:sldMk cId="0" sldId="267"/>
            <ac:cxnSpMk id="8" creationId="{EABF4016-50CC-F4D8-2E00-8E5E7A07A81C}"/>
          </ac:cxnSpMkLst>
        </pc:cxnChg>
        <pc:cxnChg chg="add mod">
          <ac:chgData name="БСУ" userId="bdbaa275-9249-41b1-8d15-242f632c67bf" providerId="ADAL" clId="{5E25A11F-4534-4BD3-ACEB-D2C88CBE3D24}" dt="2023-03-02T15:10:19.639" v="287" actId="1076"/>
          <ac:cxnSpMkLst>
            <pc:docMk/>
            <pc:sldMk cId="0" sldId="267"/>
            <ac:cxnSpMk id="9" creationId="{C20EB35C-8567-7DA3-C40F-F72186AF1530}"/>
          </ac:cxnSpMkLst>
        </pc:cxnChg>
        <pc:cxnChg chg="add mod">
          <ac:chgData name="БСУ" userId="bdbaa275-9249-41b1-8d15-242f632c67bf" providerId="ADAL" clId="{5E25A11F-4534-4BD3-ACEB-D2C88CBE3D24}" dt="2023-03-02T15:10:19.639" v="287" actId="1076"/>
          <ac:cxnSpMkLst>
            <pc:docMk/>
            <pc:sldMk cId="0" sldId="267"/>
            <ac:cxnSpMk id="14" creationId="{8D5F90C7-C714-C7F2-F82E-70437D09E817}"/>
          </ac:cxnSpMkLst>
        </pc:cxnChg>
        <pc:cxnChg chg="del mod">
          <ac:chgData name="БСУ" userId="bdbaa275-9249-41b1-8d15-242f632c67bf" providerId="ADAL" clId="{5E25A11F-4534-4BD3-ACEB-D2C88CBE3D24}" dt="2023-03-02T15:10:00.263" v="280" actId="478"/>
          <ac:cxnSpMkLst>
            <pc:docMk/>
            <pc:sldMk cId="0" sldId="267"/>
            <ac:cxnSpMk id="260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10:00.263" v="280" actId="478"/>
          <ac:cxnSpMkLst>
            <pc:docMk/>
            <pc:sldMk cId="0" sldId="267"/>
            <ac:cxnSpMk id="261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10:00.263" v="280" actId="478"/>
          <ac:cxnSpMkLst>
            <pc:docMk/>
            <pc:sldMk cId="0" sldId="267"/>
            <ac:cxnSpMk id="262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10:00.263" v="280" actId="478"/>
          <ac:cxnSpMkLst>
            <pc:docMk/>
            <pc:sldMk cId="0" sldId="267"/>
            <ac:cxnSpMk id="263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10:00.263" v="280" actId="478"/>
          <ac:cxnSpMkLst>
            <pc:docMk/>
            <pc:sldMk cId="0" sldId="267"/>
            <ac:cxnSpMk id="268" creationId="{00000000-0000-0000-0000-000000000000}"/>
          </ac:cxnSpMkLst>
        </pc:cxnChg>
      </pc:sldChg>
      <pc:sldChg chg="addSp delSp modSp add mod">
        <pc:chgData name="БСУ" userId="bdbaa275-9249-41b1-8d15-242f632c67bf" providerId="ADAL" clId="{5E25A11F-4534-4BD3-ACEB-D2C88CBE3D24}" dt="2023-03-02T15:13:18.690" v="325" actId="20577"/>
        <pc:sldMkLst>
          <pc:docMk/>
          <pc:sldMk cId="0" sldId="268"/>
        </pc:sldMkLst>
        <pc:spChg chg="add mod">
          <ac:chgData name="БСУ" userId="bdbaa275-9249-41b1-8d15-242f632c67bf" providerId="ADAL" clId="{5E25A11F-4534-4BD3-ACEB-D2C88CBE3D24}" dt="2023-03-02T15:12:44.164" v="315" actId="1076"/>
          <ac:spMkLst>
            <pc:docMk/>
            <pc:sldMk cId="0" sldId="268"/>
            <ac:spMk id="2" creationId="{2BFB2F97-C11B-FD66-829D-5A543C58417B}"/>
          </ac:spMkLst>
        </pc:spChg>
        <pc:spChg chg="add mod">
          <ac:chgData name="БСУ" userId="bdbaa275-9249-41b1-8d15-242f632c67bf" providerId="ADAL" clId="{5E25A11F-4534-4BD3-ACEB-D2C88CBE3D24}" dt="2023-03-02T15:12:44.164" v="315" actId="1076"/>
          <ac:spMkLst>
            <pc:docMk/>
            <pc:sldMk cId="0" sldId="268"/>
            <ac:spMk id="3" creationId="{F68ACD8F-EED4-5893-F5D8-D2FD09030A21}"/>
          </ac:spMkLst>
        </pc:spChg>
        <pc:spChg chg="add mod">
          <ac:chgData name="БСУ" userId="bdbaa275-9249-41b1-8d15-242f632c67bf" providerId="ADAL" clId="{5E25A11F-4534-4BD3-ACEB-D2C88CBE3D24}" dt="2023-03-02T15:12:44.164" v="315" actId="1076"/>
          <ac:spMkLst>
            <pc:docMk/>
            <pc:sldMk cId="0" sldId="268"/>
            <ac:spMk id="4" creationId="{71066935-D354-5387-DA22-CF23EE9C9FC0}"/>
          </ac:spMkLst>
        </pc:spChg>
        <pc:spChg chg="add mod">
          <ac:chgData name="БСУ" userId="bdbaa275-9249-41b1-8d15-242f632c67bf" providerId="ADAL" clId="{5E25A11F-4534-4BD3-ACEB-D2C88CBE3D24}" dt="2023-03-02T15:12:44.164" v="315" actId="1076"/>
          <ac:spMkLst>
            <pc:docMk/>
            <pc:sldMk cId="0" sldId="268"/>
            <ac:spMk id="5" creationId="{84113F0C-2C0F-E405-9BE2-087D8EAC8093}"/>
          </ac:spMkLst>
        </pc:spChg>
        <pc:spChg chg="add del mod">
          <ac:chgData name="БСУ" userId="bdbaa275-9249-41b1-8d15-242f632c67bf" providerId="ADAL" clId="{5E25A11F-4534-4BD3-ACEB-D2C88CBE3D24}" dt="2023-03-02T15:11:59.784" v="309" actId="478"/>
          <ac:spMkLst>
            <pc:docMk/>
            <pc:sldMk cId="0" sldId="268"/>
            <ac:spMk id="10" creationId="{A04EA3D7-255F-29C3-9508-23EAE867FDC0}"/>
          </ac:spMkLst>
        </pc:spChg>
        <pc:spChg chg="add del mod">
          <ac:chgData name="БСУ" userId="bdbaa275-9249-41b1-8d15-242f632c67bf" providerId="ADAL" clId="{5E25A11F-4534-4BD3-ACEB-D2C88CBE3D24}" dt="2023-03-02T15:11:47.718" v="305" actId="478"/>
          <ac:spMkLst>
            <pc:docMk/>
            <pc:sldMk cId="0" sldId="268"/>
            <ac:spMk id="11" creationId="{31C8E7E5-6536-ACE0-7E93-AF37006F5D4A}"/>
          </ac:spMkLst>
        </pc:spChg>
        <pc:spChg chg="add del mod">
          <ac:chgData name="БСУ" userId="bdbaa275-9249-41b1-8d15-242f632c67bf" providerId="ADAL" clId="{5E25A11F-4534-4BD3-ACEB-D2C88CBE3D24}" dt="2023-03-02T15:11:58.669" v="308" actId="478"/>
          <ac:spMkLst>
            <pc:docMk/>
            <pc:sldMk cId="0" sldId="268"/>
            <ac:spMk id="12" creationId="{77075283-3BA0-ED79-49F1-67F634BBF99E}"/>
          </ac:spMkLst>
        </pc:spChg>
        <pc:spChg chg="add del mod">
          <ac:chgData name="БСУ" userId="bdbaa275-9249-41b1-8d15-242f632c67bf" providerId="ADAL" clId="{5E25A11F-4534-4BD3-ACEB-D2C88CBE3D24}" dt="2023-03-02T15:11:55.724" v="306" actId="478"/>
          <ac:spMkLst>
            <pc:docMk/>
            <pc:sldMk cId="0" sldId="268"/>
            <ac:spMk id="13" creationId="{915FC890-E910-D111-2497-BC989C036FF5}"/>
          </ac:spMkLst>
        </pc:spChg>
        <pc:spChg chg="add del mod">
          <ac:chgData name="БСУ" userId="bdbaa275-9249-41b1-8d15-242f632c67bf" providerId="ADAL" clId="{5E25A11F-4534-4BD3-ACEB-D2C88CBE3D24}" dt="2023-03-02T15:11:57.084" v="307" actId="478"/>
          <ac:spMkLst>
            <pc:docMk/>
            <pc:sldMk cId="0" sldId="268"/>
            <ac:spMk id="15" creationId="{418CB8A7-E18A-6060-CD8D-E3E01B2258EB}"/>
          </ac:spMkLst>
        </pc:spChg>
        <pc:spChg chg="add del mod">
          <ac:chgData name="БСУ" userId="bdbaa275-9249-41b1-8d15-242f632c67bf" providerId="ADAL" clId="{5E25A11F-4534-4BD3-ACEB-D2C88CBE3D24}" dt="2023-03-02T15:13:15.012" v="323" actId="478"/>
          <ac:spMkLst>
            <pc:docMk/>
            <pc:sldMk cId="0" sldId="268"/>
            <ac:spMk id="17" creationId="{8AE28F77-3955-261F-87B0-F39BE08B9EFC}"/>
          </ac:spMkLst>
        </pc:spChg>
        <pc:spChg chg="add mod">
          <ac:chgData name="БСУ" userId="bdbaa275-9249-41b1-8d15-242f632c67bf" providerId="ADAL" clId="{5E25A11F-4534-4BD3-ACEB-D2C88CBE3D24}" dt="2023-03-02T15:13:18.690" v="325" actId="20577"/>
          <ac:spMkLst>
            <pc:docMk/>
            <pc:sldMk cId="0" sldId="268"/>
            <ac:spMk id="18" creationId="{5ED0C267-CFA2-BB92-6672-7D2E0BF0634A}"/>
          </ac:spMkLst>
        </pc:spChg>
        <pc:spChg chg="del mod">
          <ac:chgData name="БСУ" userId="bdbaa275-9249-41b1-8d15-242f632c67bf" providerId="ADAL" clId="{5E25A11F-4534-4BD3-ACEB-D2C88CBE3D24}" dt="2023-03-02T15:13:12.774" v="322" actId="478"/>
          <ac:spMkLst>
            <pc:docMk/>
            <pc:sldMk cId="0" sldId="268"/>
            <ac:spMk id="27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12:44.164" v="315" actId="1076"/>
          <ac:spMkLst>
            <pc:docMk/>
            <pc:sldMk cId="0" sldId="268"/>
            <ac:spMk id="275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1:12.195" v="297" actId="478"/>
          <ac:spMkLst>
            <pc:docMk/>
            <pc:sldMk cId="0" sldId="268"/>
            <ac:spMk id="276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1:12.195" v="297" actId="478"/>
          <ac:spMkLst>
            <pc:docMk/>
            <pc:sldMk cId="0" sldId="268"/>
            <ac:spMk id="277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1:12.195" v="297" actId="478"/>
          <ac:spMkLst>
            <pc:docMk/>
            <pc:sldMk cId="0" sldId="268"/>
            <ac:spMk id="278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1:12.195" v="297" actId="478"/>
          <ac:spMkLst>
            <pc:docMk/>
            <pc:sldMk cId="0" sldId="268"/>
            <ac:spMk id="279" creationId="{00000000-0000-0000-0000-000000000000}"/>
          </ac:spMkLst>
        </pc:spChg>
        <pc:graphicFrameChg chg="mod modGraphic">
          <ac:chgData name="БСУ" userId="bdbaa275-9249-41b1-8d15-242f632c67bf" providerId="ADAL" clId="{5E25A11F-4534-4BD3-ACEB-D2C88CBE3D24}" dt="2023-03-02T15:13:01.311" v="321" actId="14100"/>
          <ac:graphicFrameMkLst>
            <pc:docMk/>
            <pc:sldMk cId="0" sldId="268"/>
            <ac:graphicFrameMk id="285" creationId="{00000000-0000-0000-0000-000000000000}"/>
          </ac:graphicFrameMkLst>
        </pc:graphicFrameChg>
        <pc:cxnChg chg="add mod">
          <ac:chgData name="БСУ" userId="bdbaa275-9249-41b1-8d15-242f632c67bf" providerId="ADAL" clId="{5E25A11F-4534-4BD3-ACEB-D2C88CBE3D24}" dt="2023-03-02T15:12:44.164" v="315" actId="1076"/>
          <ac:cxnSpMkLst>
            <pc:docMk/>
            <pc:sldMk cId="0" sldId="268"/>
            <ac:cxnSpMk id="6" creationId="{A46A2F12-203B-283E-6BB6-B7EDF5040886}"/>
          </ac:cxnSpMkLst>
        </pc:cxnChg>
        <pc:cxnChg chg="add mod">
          <ac:chgData name="БСУ" userId="bdbaa275-9249-41b1-8d15-242f632c67bf" providerId="ADAL" clId="{5E25A11F-4534-4BD3-ACEB-D2C88CBE3D24}" dt="2023-03-02T15:12:44.164" v="315" actId="1076"/>
          <ac:cxnSpMkLst>
            <pc:docMk/>
            <pc:sldMk cId="0" sldId="268"/>
            <ac:cxnSpMk id="7" creationId="{1566FFF9-CACB-4E6D-815D-5ECC880B00F7}"/>
          </ac:cxnSpMkLst>
        </pc:cxnChg>
        <pc:cxnChg chg="add mod">
          <ac:chgData name="БСУ" userId="bdbaa275-9249-41b1-8d15-242f632c67bf" providerId="ADAL" clId="{5E25A11F-4534-4BD3-ACEB-D2C88CBE3D24}" dt="2023-03-02T15:12:44.164" v="315" actId="1076"/>
          <ac:cxnSpMkLst>
            <pc:docMk/>
            <pc:sldMk cId="0" sldId="268"/>
            <ac:cxnSpMk id="8" creationId="{E36329DD-88C4-ACFB-5C48-3792F1F41759}"/>
          </ac:cxnSpMkLst>
        </pc:cxnChg>
        <pc:cxnChg chg="add mod">
          <ac:chgData name="БСУ" userId="bdbaa275-9249-41b1-8d15-242f632c67bf" providerId="ADAL" clId="{5E25A11F-4534-4BD3-ACEB-D2C88CBE3D24}" dt="2023-03-02T15:12:44.164" v="315" actId="1076"/>
          <ac:cxnSpMkLst>
            <pc:docMk/>
            <pc:sldMk cId="0" sldId="268"/>
            <ac:cxnSpMk id="9" creationId="{F1F22D81-199F-1AE2-E181-55D0C1CAA5DB}"/>
          </ac:cxnSpMkLst>
        </pc:cxnChg>
        <pc:cxnChg chg="add mod">
          <ac:chgData name="БСУ" userId="bdbaa275-9249-41b1-8d15-242f632c67bf" providerId="ADAL" clId="{5E25A11F-4534-4BD3-ACEB-D2C88CBE3D24}" dt="2023-03-02T15:12:44.164" v="315" actId="1076"/>
          <ac:cxnSpMkLst>
            <pc:docMk/>
            <pc:sldMk cId="0" sldId="268"/>
            <ac:cxnSpMk id="14" creationId="{CA57BAA7-E4B3-4C73-4F3B-0A6452EB8ED5}"/>
          </ac:cxnSpMkLst>
        </pc:cxnChg>
        <pc:cxnChg chg="del mod">
          <ac:chgData name="БСУ" userId="bdbaa275-9249-41b1-8d15-242f632c67bf" providerId="ADAL" clId="{5E25A11F-4534-4BD3-ACEB-D2C88CBE3D24}" dt="2023-03-02T15:11:12.195" v="297" actId="478"/>
          <ac:cxnSpMkLst>
            <pc:docMk/>
            <pc:sldMk cId="0" sldId="268"/>
            <ac:cxnSpMk id="280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11:12.195" v="297" actId="478"/>
          <ac:cxnSpMkLst>
            <pc:docMk/>
            <pc:sldMk cId="0" sldId="268"/>
            <ac:cxnSpMk id="281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11:12.195" v="297" actId="478"/>
          <ac:cxnSpMkLst>
            <pc:docMk/>
            <pc:sldMk cId="0" sldId="268"/>
            <ac:cxnSpMk id="282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11:12.195" v="297" actId="478"/>
          <ac:cxnSpMkLst>
            <pc:docMk/>
            <pc:sldMk cId="0" sldId="268"/>
            <ac:cxnSpMk id="283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11:12.195" v="297" actId="478"/>
          <ac:cxnSpMkLst>
            <pc:docMk/>
            <pc:sldMk cId="0" sldId="268"/>
            <ac:cxnSpMk id="284" creationId="{00000000-0000-0000-0000-000000000000}"/>
          </ac:cxnSpMkLst>
        </pc:cxnChg>
      </pc:sldChg>
      <pc:sldChg chg="addSp delSp modSp add mod">
        <pc:chgData name="БСУ" userId="bdbaa275-9249-41b1-8d15-242f632c67bf" providerId="ADAL" clId="{5E25A11F-4534-4BD3-ACEB-D2C88CBE3D24}" dt="2023-03-02T15:14:41.607" v="343" actId="1076"/>
        <pc:sldMkLst>
          <pc:docMk/>
          <pc:sldMk cId="0" sldId="269"/>
        </pc:sldMkLst>
        <pc:spChg chg="add mod">
          <ac:chgData name="БСУ" userId="bdbaa275-9249-41b1-8d15-242f632c67bf" providerId="ADAL" clId="{5E25A11F-4534-4BD3-ACEB-D2C88CBE3D24}" dt="2023-03-02T15:14:41.607" v="343" actId="1076"/>
          <ac:spMkLst>
            <pc:docMk/>
            <pc:sldMk cId="0" sldId="269"/>
            <ac:spMk id="2" creationId="{D7B653F0-2114-89F8-DE1F-C61E9F8D811D}"/>
          </ac:spMkLst>
        </pc:spChg>
        <pc:spChg chg="add mod">
          <ac:chgData name="БСУ" userId="bdbaa275-9249-41b1-8d15-242f632c67bf" providerId="ADAL" clId="{5E25A11F-4534-4BD3-ACEB-D2C88CBE3D24}" dt="2023-03-02T15:14:41.607" v="343" actId="1076"/>
          <ac:spMkLst>
            <pc:docMk/>
            <pc:sldMk cId="0" sldId="269"/>
            <ac:spMk id="3" creationId="{787C231D-8255-661A-55D8-440B797DFEC8}"/>
          </ac:spMkLst>
        </pc:spChg>
        <pc:spChg chg="add mod">
          <ac:chgData name="БСУ" userId="bdbaa275-9249-41b1-8d15-242f632c67bf" providerId="ADAL" clId="{5E25A11F-4534-4BD3-ACEB-D2C88CBE3D24}" dt="2023-03-02T15:14:41.607" v="343" actId="1076"/>
          <ac:spMkLst>
            <pc:docMk/>
            <pc:sldMk cId="0" sldId="269"/>
            <ac:spMk id="4" creationId="{DF41FACC-EC5F-BEE4-E246-B1F95A964676}"/>
          </ac:spMkLst>
        </pc:spChg>
        <pc:spChg chg="add mod">
          <ac:chgData name="БСУ" userId="bdbaa275-9249-41b1-8d15-242f632c67bf" providerId="ADAL" clId="{5E25A11F-4534-4BD3-ACEB-D2C88CBE3D24}" dt="2023-03-02T15:14:41.607" v="343" actId="1076"/>
          <ac:spMkLst>
            <pc:docMk/>
            <pc:sldMk cId="0" sldId="269"/>
            <ac:spMk id="5" creationId="{18959D84-3B58-7442-E856-86019436DDA0}"/>
          </ac:spMkLst>
        </pc:spChg>
        <pc:spChg chg="add mod">
          <ac:chgData name="БСУ" userId="bdbaa275-9249-41b1-8d15-242f632c67bf" providerId="ADAL" clId="{5E25A11F-4534-4BD3-ACEB-D2C88CBE3D24}" dt="2023-03-02T15:14:41.607" v="343" actId="1076"/>
          <ac:spMkLst>
            <pc:docMk/>
            <pc:sldMk cId="0" sldId="269"/>
            <ac:spMk id="10" creationId="{FDC1B343-F6F1-176F-738E-ABEFF9377514}"/>
          </ac:spMkLst>
        </pc:spChg>
        <pc:spChg chg="add mod">
          <ac:chgData name="БСУ" userId="bdbaa275-9249-41b1-8d15-242f632c67bf" providerId="ADAL" clId="{5E25A11F-4534-4BD3-ACEB-D2C88CBE3D24}" dt="2023-03-02T15:12:21.113" v="313" actId="1076"/>
          <ac:spMkLst>
            <pc:docMk/>
            <pc:sldMk cId="0" sldId="269"/>
            <ac:spMk id="11" creationId="{B0714596-4148-0A98-AB78-527265E57483}"/>
          </ac:spMkLst>
        </pc:spChg>
        <pc:spChg chg="add mod">
          <ac:chgData name="БСУ" userId="bdbaa275-9249-41b1-8d15-242f632c67bf" providerId="ADAL" clId="{5E25A11F-4534-4BD3-ACEB-D2C88CBE3D24}" dt="2023-03-02T15:14:41.607" v="343" actId="1076"/>
          <ac:spMkLst>
            <pc:docMk/>
            <pc:sldMk cId="0" sldId="269"/>
            <ac:spMk id="12" creationId="{6FF60F7C-381E-1C5B-F319-CAB0B7C2735A}"/>
          </ac:spMkLst>
        </pc:spChg>
        <pc:spChg chg="add mod">
          <ac:chgData name="БСУ" userId="bdbaa275-9249-41b1-8d15-242f632c67bf" providerId="ADAL" clId="{5E25A11F-4534-4BD3-ACEB-D2C88CBE3D24}" dt="2023-03-02T15:14:41.607" v="343" actId="1076"/>
          <ac:spMkLst>
            <pc:docMk/>
            <pc:sldMk cId="0" sldId="269"/>
            <ac:spMk id="13" creationId="{9BBC6195-921D-9564-6013-7D1D31D9A154}"/>
          </ac:spMkLst>
        </pc:spChg>
        <pc:spChg chg="add mod">
          <ac:chgData name="БСУ" userId="bdbaa275-9249-41b1-8d15-242f632c67bf" providerId="ADAL" clId="{5E25A11F-4534-4BD3-ACEB-D2C88CBE3D24}" dt="2023-03-02T15:14:41.607" v="343" actId="1076"/>
          <ac:spMkLst>
            <pc:docMk/>
            <pc:sldMk cId="0" sldId="269"/>
            <ac:spMk id="15" creationId="{701CCE76-C10D-91CF-B3B0-6B376E66ADA6}"/>
          </ac:spMkLst>
        </pc:spChg>
        <pc:spChg chg="add del mod">
          <ac:chgData name="БСУ" userId="bdbaa275-9249-41b1-8d15-242f632c67bf" providerId="ADAL" clId="{5E25A11F-4534-4BD3-ACEB-D2C88CBE3D24}" dt="2023-03-02T15:13:26.376" v="327" actId="478"/>
          <ac:spMkLst>
            <pc:docMk/>
            <pc:sldMk cId="0" sldId="269"/>
            <ac:spMk id="17" creationId="{D5694145-69F5-28A0-8650-DF0B65E3393D}"/>
          </ac:spMkLst>
        </pc:spChg>
        <pc:spChg chg="add mod">
          <ac:chgData name="БСУ" userId="bdbaa275-9249-41b1-8d15-242f632c67bf" providerId="ADAL" clId="{5E25A11F-4534-4BD3-ACEB-D2C88CBE3D24}" dt="2023-03-02T15:13:29.552" v="329" actId="20577"/>
          <ac:spMkLst>
            <pc:docMk/>
            <pc:sldMk cId="0" sldId="269"/>
            <ac:spMk id="18" creationId="{816AFC74-35E1-AD60-4967-E2BFD9FA0203}"/>
          </ac:spMkLst>
        </pc:spChg>
        <pc:spChg chg="del">
          <ac:chgData name="БСУ" userId="bdbaa275-9249-41b1-8d15-242f632c67bf" providerId="ADAL" clId="{5E25A11F-4534-4BD3-ACEB-D2C88CBE3D24}" dt="2023-03-02T15:13:25.079" v="326" actId="478"/>
          <ac:spMkLst>
            <pc:docMk/>
            <pc:sldMk cId="0" sldId="269"/>
            <ac:spMk id="29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14:41.607" v="343" actId="1076"/>
          <ac:spMkLst>
            <pc:docMk/>
            <pc:sldMk cId="0" sldId="269"/>
            <ac:spMk id="291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2:13.270" v="311" actId="478"/>
          <ac:spMkLst>
            <pc:docMk/>
            <pc:sldMk cId="0" sldId="269"/>
            <ac:spMk id="292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2:13.270" v="311" actId="478"/>
          <ac:spMkLst>
            <pc:docMk/>
            <pc:sldMk cId="0" sldId="269"/>
            <ac:spMk id="293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2:13.270" v="311" actId="478"/>
          <ac:spMkLst>
            <pc:docMk/>
            <pc:sldMk cId="0" sldId="269"/>
            <ac:spMk id="294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2:13.270" v="311" actId="478"/>
          <ac:spMkLst>
            <pc:docMk/>
            <pc:sldMk cId="0" sldId="269"/>
            <ac:spMk id="295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2:13.270" v="311" actId="478"/>
          <ac:spMkLst>
            <pc:docMk/>
            <pc:sldMk cId="0" sldId="269"/>
            <ac:spMk id="300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2:13.270" v="311" actId="478"/>
          <ac:spMkLst>
            <pc:docMk/>
            <pc:sldMk cId="0" sldId="269"/>
            <ac:spMk id="301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2:13.270" v="311" actId="478"/>
          <ac:spMkLst>
            <pc:docMk/>
            <pc:sldMk cId="0" sldId="269"/>
            <ac:spMk id="302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2:13.270" v="311" actId="478"/>
          <ac:spMkLst>
            <pc:docMk/>
            <pc:sldMk cId="0" sldId="269"/>
            <ac:spMk id="303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2:13.270" v="311" actId="478"/>
          <ac:spMkLst>
            <pc:docMk/>
            <pc:sldMk cId="0" sldId="269"/>
            <ac:spMk id="305" creationId="{00000000-0000-0000-0000-000000000000}"/>
          </ac:spMkLst>
        </pc:spChg>
        <pc:graphicFrameChg chg="mod modGraphic">
          <ac:chgData name="БСУ" userId="bdbaa275-9249-41b1-8d15-242f632c67bf" providerId="ADAL" clId="{5E25A11F-4534-4BD3-ACEB-D2C88CBE3D24}" dt="2023-03-02T15:14:28.160" v="342" actId="1076"/>
          <ac:graphicFrameMkLst>
            <pc:docMk/>
            <pc:sldMk cId="0" sldId="269"/>
            <ac:graphicFrameMk id="306" creationId="{00000000-0000-0000-0000-000000000000}"/>
          </ac:graphicFrameMkLst>
        </pc:graphicFrameChg>
        <pc:cxnChg chg="add mod">
          <ac:chgData name="БСУ" userId="bdbaa275-9249-41b1-8d15-242f632c67bf" providerId="ADAL" clId="{5E25A11F-4534-4BD3-ACEB-D2C88CBE3D24}" dt="2023-03-02T15:14:41.607" v="343" actId="1076"/>
          <ac:cxnSpMkLst>
            <pc:docMk/>
            <pc:sldMk cId="0" sldId="269"/>
            <ac:cxnSpMk id="6" creationId="{5BC3EDB1-BC74-A407-1C67-251D17FD8DC2}"/>
          </ac:cxnSpMkLst>
        </pc:cxnChg>
        <pc:cxnChg chg="add mod">
          <ac:chgData name="БСУ" userId="bdbaa275-9249-41b1-8d15-242f632c67bf" providerId="ADAL" clId="{5E25A11F-4534-4BD3-ACEB-D2C88CBE3D24}" dt="2023-03-02T15:14:41.607" v="343" actId="1076"/>
          <ac:cxnSpMkLst>
            <pc:docMk/>
            <pc:sldMk cId="0" sldId="269"/>
            <ac:cxnSpMk id="7" creationId="{98E3C808-2515-B5C0-D859-47CB31190AB1}"/>
          </ac:cxnSpMkLst>
        </pc:cxnChg>
        <pc:cxnChg chg="add mod">
          <ac:chgData name="БСУ" userId="bdbaa275-9249-41b1-8d15-242f632c67bf" providerId="ADAL" clId="{5E25A11F-4534-4BD3-ACEB-D2C88CBE3D24}" dt="2023-03-02T15:14:41.607" v="343" actId="1076"/>
          <ac:cxnSpMkLst>
            <pc:docMk/>
            <pc:sldMk cId="0" sldId="269"/>
            <ac:cxnSpMk id="8" creationId="{F34EA2C9-3132-7B1C-A3B7-99CCC3A39A7E}"/>
          </ac:cxnSpMkLst>
        </pc:cxnChg>
        <pc:cxnChg chg="add mod">
          <ac:chgData name="БСУ" userId="bdbaa275-9249-41b1-8d15-242f632c67bf" providerId="ADAL" clId="{5E25A11F-4534-4BD3-ACEB-D2C88CBE3D24}" dt="2023-03-02T15:14:41.607" v="343" actId="1076"/>
          <ac:cxnSpMkLst>
            <pc:docMk/>
            <pc:sldMk cId="0" sldId="269"/>
            <ac:cxnSpMk id="9" creationId="{998A12E9-B08E-F6C2-699B-3E323E3E17CF}"/>
          </ac:cxnSpMkLst>
        </pc:cxnChg>
        <pc:cxnChg chg="add mod">
          <ac:chgData name="БСУ" userId="bdbaa275-9249-41b1-8d15-242f632c67bf" providerId="ADAL" clId="{5E25A11F-4534-4BD3-ACEB-D2C88CBE3D24}" dt="2023-03-02T15:14:41.607" v="343" actId="1076"/>
          <ac:cxnSpMkLst>
            <pc:docMk/>
            <pc:sldMk cId="0" sldId="269"/>
            <ac:cxnSpMk id="14" creationId="{341F64C3-C15C-9B64-766B-360E9E6E4366}"/>
          </ac:cxnSpMkLst>
        </pc:cxnChg>
        <pc:cxnChg chg="del mod">
          <ac:chgData name="БСУ" userId="bdbaa275-9249-41b1-8d15-242f632c67bf" providerId="ADAL" clId="{5E25A11F-4534-4BD3-ACEB-D2C88CBE3D24}" dt="2023-03-02T15:12:13.270" v="311" actId="478"/>
          <ac:cxnSpMkLst>
            <pc:docMk/>
            <pc:sldMk cId="0" sldId="269"/>
            <ac:cxnSpMk id="296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12:13.270" v="311" actId="478"/>
          <ac:cxnSpMkLst>
            <pc:docMk/>
            <pc:sldMk cId="0" sldId="269"/>
            <ac:cxnSpMk id="297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12:13.270" v="311" actId="478"/>
          <ac:cxnSpMkLst>
            <pc:docMk/>
            <pc:sldMk cId="0" sldId="269"/>
            <ac:cxnSpMk id="298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12:13.270" v="311" actId="478"/>
          <ac:cxnSpMkLst>
            <pc:docMk/>
            <pc:sldMk cId="0" sldId="269"/>
            <ac:cxnSpMk id="299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12:13.270" v="311" actId="478"/>
          <ac:cxnSpMkLst>
            <pc:docMk/>
            <pc:sldMk cId="0" sldId="269"/>
            <ac:cxnSpMk id="304" creationId="{00000000-0000-0000-0000-000000000000}"/>
          </ac:cxnSpMkLst>
        </pc:cxnChg>
      </pc:sldChg>
      <pc:sldChg chg="addSp delSp modSp add mod">
        <pc:chgData name="БСУ" userId="bdbaa275-9249-41b1-8d15-242f632c67bf" providerId="ADAL" clId="{5E25A11F-4534-4BD3-ACEB-D2C88CBE3D24}" dt="2023-03-02T15:16:03.172" v="361" actId="1076"/>
        <pc:sldMkLst>
          <pc:docMk/>
          <pc:sldMk cId="0" sldId="270"/>
        </pc:sldMkLst>
        <pc:spChg chg="add del mod">
          <ac:chgData name="БСУ" userId="bdbaa275-9249-41b1-8d15-242f632c67bf" providerId="ADAL" clId="{5E25A11F-4534-4BD3-ACEB-D2C88CBE3D24}" dt="2023-03-02T15:15:08.660" v="347" actId="478"/>
          <ac:spMkLst>
            <pc:docMk/>
            <pc:sldMk cId="0" sldId="270"/>
            <ac:spMk id="3" creationId="{D689244D-1EF2-F69C-34C2-9B22E9AB8262}"/>
          </ac:spMkLst>
        </pc:spChg>
        <pc:spChg chg="add mod">
          <ac:chgData name="БСУ" userId="bdbaa275-9249-41b1-8d15-242f632c67bf" providerId="ADAL" clId="{5E25A11F-4534-4BD3-ACEB-D2C88CBE3D24}" dt="2023-03-02T15:15:12.031" v="349" actId="20577"/>
          <ac:spMkLst>
            <pc:docMk/>
            <pc:sldMk cId="0" sldId="270"/>
            <ac:spMk id="4" creationId="{E3A885D8-EBB9-D5FC-8D5C-07D9D5180A6C}"/>
          </ac:spMkLst>
        </pc:spChg>
        <pc:spChg chg="add mod">
          <ac:chgData name="БСУ" userId="bdbaa275-9249-41b1-8d15-242f632c67bf" providerId="ADAL" clId="{5E25A11F-4534-4BD3-ACEB-D2C88CBE3D24}" dt="2023-03-02T15:16:03.172" v="361" actId="1076"/>
          <ac:spMkLst>
            <pc:docMk/>
            <pc:sldMk cId="0" sldId="270"/>
            <ac:spMk id="5" creationId="{094654B8-31AF-52BB-3703-A8C4A1FF8422}"/>
          </ac:spMkLst>
        </pc:spChg>
        <pc:spChg chg="add mod">
          <ac:chgData name="БСУ" userId="bdbaa275-9249-41b1-8d15-242f632c67bf" providerId="ADAL" clId="{5E25A11F-4534-4BD3-ACEB-D2C88CBE3D24}" dt="2023-03-02T15:16:03.172" v="361" actId="1076"/>
          <ac:spMkLst>
            <pc:docMk/>
            <pc:sldMk cId="0" sldId="270"/>
            <ac:spMk id="6" creationId="{798C3CFC-6346-76FF-9C02-8AE385F18225}"/>
          </ac:spMkLst>
        </pc:spChg>
        <pc:spChg chg="add mod">
          <ac:chgData name="БСУ" userId="bdbaa275-9249-41b1-8d15-242f632c67bf" providerId="ADAL" clId="{5E25A11F-4534-4BD3-ACEB-D2C88CBE3D24}" dt="2023-03-02T15:16:03.172" v="361" actId="1076"/>
          <ac:spMkLst>
            <pc:docMk/>
            <pc:sldMk cId="0" sldId="270"/>
            <ac:spMk id="7" creationId="{F1C62426-717A-EE2F-F5DC-B5F0A9EB1CBC}"/>
          </ac:spMkLst>
        </pc:spChg>
        <pc:spChg chg="add mod">
          <ac:chgData name="БСУ" userId="bdbaa275-9249-41b1-8d15-242f632c67bf" providerId="ADAL" clId="{5E25A11F-4534-4BD3-ACEB-D2C88CBE3D24}" dt="2023-03-02T15:16:03.172" v="361" actId="1076"/>
          <ac:spMkLst>
            <pc:docMk/>
            <pc:sldMk cId="0" sldId="270"/>
            <ac:spMk id="8" creationId="{3B026DFA-4287-200C-A451-673B39502435}"/>
          </ac:spMkLst>
        </pc:spChg>
        <pc:spChg chg="add mod">
          <ac:chgData name="БСУ" userId="bdbaa275-9249-41b1-8d15-242f632c67bf" providerId="ADAL" clId="{5E25A11F-4534-4BD3-ACEB-D2C88CBE3D24}" dt="2023-03-02T15:16:03.172" v="361" actId="1076"/>
          <ac:spMkLst>
            <pc:docMk/>
            <pc:sldMk cId="0" sldId="270"/>
            <ac:spMk id="13" creationId="{67A599B8-6160-2B27-5F3C-3F54DD8694C3}"/>
          </ac:spMkLst>
        </pc:spChg>
        <pc:spChg chg="add mod">
          <ac:chgData name="БСУ" userId="bdbaa275-9249-41b1-8d15-242f632c67bf" providerId="ADAL" clId="{5E25A11F-4534-4BD3-ACEB-D2C88CBE3D24}" dt="2023-03-02T15:16:03.172" v="361" actId="1076"/>
          <ac:spMkLst>
            <pc:docMk/>
            <pc:sldMk cId="0" sldId="270"/>
            <ac:spMk id="14" creationId="{1C8FDC39-8316-4578-4D09-5C72FE10C206}"/>
          </ac:spMkLst>
        </pc:spChg>
        <pc:spChg chg="add mod">
          <ac:chgData name="БСУ" userId="bdbaa275-9249-41b1-8d15-242f632c67bf" providerId="ADAL" clId="{5E25A11F-4534-4BD3-ACEB-D2C88CBE3D24}" dt="2023-03-02T15:16:03.172" v="361" actId="1076"/>
          <ac:spMkLst>
            <pc:docMk/>
            <pc:sldMk cId="0" sldId="270"/>
            <ac:spMk id="15" creationId="{7939856C-76AD-467C-C380-7A3E7CB746ED}"/>
          </ac:spMkLst>
        </pc:spChg>
        <pc:spChg chg="add mod">
          <ac:chgData name="БСУ" userId="bdbaa275-9249-41b1-8d15-242f632c67bf" providerId="ADAL" clId="{5E25A11F-4534-4BD3-ACEB-D2C88CBE3D24}" dt="2023-03-02T15:16:03.172" v="361" actId="1076"/>
          <ac:spMkLst>
            <pc:docMk/>
            <pc:sldMk cId="0" sldId="270"/>
            <ac:spMk id="16" creationId="{9DEC2CFD-3751-DDE4-BAA6-421E2710AEE2}"/>
          </ac:spMkLst>
        </pc:spChg>
        <pc:spChg chg="add mod">
          <ac:chgData name="БСУ" userId="bdbaa275-9249-41b1-8d15-242f632c67bf" providerId="ADAL" clId="{5E25A11F-4534-4BD3-ACEB-D2C88CBE3D24}" dt="2023-03-02T15:16:03.172" v="361" actId="1076"/>
          <ac:spMkLst>
            <pc:docMk/>
            <pc:sldMk cId="0" sldId="270"/>
            <ac:spMk id="18" creationId="{FE6D82D7-1C60-89B5-3F4E-D609214665B0}"/>
          </ac:spMkLst>
        </pc:spChg>
        <pc:spChg chg="del">
          <ac:chgData name="БСУ" userId="bdbaa275-9249-41b1-8d15-242f632c67bf" providerId="ADAL" clId="{5E25A11F-4534-4BD3-ACEB-D2C88CBE3D24}" dt="2023-03-02T15:15:06.719" v="346" actId="478"/>
          <ac:spMkLst>
            <pc:docMk/>
            <pc:sldMk cId="0" sldId="270"/>
            <ac:spMk id="31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15:43.733" v="357" actId="1076"/>
          <ac:spMkLst>
            <pc:docMk/>
            <pc:sldMk cId="0" sldId="270"/>
            <ac:spMk id="312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5:46.514" v="358" actId="478"/>
          <ac:spMkLst>
            <pc:docMk/>
            <pc:sldMk cId="0" sldId="270"/>
            <ac:spMk id="313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5:46.514" v="358" actId="478"/>
          <ac:spMkLst>
            <pc:docMk/>
            <pc:sldMk cId="0" sldId="270"/>
            <ac:spMk id="314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5:46.514" v="358" actId="478"/>
          <ac:spMkLst>
            <pc:docMk/>
            <pc:sldMk cId="0" sldId="270"/>
            <ac:spMk id="315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5:46.514" v="358" actId="478"/>
          <ac:spMkLst>
            <pc:docMk/>
            <pc:sldMk cId="0" sldId="270"/>
            <ac:spMk id="316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5:46.514" v="358" actId="478"/>
          <ac:spMkLst>
            <pc:docMk/>
            <pc:sldMk cId="0" sldId="270"/>
            <ac:spMk id="321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5:46.514" v="358" actId="478"/>
          <ac:spMkLst>
            <pc:docMk/>
            <pc:sldMk cId="0" sldId="270"/>
            <ac:spMk id="322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5:46.514" v="358" actId="478"/>
          <ac:spMkLst>
            <pc:docMk/>
            <pc:sldMk cId="0" sldId="270"/>
            <ac:spMk id="323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5:46.514" v="358" actId="478"/>
          <ac:spMkLst>
            <pc:docMk/>
            <pc:sldMk cId="0" sldId="270"/>
            <ac:spMk id="324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15:46.514" v="358" actId="478"/>
          <ac:spMkLst>
            <pc:docMk/>
            <pc:sldMk cId="0" sldId="270"/>
            <ac:spMk id="326" creationId="{00000000-0000-0000-0000-000000000000}"/>
          </ac:spMkLst>
        </pc:spChg>
        <pc:cxnChg chg="add mod">
          <ac:chgData name="БСУ" userId="bdbaa275-9249-41b1-8d15-242f632c67bf" providerId="ADAL" clId="{5E25A11F-4534-4BD3-ACEB-D2C88CBE3D24}" dt="2023-03-02T15:16:03.172" v="361" actId="1076"/>
          <ac:cxnSpMkLst>
            <pc:docMk/>
            <pc:sldMk cId="0" sldId="270"/>
            <ac:cxnSpMk id="9" creationId="{8EDA2736-5B15-702F-DAE8-EAB9B9687F8F}"/>
          </ac:cxnSpMkLst>
        </pc:cxnChg>
        <pc:cxnChg chg="add mod">
          <ac:chgData name="БСУ" userId="bdbaa275-9249-41b1-8d15-242f632c67bf" providerId="ADAL" clId="{5E25A11F-4534-4BD3-ACEB-D2C88CBE3D24}" dt="2023-03-02T15:16:03.172" v="361" actId="1076"/>
          <ac:cxnSpMkLst>
            <pc:docMk/>
            <pc:sldMk cId="0" sldId="270"/>
            <ac:cxnSpMk id="10" creationId="{A3F0EA74-2410-2D7D-4C8D-49FA1544BEFD}"/>
          </ac:cxnSpMkLst>
        </pc:cxnChg>
        <pc:cxnChg chg="add mod">
          <ac:chgData name="БСУ" userId="bdbaa275-9249-41b1-8d15-242f632c67bf" providerId="ADAL" clId="{5E25A11F-4534-4BD3-ACEB-D2C88CBE3D24}" dt="2023-03-02T15:16:03.172" v="361" actId="1076"/>
          <ac:cxnSpMkLst>
            <pc:docMk/>
            <pc:sldMk cId="0" sldId="270"/>
            <ac:cxnSpMk id="11" creationId="{79FA1C4B-E1EE-18F7-6286-C5321132707D}"/>
          </ac:cxnSpMkLst>
        </pc:cxnChg>
        <pc:cxnChg chg="add mod">
          <ac:chgData name="БСУ" userId="bdbaa275-9249-41b1-8d15-242f632c67bf" providerId="ADAL" clId="{5E25A11F-4534-4BD3-ACEB-D2C88CBE3D24}" dt="2023-03-02T15:16:03.172" v="361" actId="1076"/>
          <ac:cxnSpMkLst>
            <pc:docMk/>
            <pc:sldMk cId="0" sldId="270"/>
            <ac:cxnSpMk id="12" creationId="{E2C2EAF5-84C3-DB88-D8C9-E5775BD74F01}"/>
          </ac:cxnSpMkLst>
        </pc:cxnChg>
        <pc:cxnChg chg="add mod">
          <ac:chgData name="БСУ" userId="bdbaa275-9249-41b1-8d15-242f632c67bf" providerId="ADAL" clId="{5E25A11F-4534-4BD3-ACEB-D2C88CBE3D24}" dt="2023-03-02T15:16:03.172" v="361" actId="1076"/>
          <ac:cxnSpMkLst>
            <pc:docMk/>
            <pc:sldMk cId="0" sldId="270"/>
            <ac:cxnSpMk id="17" creationId="{CA999253-C2B5-B206-0381-9EAE1E846A57}"/>
          </ac:cxnSpMkLst>
        </pc:cxnChg>
        <pc:cxnChg chg="del mod">
          <ac:chgData name="БСУ" userId="bdbaa275-9249-41b1-8d15-242f632c67bf" providerId="ADAL" clId="{5E25A11F-4534-4BD3-ACEB-D2C88CBE3D24}" dt="2023-03-02T15:15:46.514" v="358" actId="478"/>
          <ac:cxnSpMkLst>
            <pc:docMk/>
            <pc:sldMk cId="0" sldId="270"/>
            <ac:cxnSpMk id="317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15:46.514" v="358" actId="478"/>
          <ac:cxnSpMkLst>
            <pc:docMk/>
            <pc:sldMk cId="0" sldId="270"/>
            <ac:cxnSpMk id="318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15:46.514" v="358" actId="478"/>
          <ac:cxnSpMkLst>
            <pc:docMk/>
            <pc:sldMk cId="0" sldId="270"/>
            <ac:cxnSpMk id="319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15:46.514" v="358" actId="478"/>
          <ac:cxnSpMkLst>
            <pc:docMk/>
            <pc:sldMk cId="0" sldId="270"/>
            <ac:cxnSpMk id="320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15:46.514" v="358" actId="478"/>
          <ac:cxnSpMkLst>
            <pc:docMk/>
            <pc:sldMk cId="0" sldId="270"/>
            <ac:cxnSpMk id="325" creationId="{00000000-0000-0000-0000-000000000000}"/>
          </ac:cxnSpMkLst>
        </pc:cxnChg>
      </pc:sldChg>
      <pc:sldChg chg="modSp add mod">
        <pc:chgData name="БСУ" userId="bdbaa275-9249-41b1-8d15-242f632c67bf" providerId="ADAL" clId="{5E25A11F-4534-4BD3-ACEB-D2C88CBE3D24}" dt="2023-03-02T15:17:30.165" v="385" actId="1076"/>
        <pc:sldMkLst>
          <pc:docMk/>
          <pc:sldMk cId="0" sldId="271"/>
        </pc:sldMkLst>
        <pc:spChg chg="mod">
          <ac:chgData name="БСУ" userId="bdbaa275-9249-41b1-8d15-242f632c67bf" providerId="ADAL" clId="{5E25A11F-4534-4BD3-ACEB-D2C88CBE3D24}" dt="2023-03-02T15:17:10.781" v="381" actId="207"/>
          <ac:spMkLst>
            <pc:docMk/>
            <pc:sldMk cId="0" sldId="271"/>
            <ac:spMk id="33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17:10.781" v="381" actId="207"/>
          <ac:spMkLst>
            <pc:docMk/>
            <pc:sldMk cId="0" sldId="271"/>
            <ac:spMk id="332" creationId="{00000000-0000-0000-0000-000000000000}"/>
          </ac:spMkLst>
        </pc:spChg>
        <pc:picChg chg="mod">
          <ac:chgData name="БСУ" userId="bdbaa275-9249-41b1-8d15-242f632c67bf" providerId="ADAL" clId="{5E25A11F-4534-4BD3-ACEB-D2C88CBE3D24}" dt="2023-03-02T15:17:30.165" v="385" actId="1076"/>
          <ac:picMkLst>
            <pc:docMk/>
            <pc:sldMk cId="0" sldId="271"/>
            <ac:picMk id="333" creationId="{00000000-0000-0000-0000-000000000000}"/>
          </ac:picMkLst>
        </pc:picChg>
      </pc:sldChg>
      <pc:sldChg chg="modSp add mod">
        <pc:chgData name="БСУ" userId="bdbaa275-9249-41b1-8d15-242f632c67bf" providerId="ADAL" clId="{5E25A11F-4534-4BD3-ACEB-D2C88CBE3D24}" dt="2023-03-02T15:19:03.752" v="410" actId="207"/>
        <pc:sldMkLst>
          <pc:docMk/>
          <pc:sldMk cId="0" sldId="272"/>
        </pc:sldMkLst>
        <pc:spChg chg="mod">
          <ac:chgData name="БСУ" userId="bdbaa275-9249-41b1-8d15-242f632c67bf" providerId="ADAL" clId="{5E25A11F-4534-4BD3-ACEB-D2C88CBE3D24}" dt="2023-03-02T15:18:19.034" v="402" actId="1076"/>
          <ac:spMkLst>
            <pc:docMk/>
            <pc:sldMk cId="0" sldId="272"/>
            <ac:spMk id="33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18:19.034" v="402" actId="1076"/>
          <ac:spMkLst>
            <pc:docMk/>
            <pc:sldMk cId="0" sldId="272"/>
            <ac:spMk id="33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19:03.752" v="410" actId="207"/>
          <ac:spMkLst>
            <pc:docMk/>
            <pc:sldMk cId="0" sldId="272"/>
            <ac:spMk id="34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19:03.752" v="410" actId="207"/>
          <ac:spMkLst>
            <pc:docMk/>
            <pc:sldMk cId="0" sldId="272"/>
            <ac:spMk id="34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19:03.752" v="410" actId="207"/>
          <ac:spMkLst>
            <pc:docMk/>
            <pc:sldMk cId="0" sldId="272"/>
            <ac:spMk id="34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19:03.752" v="410" actId="207"/>
          <ac:spMkLst>
            <pc:docMk/>
            <pc:sldMk cId="0" sldId="272"/>
            <ac:spMk id="34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19:03.752" v="410" actId="207"/>
          <ac:spMkLst>
            <pc:docMk/>
            <pc:sldMk cId="0" sldId="272"/>
            <ac:spMk id="34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19:03.752" v="410" actId="207"/>
          <ac:spMkLst>
            <pc:docMk/>
            <pc:sldMk cId="0" sldId="272"/>
            <ac:spMk id="34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19:03.752" v="410" actId="207"/>
          <ac:spMkLst>
            <pc:docMk/>
            <pc:sldMk cId="0" sldId="272"/>
            <ac:spMk id="34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19:03.752" v="410" actId="207"/>
          <ac:spMkLst>
            <pc:docMk/>
            <pc:sldMk cId="0" sldId="272"/>
            <ac:spMk id="347" creationId="{00000000-0000-0000-0000-000000000000}"/>
          </ac:spMkLst>
        </pc:spChg>
        <pc:cxnChg chg="mod">
          <ac:chgData name="БСУ" userId="bdbaa275-9249-41b1-8d15-242f632c67bf" providerId="ADAL" clId="{5E25A11F-4534-4BD3-ACEB-D2C88CBE3D24}" dt="2023-03-02T15:18:42.938" v="405" actId="1582"/>
          <ac:cxnSpMkLst>
            <pc:docMk/>
            <pc:sldMk cId="0" sldId="272"/>
            <ac:cxnSpMk id="348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18:42.938" v="405" actId="1582"/>
          <ac:cxnSpMkLst>
            <pc:docMk/>
            <pc:sldMk cId="0" sldId="272"/>
            <ac:cxnSpMk id="349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18:42.938" v="405" actId="1582"/>
          <ac:cxnSpMkLst>
            <pc:docMk/>
            <pc:sldMk cId="0" sldId="272"/>
            <ac:cxnSpMk id="350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18:42.938" v="405" actId="1582"/>
          <ac:cxnSpMkLst>
            <pc:docMk/>
            <pc:sldMk cId="0" sldId="272"/>
            <ac:cxnSpMk id="351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18:51.226" v="407" actId="1582"/>
          <ac:cxnSpMkLst>
            <pc:docMk/>
            <pc:sldMk cId="0" sldId="272"/>
            <ac:cxnSpMk id="352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18:42.938" v="405" actId="1582"/>
          <ac:cxnSpMkLst>
            <pc:docMk/>
            <pc:sldMk cId="0" sldId="272"/>
            <ac:cxnSpMk id="353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18:42.938" v="405" actId="1582"/>
          <ac:cxnSpMkLst>
            <pc:docMk/>
            <pc:sldMk cId="0" sldId="272"/>
            <ac:cxnSpMk id="354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18:42.938" v="405" actId="1582"/>
          <ac:cxnSpMkLst>
            <pc:docMk/>
            <pc:sldMk cId="0" sldId="272"/>
            <ac:cxnSpMk id="355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18:42.938" v="405" actId="1582"/>
          <ac:cxnSpMkLst>
            <pc:docMk/>
            <pc:sldMk cId="0" sldId="272"/>
            <ac:cxnSpMk id="356" creationId="{00000000-0000-0000-0000-000000000000}"/>
          </ac:cxnSpMkLst>
        </pc:cxnChg>
      </pc:sldChg>
      <pc:sldChg chg="modSp add mod">
        <pc:chgData name="БСУ" userId="bdbaa275-9249-41b1-8d15-242f632c67bf" providerId="ADAL" clId="{5E25A11F-4534-4BD3-ACEB-D2C88CBE3D24}" dt="2023-03-02T15:20:00.459" v="441" actId="1076"/>
        <pc:sldMkLst>
          <pc:docMk/>
          <pc:sldMk cId="0" sldId="273"/>
        </pc:sldMkLst>
        <pc:spChg chg="mod">
          <ac:chgData name="БСУ" userId="bdbaa275-9249-41b1-8d15-242f632c67bf" providerId="ADAL" clId="{5E25A11F-4534-4BD3-ACEB-D2C88CBE3D24}" dt="2023-03-02T15:20:00.459" v="441" actId="1076"/>
          <ac:spMkLst>
            <pc:docMk/>
            <pc:sldMk cId="0" sldId="273"/>
            <ac:spMk id="36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20:00.459" v="441" actId="1076"/>
          <ac:spMkLst>
            <pc:docMk/>
            <pc:sldMk cId="0" sldId="273"/>
            <ac:spMk id="362" creationId="{00000000-0000-0000-0000-000000000000}"/>
          </ac:spMkLst>
        </pc:spChg>
      </pc:sldChg>
      <pc:sldChg chg="addSp delSp modSp add mod setBg modClrScheme chgLayout modNotes">
        <pc:chgData name="БСУ" userId="bdbaa275-9249-41b1-8d15-242f632c67bf" providerId="ADAL" clId="{5E25A11F-4534-4BD3-ACEB-D2C88CBE3D24}" dt="2023-03-02T15:25:25.323" v="503" actId="478"/>
        <pc:sldMkLst>
          <pc:docMk/>
          <pc:sldMk cId="0" sldId="274"/>
        </pc:sldMkLst>
        <pc:spChg chg="add del mod ord">
          <ac:chgData name="БСУ" userId="bdbaa275-9249-41b1-8d15-242f632c67bf" providerId="ADAL" clId="{5E25A11F-4534-4BD3-ACEB-D2C88CBE3D24}" dt="2023-03-02T15:24:25.797" v="492"/>
          <ac:spMkLst>
            <pc:docMk/>
            <pc:sldMk cId="0" sldId="274"/>
            <ac:spMk id="2" creationId="{90ECF20D-4301-EE4B-7607-FBC8B3FD5A63}"/>
          </ac:spMkLst>
        </pc:spChg>
        <pc:spChg chg="add del mod">
          <ac:chgData name="БСУ" userId="bdbaa275-9249-41b1-8d15-242f632c67bf" providerId="ADAL" clId="{5E25A11F-4534-4BD3-ACEB-D2C88CBE3D24}" dt="2023-03-02T15:24:25.797" v="492"/>
          <ac:spMkLst>
            <pc:docMk/>
            <pc:sldMk cId="0" sldId="274"/>
            <ac:spMk id="3" creationId="{CF7B5546-93DA-201B-A6EB-8BF6F647BB36}"/>
          </ac:spMkLst>
        </pc:spChg>
        <pc:spChg chg="add del mod">
          <ac:chgData name="БСУ" userId="bdbaa275-9249-41b1-8d15-242f632c67bf" providerId="ADAL" clId="{5E25A11F-4534-4BD3-ACEB-D2C88CBE3D24}" dt="2023-03-02T15:25:25.323" v="503" actId="478"/>
          <ac:spMkLst>
            <pc:docMk/>
            <pc:sldMk cId="0" sldId="274"/>
            <ac:spMk id="4" creationId="{A0598053-096A-61FB-F02E-9D7887058A15}"/>
          </ac:spMkLst>
        </pc:spChg>
        <pc:spChg chg="mod ord">
          <ac:chgData name="БСУ" userId="bdbaa275-9249-41b1-8d15-242f632c67bf" providerId="ADAL" clId="{5E25A11F-4534-4BD3-ACEB-D2C88CBE3D24}" dt="2023-03-02T15:25:21.878" v="502" actId="14100"/>
          <ac:spMkLst>
            <pc:docMk/>
            <pc:sldMk cId="0" sldId="274"/>
            <ac:spMk id="36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22:36.931" v="465" actId="207"/>
          <ac:spMkLst>
            <pc:docMk/>
            <pc:sldMk cId="0" sldId="274"/>
            <ac:spMk id="36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22:36.931" v="465" actId="207"/>
          <ac:spMkLst>
            <pc:docMk/>
            <pc:sldMk cId="0" sldId="274"/>
            <ac:spMk id="36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22:36.931" v="465" actId="207"/>
          <ac:spMkLst>
            <pc:docMk/>
            <pc:sldMk cId="0" sldId="274"/>
            <ac:spMk id="37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22:36.931" v="465" actId="207"/>
          <ac:spMkLst>
            <pc:docMk/>
            <pc:sldMk cId="0" sldId="274"/>
            <ac:spMk id="37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22:36.931" v="465" actId="207"/>
          <ac:spMkLst>
            <pc:docMk/>
            <pc:sldMk cId="0" sldId="274"/>
            <ac:spMk id="37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22:36.931" v="465" actId="207"/>
          <ac:spMkLst>
            <pc:docMk/>
            <pc:sldMk cId="0" sldId="274"/>
            <ac:spMk id="37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22:43.529" v="467" actId="207"/>
          <ac:spMkLst>
            <pc:docMk/>
            <pc:sldMk cId="0" sldId="274"/>
            <ac:spMk id="37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22:43.529" v="467" actId="207"/>
          <ac:spMkLst>
            <pc:docMk/>
            <pc:sldMk cId="0" sldId="274"/>
            <ac:spMk id="37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22:53.394" v="470" actId="2085"/>
          <ac:spMkLst>
            <pc:docMk/>
            <pc:sldMk cId="0" sldId="274"/>
            <ac:spMk id="38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22:48.348" v="469" actId="207"/>
          <ac:spMkLst>
            <pc:docMk/>
            <pc:sldMk cId="0" sldId="274"/>
            <ac:spMk id="385" creationId="{00000000-0000-0000-0000-000000000000}"/>
          </ac:spMkLst>
        </pc:spChg>
        <pc:cxnChg chg="mod">
          <ac:chgData name="БСУ" userId="bdbaa275-9249-41b1-8d15-242f632c67bf" providerId="ADAL" clId="{5E25A11F-4534-4BD3-ACEB-D2C88CBE3D24}" dt="2023-03-02T15:22:28.057" v="462" actId="1582"/>
          <ac:cxnSpMkLst>
            <pc:docMk/>
            <pc:sldMk cId="0" sldId="274"/>
            <ac:cxnSpMk id="376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22:28.057" v="462" actId="1582"/>
          <ac:cxnSpMkLst>
            <pc:docMk/>
            <pc:sldMk cId="0" sldId="274"/>
            <ac:cxnSpMk id="377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22:28.057" v="462" actId="1582"/>
          <ac:cxnSpMkLst>
            <pc:docMk/>
            <pc:sldMk cId="0" sldId="274"/>
            <ac:cxnSpMk id="378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22:28.057" v="462" actId="1582"/>
          <ac:cxnSpMkLst>
            <pc:docMk/>
            <pc:sldMk cId="0" sldId="274"/>
            <ac:cxnSpMk id="379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22:28.057" v="462" actId="1582"/>
          <ac:cxnSpMkLst>
            <pc:docMk/>
            <pc:sldMk cId="0" sldId="274"/>
            <ac:cxnSpMk id="380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22:28.057" v="462" actId="1582"/>
          <ac:cxnSpMkLst>
            <pc:docMk/>
            <pc:sldMk cId="0" sldId="274"/>
            <ac:cxnSpMk id="381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22:28.057" v="462" actId="1582"/>
          <ac:cxnSpMkLst>
            <pc:docMk/>
            <pc:sldMk cId="0" sldId="274"/>
            <ac:cxnSpMk id="382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22:28.057" v="462" actId="1582"/>
          <ac:cxnSpMkLst>
            <pc:docMk/>
            <pc:sldMk cId="0" sldId="274"/>
            <ac:cxnSpMk id="383" creationId="{00000000-0000-0000-0000-000000000000}"/>
          </ac:cxnSpMkLst>
        </pc:cxnChg>
      </pc:sldChg>
      <pc:sldChg chg="add del setBg modNotes">
        <pc:chgData name="БСУ" userId="bdbaa275-9249-41b1-8d15-242f632c67bf" providerId="ADAL" clId="{5E25A11F-4534-4BD3-ACEB-D2C88CBE3D24}" dt="2023-03-02T15:27:29.295" v="521" actId="47"/>
        <pc:sldMkLst>
          <pc:docMk/>
          <pc:sldMk cId="0" sldId="275"/>
        </pc:sldMkLst>
      </pc:sldChg>
      <pc:sldChg chg="add del setBg modNotes">
        <pc:chgData name="БСУ" userId="bdbaa275-9249-41b1-8d15-242f632c67bf" providerId="ADAL" clId="{5E25A11F-4534-4BD3-ACEB-D2C88CBE3D24}" dt="2023-03-02T15:28:48.387" v="543" actId="47"/>
        <pc:sldMkLst>
          <pc:docMk/>
          <pc:sldMk cId="0" sldId="276"/>
        </pc:sldMkLst>
      </pc:sldChg>
      <pc:sldChg chg="add del setBg modNotes">
        <pc:chgData name="БСУ" userId="bdbaa275-9249-41b1-8d15-242f632c67bf" providerId="ADAL" clId="{5E25A11F-4534-4BD3-ACEB-D2C88CBE3D24}" dt="2023-03-02T15:30:30.245" v="559" actId="47"/>
        <pc:sldMkLst>
          <pc:docMk/>
          <pc:sldMk cId="0" sldId="277"/>
        </pc:sldMkLst>
      </pc:sldChg>
      <pc:sldChg chg="add del setBg modNotes">
        <pc:chgData name="БСУ" userId="bdbaa275-9249-41b1-8d15-242f632c67bf" providerId="ADAL" clId="{5E25A11F-4534-4BD3-ACEB-D2C88CBE3D24}" dt="2023-03-02T15:31:43.350" v="571" actId="47"/>
        <pc:sldMkLst>
          <pc:docMk/>
          <pc:sldMk cId="0" sldId="278"/>
        </pc:sldMkLst>
      </pc:sldChg>
      <pc:sldChg chg="add del setBg modNotes">
        <pc:chgData name="БСУ" userId="bdbaa275-9249-41b1-8d15-242f632c67bf" providerId="ADAL" clId="{5E25A11F-4534-4BD3-ACEB-D2C88CBE3D24}" dt="2023-03-02T15:32:47.170" v="584" actId="47"/>
        <pc:sldMkLst>
          <pc:docMk/>
          <pc:sldMk cId="0" sldId="279"/>
        </pc:sldMkLst>
      </pc:sldChg>
      <pc:sldChg chg="add del setBg modNotes">
        <pc:chgData name="БСУ" userId="bdbaa275-9249-41b1-8d15-242f632c67bf" providerId="ADAL" clId="{5E25A11F-4534-4BD3-ACEB-D2C88CBE3D24}" dt="2023-03-02T15:34:02.312" v="600" actId="47"/>
        <pc:sldMkLst>
          <pc:docMk/>
          <pc:sldMk cId="0" sldId="280"/>
        </pc:sldMkLst>
      </pc:sldChg>
      <pc:sldChg chg="add del setBg modNotes">
        <pc:chgData name="БСУ" userId="bdbaa275-9249-41b1-8d15-242f632c67bf" providerId="ADAL" clId="{5E25A11F-4534-4BD3-ACEB-D2C88CBE3D24}" dt="2023-03-02T15:34:54.559" v="611" actId="47"/>
        <pc:sldMkLst>
          <pc:docMk/>
          <pc:sldMk cId="0" sldId="281"/>
        </pc:sldMkLst>
      </pc:sldChg>
      <pc:sldChg chg="add del setBg modNotes">
        <pc:chgData name="БСУ" userId="bdbaa275-9249-41b1-8d15-242f632c67bf" providerId="ADAL" clId="{5E25A11F-4534-4BD3-ACEB-D2C88CBE3D24}" dt="2023-03-02T15:35:57.541" v="624" actId="47"/>
        <pc:sldMkLst>
          <pc:docMk/>
          <pc:sldMk cId="0" sldId="282"/>
        </pc:sldMkLst>
      </pc:sldChg>
      <pc:sldChg chg="add del setBg modNotes">
        <pc:chgData name="БСУ" userId="bdbaa275-9249-41b1-8d15-242f632c67bf" providerId="ADAL" clId="{5E25A11F-4534-4BD3-ACEB-D2C88CBE3D24}" dt="2023-03-02T15:36:55.976" v="635" actId="47"/>
        <pc:sldMkLst>
          <pc:docMk/>
          <pc:sldMk cId="0" sldId="283"/>
        </pc:sldMkLst>
      </pc:sldChg>
      <pc:sldChg chg="add del setBg modNotes">
        <pc:chgData name="БСУ" userId="bdbaa275-9249-41b1-8d15-242f632c67bf" providerId="ADAL" clId="{5E25A11F-4534-4BD3-ACEB-D2C88CBE3D24}" dt="2023-03-02T15:37:47.376" v="648" actId="47"/>
        <pc:sldMkLst>
          <pc:docMk/>
          <pc:sldMk cId="0" sldId="284"/>
        </pc:sldMkLst>
      </pc:sldChg>
      <pc:sldChg chg="add del setBg modNotes">
        <pc:chgData name="БСУ" userId="bdbaa275-9249-41b1-8d15-242f632c67bf" providerId="ADAL" clId="{5E25A11F-4534-4BD3-ACEB-D2C88CBE3D24}" dt="2023-03-02T15:38:21.105" v="656" actId="47"/>
        <pc:sldMkLst>
          <pc:docMk/>
          <pc:sldMk cId="0" sldId="285"/>
        </pc:sldMkLst>
      </pc:sldChg>
      <pc:sldChg chg="modSp add mod setBg modNotes">
        <pc:chgData name="БСУ" userId="bdbaa275-9249-41b1-8d15-242f632c67bf" providerId="ADAL" clId="{5E25A11F-4534-4BD3-ACEB-D2C88CBE3D24}" dt="2023-03-02T15:39:24.815" v="671" actId="207"/>
        <pc:sldMkLst>
          <pc:docMk/>
          <pc:sldMk cId="0" sldId="286"/>
        </pc:sldMkLst>
        <pc:spChg chg="mod">
          <ac:chgData name="БСУ" userId="bdbaa275-9249-41b1-8d15-242f632c67bf" providerId="ADAL" clId="{5E25A11F-4534-4BD3-ACEB-D2C88CBE3D24}" dt="2023-03-02T15:38:49.721" v="663" actId="1076"/>
          <ac:spMkLst>
            <pc:docMk/>
            <pc:sldMk cId="0" sldId="286"/>
            <ac:spMk id="55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39:15.310" v="670" actId="403"/>
          <ac:spMkLst>
            <pc:docMk/>
            <pc:sldMk cId="0" sldId="286"/>
            <ac:spMk id="55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39:15.310" v="670" actId="403"/>
          <ac:spMkLst>
            <pc:docMk/>
            <pc:sldMk cId="0" sldId="286"/>
            <ac:spMk id="55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39:15.310" v="670" actId="403"/>
          <ac:spMkLst>
            <pc:docMk/>
            <pc:sldMk cId="0" sldId="286"/>
            <ac:spMk id="55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39:15.310" v="670" actId="403"/>
          <ac:spMkLst>
            <pc:docMk/>
            <pc:sldMk cId="0" sldId="286"/>
            <ac:spMk id="55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39:15.310" v="670" actId="403"/>
          <ac:spMkLst>
            <pc:docMk/>
            <pc:sldMk cId="0" sldId="286"/>
            <ac:spMk id="56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39:15.310" v="670" actId="403"/>
          <ac:spMkLst>
            <pc:docMk/>
            <pc:sldMk cId="0" sldId="286"/>
            <ac:spMk id="56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39:24.815" v="671" actId="207"/>
          <ac:spMkLst>
            <pc:docMk/>
            <pc:sldMk cId="0" sldId="286"/>
            <ac:spMk id="56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39:24.815" v="671" actId="207"/>
          <ac:spMkLst>
            <pc:docMk/>
            <pc:sldMk cId="0" sldId="286"/>
            <ac:spMk id="56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39:24.815" v="671" actId="207"/>
          <ac:spMkLst>
            <pc:docMk/>
            <pc:sldMk cId="0" sldId="286"/>
            <ac:spMk id="569" creationId="{00000000-0000-0000-0000-000000000000}"/>
          </ac:spMkLst>
        </pc:spChg>
        <pc:cxnChg chg="mod">
          <ac:chgData name="БСУ" userId="bdbaa275-9249-41b1-8d15-242f632c67bf" providerId="ADAL" clId="{5E25A11F-4534-4BD3-ACEB-D2C88CBE3D24}" dt="2023-03-02T15:39:04.784" v="665" actId="1582"/>
          <ac:cxnSpMkLst>
            <pc:docMk/>
            <pc:sldMk cId="0" sldId="286"/>
            <ac:cxnSpMk id="562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39:04.784" v="665" actId="1582"/>
          <ac:cxnSpMkLst>
            <pc:docMk/>
            <pc:sldMk cId="0" sldId="286"/>
            <ac:cxnSpMk id="563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39:04.784" v="665" actId="1582"/>
          <ac:cxnSpMkLst>
            <pc:docMk/>
            <pc:sldMk cId="0" sldId="286"/>
            <ac:cxnSpMk id="564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39:04.784" v="665" actId="1582"/>
          <ac:cxnSpMkLst>
            <pc:docMk/>
            <pc:sldMk cId="0" sldId="286"/>
            <ac:cxnSpMk id="565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39:04.784" v="665" actId="1582"/>
          <ac:cxnSpMkLst>
            <pc:docMk/>
            <pc:sldMk cId="0" sldId="286"/>
            <ac:cxnSpMk id="566" creationId="{00000000-0000-0000-0000-000000000000}"/>
          </ac:cxnSpMkLst>
        </pc:cxnChg>
      </pc:sldChg>
      <pc:sldChg chg="addSp delSp modSp add mod">
        <pc:chgData name="БСУ" userId="bdbaa275-9249-41b1-8d15-242f632c67bf" providerId="ADAL" clId="{5E25A11F-4534-4BD3-ACEB-D2C88CBE3D24}" dt="2023-03-02T15:42:35.707" v="748" actId="14100"/>
        <pc:sldMkLst>
          <pc:docMk/>
          <pc:sldMk cId="0" sldId="287"/>
        </pc:sldMkLst>
        <pc:spChg chg="add del mod">
          <ac:chgData name="БСУ" userId="bdbaa275-9249-41b1-8d15-242f632c67bf" providerId="ADAL" clId="{5E25A11F-4534-4BD3-ACEB-D2C88CBE3D24}" dt="2023-03-02T15:41:28.347" v="733" actId="478"/>
          <ac:spMkLst>
            <pc:docMk/>
            <pc:sldMk cId="0" sldId="287"/>
            <ac:spMk id="3" creationId="{02E4453A-5FC3-AA17-DB77-3661B44CD853}"/>
          </ac:spMkLst>
        </pc:spChg>
        <pc:spChg chg="add mod">
          <ac:chgData name="БСУ" userId="bdbaa275-9249-41b1-8d15-242f632c67bf" providerId="ADAL" clId="{5E25A11F-4534-4BD3-ACEB-D2C88CBE3D24}" dt="2023-03-02T15:41:32.188" v="735" actId="20577"/>
          <ac:spMkLst>
            <pc:docMk/>
            <pc:sldMk cId="0" sldId="287"/>
            <ac:spMk id="4" creationId="{47659B0B-1188-B73B-88A6-409CFF8726C6}"/>
          </ac:spMkLst>
        </pc:spChg>
        <pc:spChg chg="del mod">
          <ac:chgData name="БСУ" userId="bdbaa275-9249-41b1-8d15-242f632c67bf" providerId="ADAL" clId="{5E25A11F-4534-4BD3-ACEB-D2C88CBE3D24}" dt="2023-03-02T15:41:26.945" v="732" actId="478"/>
          <ac:spMkLst>
            <pc:docMk/>
            <pc:sldMk cId="0" sldId="287"/>
            <ac:spMk id="57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42:04.810" v="742" actId="207"/>
          <ac:spMkLst>
            <pc:docMk/>
            <pc:sldMk cId="0" sldId="287"/>
            <ac:spMk id="57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42:35.707" v="748" actId="14100"/>
          <ac:spMkLst>
            <pc:docMk/>
            <pc:sldMk cId="0" sldId="287"/>
            <ac:spMk id="576" creationId="{00000000-0000-0000-0000-000000000000}"/>
          </ac:spMkLst>
        </pc:spChg>
      </pc:sldChg>
      <pc:sldChg chg="modSp add mod">
        <pc:chgData name="БСУ" userId="bdbaa275-9249-41b1-8d15-242f632c67bf" providerId="ADAL" clId="{5E25A11F-4534-4BD3-ACEB-D2C88CBE3D24}" dt="2023-03-02T15:41:18.424" v="731" actId="1076"/>
        <pc:sldMkLst>
          <pc:docMk/>
          <pc:sldMk cId="0" sldId="288"/>
        </pc:sldMkLst>
        <pc:spChg chg="mod">
          <ac:chgData name="БСУ" userId="bdbaa275-9249-41b1-8d15-242f632c67bf" providerId="ADAL" clId="{5E25A11F-4534-4BD3-ACEB-D2C88CBE3D24}" dt="2023-03-02T15:41:18.424" v="731" actId="1076"/>
          <ac:spMkLst>
            <pc:docMk/>
            <pc:sldMk cId="0" sldId="288"/>
            <ac:spMk id="58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41:18.424" v="731" actId="1076"/>
          <ac:spMkLst>
            <pc:docMk/>
            <pc:sldMk cId="0" sldId="288"/>
            <ac:spMk id="582" creationId="{00000000-0000-0000-0000-000000000000}"/>
          </ac:spMkLst>
        </pc:spChg>
      </pc:sldChg>
      <pc:sldChg chg="addSp delSp modSp add mod">
        <pc:chgData name="БСУ" userId="bdbaa275-9249-41b1-8d15-242f632c67bf" providerId="ADAL" clId="{5E25A11F-4534-4BD3-ACEB-D2C88CBE3D24}" dt="2023-03-02T15:47:15.879" v="802" actId="1076"/>
        <pc:sldMkLst>
          <pc:docMk/>
          <pc:sldMk cId="0" sldId="289"/>
        </pc:sldMkLst>
        <pc:spChg chg="add mod">
          <ac:chgData name="БСУ" userId="bdbaa275-9249-41b1-8d15-242f632c67bf" providerId="ADAL" clId="{5E25A11F-4534-4BD3-ACEB-D2C88CBE3D24}" dt="2023-03-02T15:47:15.879" v="802" actId="1076"/>
          <ac:spMkLst>
            <pc:docMk/>
            <pc:sldMk cId="0" sldId="289"/>
            <ac:spMk id="2" creationId="{7DBA5CD7-DA6F-5A1D-0447-5325952D1894}"/>
          </ac:spMkLst>
        </pc:spChg>
        <pc:spChg chg="add mod">
          <ac:chgData name="БСУ" userId="bdbaa275-9249-41b1-8d15-242f632c67bf" providerId="ADAL" clId="{5E25A11F-4534-4BD3-ACEB-D2C88CBE3D24}" dt="2023-03-02T15:47:15.879" v="802" actId="1076"/>
          <ac:spMkLst>
            <pc:docMk/>
            <pc:sldMk cId="0" sldId="289"/>
            <ac:spMk id="3" creationId="{4C579E2F-158A-2C9B-ADBD-6D2A4B549A49}"/>
          </ac:spMkLst>
        </pc:spChg>
        <pc:spChg chg="add mod">
          <ac:chgData name="БСУ" userId="bdbaa275-9249-41b1-8d15-242f632c67bf" providerId="ADAL" clId="{5E25A11F-4534-4BD3-ACEB-D2C88CBE3D24}" dt="2023-03-02T15:47:15.879" v="802" actId="1076"/>
          <ac:spMkLst>
            <pc:docMk/>
            <pc:sldMk cId="0" sldId="289"/>
            <ac:spMk id="4" creationId="{A40586C3-84A4-4F49-7F7B-2EAE80422ABC}"/>
          </ac:spMkLst>
        </pc:spChg>
        <pc:spChg chg="add mod">
          <ac:chgData name="БСУ" userId="bdbaa275-9249-41b1-8d15-242f632c67bf" providerId="ADAL" clId="{5E25A11F-4534-4BD3-ACEB-D2C88CBE3D24}" dt="2023-03-02T15:47:15.879" v="802" actId="1076"/>
          <ac:spMkLst>
            <pc:docMk/>
            <pc:sldMk cId="0" sldId="289"/>
            <ac:spMk id="5" creationId="{3B950E33-961D-D0ED-381E-FE73FE8DFC19}"/>
          </ac:spMkLst>
        </pc:spChg>
        <pc:spChg chg="add mod">
          <ac:chgData name="БСУ" userId="bdbaa275-9249-41b1-8d15-242f632c67bf" providerId="ADAL" clId="{5E25A11F-4534-4BD3-ACEB-D2C88CBE3D24}" dt="2023-03-02T15:47:15.879" v="802" actId="1076"/>
          <ac:spMkLst>
            <pc:docMk/>
            <pc:sldMk cId="0" sldId="289"/>
            <ac:spMk id="6" creationId="{386D5921-C7CF-1D57-5E7C-926633163520}"/>
          </ac:spMkLst>
        </pc:spChg>
        <pc:spChg chg="add mod">
          <ac:chgData name="БСУ" userId="bdbaa275-9249-41b1-8d15-242f632c67bf" providerId="ADAL" clId="{5E25A11F-4534-4BD3-ACEB-D2C88CBE3D24}" dt="2023-03-02T15:47:15.879" v="802" actId="1076"/>
          <ac:spMkLst>
            <pc:docMk/>
            <pc:sldMk cId="0" sldId="289"/>
            <ac:spMk id="14" creationId="{91954D34-8226-63B7-F133-53FBA707996F}"/>
          </ac:spMkLst>
        </pc:spChg>
        <pc:spChg chg="add mod">
          <ac:chgData name="БСУ" userId="bdbaa275-9249-41b1-8d15-242f632c67bf" providerId="ADAL" clId="{5E25A11F-4534-4BD3-ACEB-D2C88CBE3D24}" dt="2023-03-02T15:47:15.879" v="802" actId="1076"/>
          <ac:spMkLst>
            <pc:docMk/>
            <pc:sldMk cId="0" sldId="289"/>
            <ac:spMk id="15" creationId="{015087E9-D22C-E433-0FA4-CA824A319BD9}"/>
          </ac:spMkLst>
        </pc:spChg>
        <pc:spChg chg="add mod">
          <ac:chgData name="БСУ" userId="bdbaa275-9249-41b1-8d15-242f632c67bf" providerId="ADAL" clId="{5E25A11F-4534-4BD3-ACEB-D2C88CBE3D24}" dt="2023-03-02T15:47:15.879" v="802" actId="1076"/>
          <ac:spMkLst>
            <pc:docMk/>
            <pc:sldMk cId="0" sldId="289"/>
            <ac:spMk id="16" creationId="{1A15FD10-AF5F-E7FB-5230-5266C4930528}"/>
          </ac:spMkLst>
        </pc:spChg>
        <pc:spChg chg="add mod">
          <ac:chgData name="БСУ" userId="bdbaa275-9249-41b1-8d15-242f632c67bf" providerId="ADAL" clId="{5E25A11F-4534-4BD3-ACEB-D2C88CBE3D24}" dt="2023-03-02T15:47:15.879" v="802" actId="1076"/>
          <ac:spMkLst>
            <pc:docMk/>
            <pc:sldMk cId="0" sldId="289"/>
            <ac:spMk id="17" creationId="{96C97679-5C27-8622-FBB5-DE451508555E}"/>
          </ac:spMkLst>
        </pc:spChg>
        <pc:spChg chg="add mod">
          <ac:chgData name="БСУ" userId="bdbaa275-9249-41b1-8d15-242f632c67bf" providerId="ADAL" clId="{5E25A11F-4534-4BD3-ACEB-D2C88CBE3D24}" dt="2023-03-02T15:47:15.879" v="802" actId="1076"/>
          <ac:spMkLst>
            <pc:docMk/>
            <pc:sldMk cId="0" sldId="289"/>
            <ac:spMk id="18" creationId="{55DE160A-4AD4-9393-10BF-B54B96E6C309}"/>
          </ac:spMkLst>
        </pc:spChg>
        <pc:spChg chg="add mod">
          <ac:chgData name="БСУ" userId="bdbaa275-9249-41b1-8d15-242f632c67bf" providerId="ADAL" clId="{5E25A11F-4534-4BD3-ACEB-D2C88CBE3D24}" dt="2023-03-02T15:47:15.879" v="802" actId="1076"/>
          <ac:spMkLst>
            <pc:docMk/>
            <pc:sldMk cId="0" sldId="289"/>
            <ac:spMk id="19" creationId="{E193CA7B-B876-3715-49B5-A66FDD9361C4}"/>
          </ac:spMkLst>
        </pc:spChg>
        <pc:spChg chg="add mod">
          <ac:chgData name="БСУ" userId="bdbaa275-9249-41b1-8d15-242f632c67bf" providerId="ADAL" clId="{5E25A11F-4534-4BD3-ACEB-D2C88CBE3D24}" dt="2023-03-02T15:47:15.879" v="802" actId="1076"/>
          <ac:spMkLst>
            <pc:docMk/>
            <pc:sldMk cId="0" sldId="289"/>
            <ac:spMk id="20" creationId="{F512530B-50B1-37E9-7A69-E5FF0C5FB5BC}"/>
          </ac:spMkLst>
        </pc:spChg>
        <pc:spChg chg="mod">
          <ac:chgData name="БСУ" userId="bdbaa275-9249-41b1-8d15-242f632c67bf" providerId="ADAL" clId="{5E25A11F-4534-4BD3-ACEB-D2C88CBE3D24}" dt="2023-03-02T15:43:18.489" v="752" actId="14100"/>
          <ac:spMkLst>
            <pc:docMk/>
            <pc:sldMk cId="0" sldId="289"/>
            <ac:spMk id="587" creationId="{00000000-0000-0000-0000-000000000000}"/>
          </ac:spMkLst>
        </pc:spChg>
        <pc:picChg chg="del mod">
          <ac:chgData name="БСУ" userId="bdbaa275-9249-41b1-8d15-242f632c67bf" providerId="ADAL" clId="{5E25A11F-4534-4BD3-ACEB-D2C88CBE3D24}" dt="2023-03-02T15:47:11.738" v="800" actId="478"/>
          <ac:picMkLst>
            <pc:docMk/>
            <pc:sldMk cId="0" sldId="289"/>
            <ac:picMk id="588" creationId="{00000000-0000-0000-0000-000000000000}"/>
          </ac:picMkLst>
        </pc:picChg>
        <pc:cxnChg chg="add mod">
          <ac:chgData name="БСУ" userId="bdbaa275-9249-41b1-8d15-242f632c67bf" providerId="ADAL" clId="{5E25A11F-4534-4BD3-ACEB-D2C88CBE3D24}" dt="2023-03-02T15:47:15.879" v="802" actId="1076"/>
          <ac:cxnSpMkLst>
            <pc:docMk/>
            <pc:sldMk cId="0" sldId="289"/>
            <ac:cxnSpMk id="7" creationId="{1E69CCB7-7EF6-A8AF-6D23-C0FC41B965B8}"/>
          </ac:cxnSpMkLst>
        </pc:cxnChg>
        <pc:cxnChg chg="add mod">
          <ac:chgData name="БСУ" userId="bdbaa275-9249-41b1-8d15-242f632c67bf" providerId="ADAL" clId="{5E25A11F-4534-4BD3-ACEB-D2C88CBE3D24}" dt="2023-03-02T15:47:15.879" v="802" actId="1076"/>
          <ac:cxnSpMkLst>
            <pc:docMk/>
            <pc:sldMk cId="0" sldId="289"/>
            <ac:cxnSpMk id="8" creationId="{F0A19937-BCC3-85DD-6589-7E1A55908BFE}"/>
          </ac:cxnSpMkLst>
        </pc:cxnChg>
        <pc:cxnChg chg="add mod">
          <ac:chgData name="БСУ" userId="bdbaa275-9249-41b1-8d15-242f632c67bf" providerId="ADAL" clId="{5E25A11F-4534-4BD3-ACEB-D2C88CBE3D24}" dt="2023-03-02T15:47:15.879" v="802" actId="1076"/>
          <ac:cxnSpMkLst>
            <pc:docMk/>
            <pc:sldMk cId="0" sldId="289"/>
            <ac:cxnSpMk id="9" creationId="{AEC68E1E-AD2A-ABC0-59C3-65F52D7C42DD}"/>
          </ac:cxnSpMkLst>
        </pc:cxnChg>
        <pc:cxnChg chg="add mod">
          <ac:chgData name="БСУ" userId="bdbaa275-9249-41b1-8d15-242f632c67bf" providerId="ADAL" clId="{5E25A11F-4534-4BD3-ACEB-D2C88CBE3D24}" dt="2023-03-02T15:47:15.879" v="802" actId="1076"/>
          <ac:cxnSpMkLst>
            <pc:docMk/>
            <pc:sldMk cId="0" sldId="289"/>
            <ac:cxnSpMk id="10" creationId="{41F72148-E1A2-02F7-8BA7-3EF8167805E3}"/>
          </ac:cxnSpMkLst>
        </pc:cxnChg>
        <pc:cxnChg chg="add mod">
          <ac:chgData name="БСУ" userId="bdbaa275-9249-41b1-8d15-242f632c67bf" providerId="ADAL" clId="{5E25A11F-4534-4BD3-ACEB-D2C88CBE3D24}" dt="2023-03-02T15:47:15.879" v="802" actId="1076"/>
          <ac:cxnSpMkLst>
            <pc:docMk/>
            <pc:sldMk cId="0" sldId="289"/>
            <ac:cxnSpMk id="11" creationId="{94D50438-16F3-57FA-3D47-F5C8935242E4}"/>
          </ac:cxnSpMkLst>
        </pc:cxnChg>
        <pc:cxnChg chg="add mod">
          <ac:chgData name="БСУ" userId="bdbaa275-9249-41b1-8d15-242f632c67bf" providerId="ADAL" clId="{5E25A11F-4534-4BD3-ACEB-D2C88CBE3D24}" dt="2023-03-02T15:47:15.879" v="802" actId="1076"/>
          <ac:cxnSpMkLst>
            <pc:docMk/>
            <pc:sldMk cId="0" sldId="289"/>
            <ac:cxnSpMk id="12" creationId="{DF1314ED-75A6-73EC-C7C8-F5A7B3C6B35C}"/>
          </ac:cxnSpMkLst>
        </pc:cxnChg>
        <pc:cxnChg chg="add mod">
          <ac:chgData name="БСУ" userId="bdbaa275-9249-41b1-8d15-242f632c67bf" providerId="ADAL" clId="{5E25A11F-4534-4BD3-ACEB-D2C88CBE3D24}" dt="2023-03-02T15:47:15.879" v="802" actId="1076"/>
          <ac:cxnSpMkLst>
            <pc:docMk/>
            <pc:sldMk cId="0" sldId="289"/>
            <ac:cxnSpMk id="13" creationId="{B487D72B-9BC3-4CAC-38C2-EDD0FA756093}"/>
          </ac:cxnSpMkLst>
        </pc:cxnChg>
      </pc:sldChg>
      <pc:sldChg chg="modSp add mod">
        <pc:chgData name="БСУ" userId="bdbaa275-9249-41b1-8d15-242f632c67bf" providerId="ADAL" clId="{5E25A11F-4534-4BD3-ACEB-D2C88CBE3D24}" dt="2023-03-02T16:13:01.159" v="1066" actId="20577"/>
        <pc:sldMkLst>
          <pc:docMk/>
          <pc:sldMk cId="0" sldId="290"/>
        </pc:sldMkLst>
        <pc:spChg chg="mod">
          <ac:chgData name="БСУ" userId="bdbaa275-9249-41b1-8d15-242f632c67bf" providerId="ADAL" clId="{5E25A11F-4534-4BD3-ACEB-D2C88CBE3D24}" dt="2023-03-02T16:13:01.159" v="1066" actId="20577"/>
          <ac:spMkLst>
            <pc:docMk/>
            <pc:sldMk cId="0" sldId="290"/>
            <ac:spMk id="59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44:30.434" v="769" actId="1076"/>
          <ac:spMkLst>
            <pc:docMk/>
            <pc:sldMk cId="0" sldId="290"/>
            <ac:spMk id="59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45:15.325" v="775" actId="1582"/>
          <ac:spMkLst>
            <pc:docMk/>
            <pc:sldMk cId="0" sldId="290"/>
            <ac:spMk id="59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45:15.325" v="775" actId="1582"/>
          <ac:spMkLst>
            <pc:docMk/>
            <pc:sldMk cId="0" sldId="290"/>
            <ac:spMk id="59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45:15.325" v="775" actId="1582"/>
          <ac:spMkLst>
            <pc:docMk/>
            <pc:sldMk cId="0" sldId="290"/>
            <ac:spMk id="59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45:15.325" v="775" actId="1582"/>
          <ac:spMkLst>
            <pc:docMk/>
            <pc:sldMk cId="0" sldId="290"/>
            <ac:spMk id="59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45:15.325" v="775" actId="1582"/>
          <ac:spMkLst>
            <pc:docMk/>
            <pc:sldMk cId="0" sldId="290"/>
            <ac:spMk id="59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45:38.872" v="782" actId="14100"/>
          <ac:spMkLst>
            <pc:docMk/>
            <pc:sldMk cId="0" sldId="290"/>
            <ac:spMk id="60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45:48.328" v="785" actId="14100"/>
          <ac:spMkLst>
            <pc:docMk/>
            <pc:sldMk cId="0" sldId="290"/>
            <ac:spMk id="60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45:44.841" v="784" actId="14100"/>
          <ac:spMkLst>
            <pc:docMk/>
            <pc:sldMk cId="0" sldId="290"/>
            <ac:spMk id="60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45:36.351" v="781" actId="14100"/>
          <ac:spMkLst>
            <pc:docMk/>
            <pc:sldMk cId="0" sldId="290"/>
            <ac:spMk id="61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45:33.366" v="780" actId="1076"/>
          <ac:spMkLst>
            <pc:docMk/>
            <pc:sldMk cId="0" sldId="290"/>
            <ac:spMk id="61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45:21.448" v="776" actId="14100"/>
          <ac:spMkLst>
            <pc:docMk/>
            <pc:sldMk cId="0" sldId="290"/>
            <ac:spMk id="61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45:27.387" v="778" actId="1076"/>
          <ac:spMkLst>
            <pc:docMk/>
            <pc:sldMk cId="0" sldId="290"/>
            <ac:spMk id="613" creationId="{00000000-0000-0000-0000-000000000000}"/>
          </ac:spMkLst>
        </pc:spChg>
        <pc:cxnChg chg="mod">
          <ac:chgData name="БСУ" userId="bdbaa275-9249-41b1-8d15-242f632c67bf" providerId="ADAL" clId="{5E25A11F-4534-4BD3-ACEB-D2C88CBE3D24}" dt="2023-03-02T15:45:15.325" v="775" actId="1582"/>
          <ac:cxnSpMkLst>
            <pc:docMk/>
            <pc:sldMk cId="0" sldId="290"/>
            <ac:cxnSpMk id="600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45:15.325" v="775" actId="1582"/>
          <ac:cxnSpMkLst>
            <pc:docMk/>
            <pc:sldMk cId="0" sldId="290"/>
            <ac:cxnSpMk id="601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45:15.325" v="775" actId="1582"/>
          <ac:cxnSpMkLst>
            <pc:docMk/>
            <pc:sldMk cId="0" sldId="290"/>
            <ac:cxnSpMk id="602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45:15.325" v="775" actId="1582"/>
          <ac:cxnSpMkLst>
            <pc:docMk/>
            <pc:sldMk cId="0" sldId="290"/>
            <ac:cxnSpMk id="603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45:15.325" v="775" actId="1582"/>
          <ac:cxnSpMkLst>
            <pc:docMk/>
            <pc:sldMk cId="0" sldId="290"/>
            <ac:cxnSpMk id="604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45:15.325" v="775" actId="1582"/>
          <ac:cxnSpMkLst>
            <pc:docMk/>
            <pc:sldMk cId="0" sldId="290"/>
            <ac:cxnSpMk id="605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5:45:15.325" v="775" actId="1582"/>
          <ac:cxnSpMkLst>
            <pc:docMk/>
            <pc:sldMk cId="0" sldId="290"/>
            <ac:cxnSpMk id="606" creationId="{00000000-0000-0000-0000-000000000000}"/>
          </ac:cxnSpMkLst>
        </pc:cxnChg>
      </pc:sldChg>
      <pc:sldChg chg="addSp delSp modSp add mod">
        <pc:chgData name="БСУ" userId="bdbaa275-9249-41b1-8d15-242f632c67bf" providerId="ADAL" clId="{5E25A11F-4534-4BD3-ACEB-D2C88CBE3D24}" dt="2023-03-02T16:12:55.631" v="1065" actId="20577"/>
        <pc:sldMkLst>
          <pc:docMk/>
          <pc:sldMk cId="0" sldId="291"/>
        </pc:sldMkLst>
        <pc:spChg chg="add del mod">
          <ac:chgData name="БСУ" userId="bdbaa275-9249-41b1-8d15-242f632c67bf" providerId="ADAL" clId="{5E25A11F-4534-4BD3-ACEB-D2C88CBE3D24}" dt="2023-03-02T15:46:29.024" v="790" actId="478"/>
          <ac:spMkLst>
            <pc:docMk/>
            <pc:sldMk cId="0" sldId="291"/>
            <ac:spMk id="3" creationId="{1C00B6E0-80CF-833B-4ABF-5838D3925E93}"/>
          </ac:spMkLst>
        </pc:spChg>
        <pc:spChg chg="add mod">
          <ac:chgData name="БСУ" userId="bdbaa275-9249-41b1-8d15-242f632c67bf" providerId="ADAL" clId="{5E25A11F-4534-4BD3-ACEB-D2C88CBE3D24}" dt="2023-03-02T16:12:55.631" v="1065" actId="20577"/>
          <ac:spMkLst>
            <pc:docMk/>
            <pc:sldMk cId="0" sldId="291"/>
            <ac:spMk id="4" creationId="{3C4D9665-88A4-4F3A-252F-E6DFB303825D}"/>
          </ac:spMkLst>
        </pc:spChg>
        <pc:spChg chg="del">
          <ac:chgData name="БСУ" userId="bdbaa275-9249-41b1-8d15-242f632c67bf" providerId="ADAL" clId="{5E25A11F-4534-4BD3-ACEB-D2C88CBE3D24}" dt="2023-03-02T15:46:25.850" v="789" actId="478"/>
          <ac:spMkLst>
            <pc:docMk/>
            <pc:sldMk cId="0" sldId="291"/>
            <ac:spMk id="61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46:55.273" v="799" actId="14100"/>
          <ac:spMkLst>
            <pc:docMk/>
            <pc:sldMk cId="0" sldId="291"/>
            <ac:spMk id="619" creationId="{00000000-0000-0000-0000-000000000000}"/>
          </ac:spMkLst>
        </pc:spChg>
        <pc:graphicFrameChg chg="mod modGraphic">
          <ac:chgData name="БСУ" userId="bdbaa275-9249-41b1-8d15-242f632c67bf" providerId="ADAL" clId="{5E25A11F-4534-4BD3-ACEB-D2C88CBE3D24}" dt="2023-03-02T15:46:45.557" v="797" actId="1076"/>
          <ac:graphicFrameMkLst>
            <pc:docMk/>
            <pc:sldMk cId="0" sldId="291"/>
            <ac:graphicFrameMk id="620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5E25A11F-4534-4BD3-ACEB-D2C88CBE3D24}" dt="2023-03-02T16:12:52.535" v="1064" actId="20577"/>
        <pc:sldMkLst>
          <pc:docMk/>
          <pc:sldMk cId="0" sldId="292"/>
        </pc:sldMkLst>
        <pc:spChg chg="add del mod">
          <ac:chgData name="БСУ" userId="bdbaa275-9249-41b1-8d15-242f632c67bf" providerId="ADAL" clId="{5E25A11F-4534-4BD3-ACEB-D2C88CBE3D24}" dt="2023-03-02T15:47:59.162" v="807" actId="478"/>
          <ac:spMkLst>
            <pc:docMk/>
            <pc:sldMk cId="0" sldId="292"/>
            <ac:spMk id="3" creationId="{9E880C73-BD9D-13B1-2F0B-4121DF451080}"/>
          </ac:spMkLst>
        </pc:spChg>
        <pc:spChg chg="add mod">
          <ac:chgData name="БСУ" userId="bdbaa275-9249-41b1-8d15-242f632c67bf" providerId="ADAL" clId="{5E25A11F-4534-4BD3-ACEB-D2C88CBE3D24}" dt="2023-03-02T16:12:52.535" v="1064" actId="20577"/>
          <ac:spMkLst>
            <pc:docMk/>
            <pc:sldMk cId="0" sldId="292"/>
            <ac:spMk id="4" creationId="{76207282-0869-AC30-EF87-92B9E5105B0D}"/>
          </ac:spMkLst>
        </pc:spChg>
        <pc:spChg chg="del mod">
          <ac:chgData name="БСУ" userId="bdbaa275-9249-41b1-8d15-242f632c67bf" providerId="ADAL" clId="{5E25A11F-4534-4BD3-ACEB-D2C88CBE3D24}" dt="2023-03-02T15:47:57.237" v="806" actId="478"/>
          <ac:spMkLst>
            <pc:docMk/>
            <pc:sldMk cId="0" sldId="292"/>
            <ac:spMk id="62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48:10.116" v="811" actId="1076"/>
          <ac:spMkLst>
            <pc:docMk/>
            <pc:sldMk cId="0" sldId="292"/>
            <ac:spMk id="626" creationId="{00000000-0000-0000-0000-000000000000}"/>
          </ac:spMkLst>
        </pc:spChg>
      </pc:sldChg>
      <pc:sldChg chg="addSp delSp modSp add mod">
        <pc:chgData name="БСУ" userId="bdbaa275-9249-41b1-8d15-242f632c67bf" providerId="ADAL" clId="{5E25A11F-4534-4BD3-ACEB-D2C88CBE3D24}" dt="2023-03-02T16:13:18.978" v="1069" actId="113"/>
        <pc:sldMkLst>
          <pc:docMk/>
          <pc:sldMk cId="0" sldId="293"/>
        </pc:sldMkLst>
        <pc:spChg chg="add del mod">
          <ac:chgData name="БСУ" userId="bdbaa275-9249-41b1-8d15-242f632c67bf" providerId="ADAL" clId="{5E25A11F-4534-4BD3-ACEB-D2C88CBE3D24}" dt="2023-03-02T15:48:19.104" v="813" actId="478"/>
          <ac:spMkLst>
            <pc:docMk/>
            <pc:sldMk cId="0" sldId="293"/>
            <ac:spMk id="3" creationId="{9C06A210-2B12-3C6B-C15D-4CAA3D1D7449}"/>
          </ac:spMkLst>
        </pc:spChg>
        <pc:spChg chg="add mod">
          <ac:chgData name="БСУ" userId="bdbaa275-9249-41b1-8d15-242f632c67bf" providerId="ADAL" clId="{5E25A11F-4534-4BD3-ACEB-D2C88CBE3D24}" dt="2023-03-02T16:12:45.629" v="1063" actId="20577"/>
          <ac:spMkLst>
            <pc:docMk/>
            <pc:sldMk cId="0" sldId="293"/>
            <ac:spMk id="4" creationId="{9E2ABC8D-29A9-FE26-6EDC-04876B45AC2E}"/>
          </ac:spMkLst>
        </pc:spChg>
        <pc:spChg chg="add del mod">
          <ac:chgData name="БСУ" userId="bdbaa275-9249-41b1-8d15-242f632c67bf" providerId="ADAL" clId="{5E25A11F-4534-4BD3-ACEB-D2C88CBE3D24}" dt="2023-03-02T15:48:56.691" v="823"/>
          <ac:spMkLst>
            <pc:docMk/>
            <pc:sldMk cId="0" sldId="293"/>
            <ac:spMk id="5" creationId="{F834FB88-8DA3-5CE8-1ADF-A178C4B8D136}"/>
          </ac:spMkLst>
        </pc:spChg>
        <pc:spChg chg="add del mod">
          <ac:chgData name="БСУ" userId="bdbaa275-9249-41b1-8d15-242f632c67bf" providerId="ADAL" clId="{5E25A11F-4534-4BD3-ACEB-D2C88CBE3D24}" dt="2023-03-02T15:48:56.691" v="823"/>
          <ac:spMkLst>
            <pc:docMk/>
            <pc:sldMk cId="0" sldId="293"/>
            <ac:spMk id="6" creationId="{99771FF4-BFB3-24DB-F8D3-5CD95CC4A59B}"/>
          </ac:spMkLst>
        </pc:spChg>
        <pc:spChg chg="add del mod">
          <ac:chgData name="БСУ" userId="bdbaa275-9249-41b1-8d15-242f632c67bf" providerId="ADAL" clId="{5E25A11F-4534-4BD3-ACEB-D2C88CBE3D24}" dt="2023-03-02T15:48:56.691" v="823"/>
          <ac:spMkLst>
            <pc:docMk/>
            <pc:sldMk cId="0" sldId="293"/>
            <ac:spMk id="7" creationId="{CBEA9F88-40D7-FC71-64DC-E67242C7370B}"/>
          </ac:spMkLst>
        </pc:spChg>
        <pc:spChg chg="add del mod">
          <ac:chgData name="БСУ" userId="bdbaa275-9249-41b1-8d15-242f632c67bf" providerId="ADAL" clId="{5E25A11F-4534-4BD3-ACEB-D2C88CBE3D24}" dt="2023-03-02T15:48:56.691" v="823"/>
          <ac:spMkLst>
            <pc:docMk/>
            <pc:sldMk cId="0" sldId="293"/>
            <ac:spMk id="8" creationId="{B8D69C51-1250-AE0C-B0B6-95E5A03BCCDE}"/>
          </ac:spMkLst>
        </pc:spChg>
        <pc:spChg chg="add del mod">
          <ac:chgData name="БСУ" userId="bdbaa275-9249-41b1-8d15-242f632c67bf" providerId="ADAL" clId="{5E25A11F-4534-4BD3-ACEB-D2C88CBE3D24}" dt="2023-03-02T15:48:56.691" v="823"/>
          <ac:spMkLst>
            <pc:docMk/>
            <pc:sldMk cId="0" sldId="293"/>
            <ac:spMk id="9" creationId="{F62B0925-1743-A9FB-F196-A1B3EDD729E6}"/>
          </ac:spMkLst>
        </pc:spChg>
        <pc:spChg chg="add del mod">
          <ac:chgData name="БСУ" userId="bdbaa275-9249-41b1-8d15-242f632c67bf" providerId="ADAL" clId="{5E25A11F-4534-4BD3-ACEB-D2C88CBE3D24}" dt="2023-03-02T15:48:56.691" v="823"/>
          <ac:spMkLst>
            <pc:docMk/>
            <pc:sldMk cId="0" sldId="293"/>
            <ac:spMk id="17" creationId="{C7E8219E-D17B-905C-E2F6-D519CAD6B478}"/>
          </ac:spMkLst>
        </pc:spChg>
        <pc:spChg chg="add del mod">
          <ac:chgData name="БСУ" userId="bdbaa275-9249-41b1-8d15-242f632c67bf" providerId="ADAL" clId="{5E25A11F-4534-4BD3-ACEB-D2C88CBE3D24}" dt="2023-03-02T15:48:56.691" v="823"/>
          <ac:spMkLst>
            <pc:docMk/>
            <pc:sldMk cId="0" sldId="293"/>
            <ac:spMk id="18" creationId="{8ABEE180-6E5C-885E-9E7C-9FE4108CC5D9}"/>
          </ac:spMkLst>
        </pc:spChg>
        <pc:spChg chg="add del mod">
          <ac:chgData name="БСУ" userId="bdbaa275-9249-41b1-8d15-242f632c67bf" providerId="ADAL" clId="{5E25A11F-4534-4BD3-ACEB-D2C88CBE3D24}" dt="2023-03-02T15:48:56.691" v="823"/>
          <ac:spMkLst>
            <pc:docMk/>
            <pc:sldMk cId="0" sldId="293"/>
            <ac:spMk id="19" creationId="{0A80CCD1-AAFF-A330-14D0-1FF7144782B4}"/>
          </ac:spMkLst>
        </pc:spChg>
        <pc:spChg chg="add del mod">
          <ac:chgData name="БСУ" userId="bdbaa275-9249-41b1-8d15-242f632c67bf" providerId="ADAL" clId="{5E25A11F-4534-4BD3-ACEB-D2C88CBE3D24}" dt="2023-03-02T15:48:56.691" v="823"/>
          <ac:spMkLst>
            <pc:docMk/>
            <pc:sldMk cId="0" sldId="293"/>
            <ac:spMk id="20" creationId="{E0D34546-CFBE-8021-DE4F-A2CDDAF3DC33}"/>
          </ac:spMkLst>
        </pc:spChg>
        <pc:spChg chg="add del mod">
          <ac:chgData name="БСУ" userId="bdbaa275-9249-41b1-8d15-242f632c67bf" providerId="ADAL" clId="{5E25A11F-4534-4BD3-ACEB-D2C88CBE3D24}" dt="2023-03-02T15:48:56.691" v="823"/>
          <ac:spMkLst>
            <pc:docMk/>
            <pc:sldMk cId="0" sldId="293"/>
            <ac:spMk id="21" creationId="{18A652B3-AA8E-B94A-63F2-6AE6875CE217}"/>
          </ac:spMkLst>
        </pc:spChg>
        <pc:spChg chg="add del mod">
          <ac:chgData name="БСУ" userId="bdbaa275-9249-41b1-8d15-242f632c67bf" providerId="ADAL" clId="{5E25A11F-4534-4BD3-ACEB-D2C88CBE3D24}" dt="2023-03-02T15:48:56.691" v="823"/>
          <ac:spMkLst>
            <pc:docMk/>
            <pc:sldMk cId="0" sldId="293"/>
            <ac:spMk id="22" creationId="{BEC4AE08-827B-EF22-1E75-6A84BC370FAF}"/>
          </ac:spMkLst>
        </pc:spChg>
        <pc:spChg chg="add del mod">
          <ac:chgData name="БСУ" userId="bdbaa275-9249-41b1-8d15-242f632c67bf" providerId="ADAL" clId="{5E25A11F-4534-4BD3-ACEB-D2C88CBE3D24}" dt="2023-03-02T15:48:56.691" v="823"/>
          <ac:spMkLst>
            <pc:docMk/>
            <pc:sldMk cId="0" sldId="293"/>
            <ac:spMk id="23" creationId="{3CF10A0A-C0CC-0659-8AD9-516413552EFD}"/>
          </ac:spMkLst>
        </pc:spChg>
        <pc:spChg chg="add mod">
          <ac:chgData name="БСУ" userId="bdbaa275-9249-41b1-8d15-242f632c67bf" providerId="ADAL" clId="{5E25A11F-4534-4BD3-ACEB-D2C88CBE3D24}" dt="2023-03-02T15:49:04.803" v="825" actId="1076"/>
          <ac:spMkLst>
            <pc:docMk/>
            <pc:sldMk cId="0" sldId="293"/>
            <ac:spMk id="24" creationId="{DAB0BFB0-F263-9DCA-F1BB-627B73EB7691}"/>
          </ac:spMkLst>
        </pc:spChg>
        <pc:spChg chg="add mod">
          <ac:chgData name="БСУ" userId="bdbaa275-9249-41b1-8d15-242f632c67bf" providerId="ADAL" clId="{5E25A11F-4534-4BD3-ACEB-D2C88CBE3D24}" dt="2023-03-02T15:49:04.803" v="825" actId="1076"/>
          <ac:spMkLst>
            <pc:docMk/>
            <pc:sldMk cId="0" sldId="293"/>
            <ac:spMk id="25" creationId="{E4EAECBC-82D6-0023-893F-66D248AE339B}"/>
          </ac:spMkLst>
        </pc:spChg>
        <pc:spChg chg="add mod">
          <ac:chgData name="БСУ" userId="bdbaa275-9249-41b1-8d15-242f632c67bf" providerId="ADAL" clId="{5E25A11F-4534-4BD3-ACEB-D2C88CBE3D24}" dt="2023-03-02T15:49:04.803" v="825" actId="1076"/>
          <ac:spMkLst>
            <pc:docMk/>
            <pc:sldMk cId="0" sldId="293"/>
            <ac:spMk id="26" creationId="{7E48675A-1714-2A70-2A59-6E39F0B9B162}"/>
          </ac:spMkLst>
        </pc:spChg>
        <pc:spChg chg="add mod">
          <ac:chgData name="БСУ" userId="bdbaa275-9249-41b1-8d15-242f632c67bf" providerId="ADAL" clId="{5E25A11F-4534-4BD3-ACEB-D2C88CBE3D24}" dt="2023-03-02T15:49:04.803" v="825" actId="1076"/>
          <ac:spMkLst>
            <pc:docMk/>
            <pc:sldMk cId="0" sldId="293"/>
            <ac:spMk id="27" creationId="{FAD33F2E-19D8-71B3-D054-DEB3114E03CC}"/>
          </ac:spMkLst>
        </pc:spChg>
        <pc:spChg chg="add mod">
          <ac:chgData name="БСУ" userId="bdbaa275-9249-41b1-8d15-242f632c67bf" providerId="ADAL" clId="{5E25A11F-4534-4BD3-ACEB-D2C88CBE3D24}" dt="2023-03-02T15:49:04.803" v="825" actId="1076"/>
          <ac:spMkLst>
            <pc:docMk/>
            <pc:sldMk cId="0" sldId="293"/>
            <ac:spMk id="28" creationId="{EE798DBD-CC16-A6D0-F5F4-334E936C10D9}"/>
          </ac:spMkLst>
        </pc:spChg>
        <pc:spChg chg="add mod">
          <ac:chgData name="БСУ" userId="bdbaa275-9249-41b1-8d15-242f632c67bf" providerId="ADAL" clId="{5E25A11F-4534-4BD3-ACEB-D2C88CBE3D24}" dt="2023-03-02T15:49:04.803" v="825" actId="1076"/>
          <ac:spMkLst>
            <pc:docMk/>
            <pc:sldMk cId="0" sldId="293"/>
            <ac:spMk id="36" creationId="{89053776-5AA5-A3E7-DFA7-A6325A2BADF4}"/>
          </ac:spMkLst>
        </pc:spChg>
        <pc:spChg chg="add mod">
          <ac:chgData name="БСУ" userId="bdbaa275-9249-41b1-8d15-242f632c67bf" providerId="ADAL" clId="{5E25A11F-4534-4BD3-ACEB-D2C88CBE3D24}" dt="2023-03-02T15:49:04.803" v="825" actId="1076"/>
          <ac:spMkLst>
            <pc:docMk/>
            <pc:sldMk cId="0" sldId="293"/>
            <ac:spMk id="37" creationId="{34351089-7FC9-7416-7852-5FB8D3B802BC}"/>
          </ac:spMkLst>
        </pc:spChg>
        <pc:spChg chg="add mod">
          <ac:chgData name="БСУ" userId="bdbaa275-9249-41b1-8d15-242f632c67bf" providerId="ADAL" clId="{5E25A11F-4534-4BD3-ACEB-D2C88CBE3D24}" dt="2023-03-02T15:49:04.803" v="825" actId="1076"/>
          <ac:spMkLst>
            <pc:docMk/>
            <pc:sldMk cId="0" sldId="293"/>
            <ac:spMk id="38" creationId="{2904DE25-7E77-D857-DE44-6336AF89A5C2}"/>
          </ac:spMkLst>
        </pc:spChg>
        <pc:spChg chg="add mod">
          <ac:chgData name="БСУ" userId="bdbaa275-9249-41b1-8d15-242f632c67bf" providerId="ADAL" clId="{5E25A11F-4534-4BD3-ACEB-D2C88CBE3D24}" dt="2023-03-02T15:49:04.803" v="825" actId="1076"/>
          <ac:spMkLst>
            <pc:docMk/>
            <pc:sldMk cId="0" sldId="293"/>
            <ac:spMk id="39" creationId="{4C5CE636-6AB3-4907-940D-F9012E9CB77F}"/>
          </ac:spMkLst>
        </pc:spChg>
        <pc:spChg chg="add mod">
          <ac:chgData name="БСУ" userId="bdbaa275-9249-41b1-8d15-242f632c67bf" providerId="ADAL" clId="{5E25A11F-4534-4BD3-ACEB-D2C88CBE3D24}" dt="2023-03-02T15:49:04.803" v="825" actId="1076"/>
          <ac:spMkLst>
            <pc:docMk/>
            <pc:sldMk cId="0" sldId="293"/>
            <ac:spMk id="40" creationId="{273455BC-ED5B-7F62-A624-B64149E5C561}"/>
          </ac:spMkLst>
        </pc:spChg>
        <pc:spChg chg="add mod">
          <ac:chgData name="БСУ" userId="bdbaa275-9249-41b1-8d15-242f632c67bf" providerId="ADAL" clId="{5E25A11F-4534-4BD3-ACEB-D2C88CBE3D24}" dt="2023-03-02T15:49:04.803" v="825" actId="1076"/>
          <ac:spMkLst>
            <pc:docMk/>
            <pc:sldMk cId="0" sldId="293"/>
            <ac:spMk id="41" creationId="{93A396B9-2D5A-90D7-F2F4-C368C8B843B1}"/>
          </ac:spMkLst>
        </pc:spChg>
        <pc:spChg chg="add mod">
          <ac:chgData name="БСУ" userId="bdbaa275-9249-41b1-8d15-242f632c67bf" providerId="ADAL" clId="{5E25A11F-4534-4BD3-ACEB-D2C88CBE3D24}" dt="2023-03-02T15:49:04.803" v="825" actId="1076"/>
          <ac:spMkLst>
            <pc:docMk/>
            <pc:sldMk cId="0" sldId="293"/>
            <ac:spMk id="42" creationId="{8FB3400A-4AB3-06A2-C53F-30A1B5AC1654}"/>
          </ac:spMkLst>
        </pc:spChg>
        <pc:spChg chg="del">
          <ac:chgData name="БСУ" userId="bdbaa275-9249-41b1-8d15-242f632c67bf" providerId="ADAL" clId="{5E25A11F-4534-4BD3-ACEB-D2C88CBE3D24}" dt="2023-03-02T15:48:17.076" v="812" actId="478"/>
          <ac:spMkLst>
            <pc:docMk/>
            <pc:sldMk cId="0" sldId="293"/>
            <ac:spMk id="63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3:18.978" v="1069" actId="113"/>
          <ac:spMkLst>
            <pc:docMk/>
            <pc:sldMk cId="0" sldId="293"/>
            <ac:spMk id="632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48:46.624" v="821" actId="478"/>
          <ac:spMkLst>
            <pc:docMk/>
            <pc:sldMk cId="0" sldId="293"/>
            <ac:spMk id="633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48:46.624" v="821" actId="478"/>
          <ac:spMkLst>
            <pc:docMk/>
            <pc:sldMk cId="0" sldId="293"/>
            <ac:spMk id="634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48:46.624" v="821" actId="478"/>
          <ac:spMkLst>
            <pc:docMk/>
            <pc:sldMk cId="0" sldId="293"/>
            <ac:spMk id="635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48:46.624" v="821" actId="478"/>
          <ac:spMkLst>
            <pc:docMk/>
            <pc:sldMk cId="0" sldId="293"/>
            <ac:spMk id="636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48:46.624" v="821" actId="478"/>
          <ac:spMkLst>
            <pc:docMk/>
            <pc:sldMk cId="0" sldId="293"/>
            <ac:spMk id="637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48:46.624" v="821" actId="478"/>
          <ac:spMkLst>
            <pc:docMk/>
            <pc:sldMk cId="0" sldId="293"/>
            <ac:spMk id="645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48:46.624" v="821" actId="478"/>
          <ac:spMkLst>
            <pc:docMk/>
            <pc:sldMk cId="0" sldId="293"/>
            <ac:spMk id="646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48:46.624" v="821" actId="478"/>
          <ac:spMkLst>
            <pc:docMk/>
            <pc:sldMk cId="0" sldId="293"/>
            <ac:spMk id="647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48:46.624" v="821" actId="478"/>
          <ac:spMkLst>
            <pc:docMk/>
            <pc:sldMk cId="0" sldId="293"/>
            <ac:spMk id="648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48:46.624" v="821" actId="478"/>
          <ac:spMkLst>
            <pc:docMk/>
            <pc:sldMk cId="0" sldId="293"/>
            <ac:spMk id="649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48:46.624" v="821" actId="478"/>
          <ac:spMkLst>
            <pc:docMk/>
            <pc:sldMk cId="0" sldId="293"/>
            <ac:spMk id="650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48:46.624" v="821" actId="478"/>
          <ac:spMkLst>
            <pc:docMk/>
            <pc:sldMk cId="0" sldId="293"/>
            <ac:spMk id="651" creationId="{00000000-0000-0000-0000-000000000000}"/>
          </ac:spMkLst>
        </pc:spChg>
        <pc:cxnChg chg="add del mod">
          <ac:chgData name="БСУ" userId="bdbaa275-9249-41b1-8d15-242f632c67bf" providerId="ADAL" clId="{5E25A11F-4534-4BD3-ACEB-D2C88CBE3D24}" dt="2023-03-02T15:48:56.691" v="823"/>
          <ac:cxnSpMkLst>
            <pc:docMk/>
            <pc:sldMk cId="0" sldId="293"/>
            <ac:cxnSpMk id="10" creationId="{AF7A8643-BC21-146F-C603-7F99ED03DDFC}"/>
          </ac:cxnSpMkLst>
        </pc:cxnChg>
        <pc:cxnChg chg="add del mod">
          <ac:chgData name="БСУ" userId="bdbaa275-9249-41b1-8d15-242f632c67bf" providerId="ADAL" clId="{5E25A11F-4534-4BD3-ACEB-D2C88CBE3D24}" dt="2023-03-02T15:48:56.691" v="823"/>
          <ac:cxnSpMkLst>
            <pc:docMk/>
            <pc:sldMk cId="0" sldId="293"/>
            <ac:cxnSpMk id="11" creationId="{FBC0264F-50FA-07A7-9672-AC4C13D7FB75}"/>
          </ac:cxnSpMkLst>
        </pc:cxnChg>
        <pc:cxnChg chg="add del mod">
          <ac:chgData name="БСУ" userId="bdbaa275-9249-41b1-8d15-242f632c67bf" providerId="ADAL" clId="{5E25A11F-4534-4BD3-ACEB-D2C88CBE3D24}" dt="2023-03-02T15:48:56.691" v="823"/>
          <ac:cxnSpMkLst>
            <pc:docMk/>
            <pc:sldMk cId="0" sldId="293"/>
            <ac:cxnSpMk id="12" creationId="{541C54AB-417E-129A-4BEC-6763C7FD05D3}"/>
          </ac:cxnSpMkLst>
        </pc:cxnChg>
        <pc:cxnChg chg="add del mod">
          <ac:chgData name="БСУ" userId="bdbaa275-9249-41b1-8d15-242f632c67bf" providerId="ADAL" clId="{5E25A11F-4534-4BD3-ACEB-D2C88CBE3D24}" dt="2023-03-02T15:48:56.691" v="823"/>
          <ac:cxnSpMkLst>
            <pc:docMk/>
            <pc:sldMk cId="0" sldId="293"/>
            <ac:cxnSpMk id="13" creationId="{727FEFFE-B5E8-9ED2-17B8-5FA22FB2A479}"/>
          </ac:cxnSpMkLst>
        </pc:cxnChg>
        <pc:cxnChg chg="add del mod">
          <ac:chgData name="БСУ" userId="bdbaa275-9249-41b1-8d15-242f632c67bf" providerId="ADAL" clId="{5E25A11F-4534-4BD3-ACEB-D2C88CBE3D24}" dt="2023-03-02T15:48:56.691" v="823"/>
          <ac:cxnSpMkLst>
            <pc:docMk/>
            <pc:sldMk cId="0" sldId="293"/>
            <ac:cxnSpMk id="14" creationId="{440EE0EC-581E-3FA3-A0A4-180829ECFA40}"/>
          </ac:cxnSpMkLst>
        </pc:cxnChg>
        <pc:cxnChg chg="add del mod">
          <ac:chgData name="БСУ" userId="bdbaa275-9249-41b1-8d15-242f632c67bf" providerId="ADAL" clId="{5E25A11F-4534-4BD3-ACEB-D2C88CBE3D24}" dt="2023-03-02T15:48:56.691" v="823"/>
          <ac:cxnSpMkLst>
            <pc:docMk/>
            <pc:sldMk cId="0" sldId="293"/>
            <ac:cxnSpMk id="15" creationId="{1A49994A-42FD-0EE5-50B1-7ECCC1A7B3C4}"/>
          </ac:cxnSpMkLst>
        </pc:cxnChg>
        <pc:cxnChg chg="add del mod">
          <ac:chgData name="БСУ" userId="bdbaa275-9249-41b1-8d15-242f632c67bf" providerId="ADAL" clId="{5E25A11F-4534-4BD3-ACEB-D2C88CBE3D24}" dt="2023-03-02T15:48:56.691" v="823"/>
          <ac:cxnSpMkLst>
            <pc:docMk/>
            <pc:sldMk cId="0" sldId="293"/>
            <ac:cxnSpMk id="16" creationId="{9159F0F0-182F-B9EA-2699-2D489776968D}"/>
          </ac:cxnSpMkLst>
        </pc:cxnChg>
        <pc:cxnChg chg="add mod">
          <ac:chgData name="БСУ" userId="bdbaa275-9249-41b1-8d15-242f632c67bf" providerId="ADAL" clId="{5E25A11F-4534-4BD3-ACEB-D2C88CBE3D24}" dt="2023-03-02T15:49:04.803" v="825" actId="1076"/>
          <ac:cxnSpMkLst>
            <pc:docMk/>
            <pc:sldMk cId="0" sldId="293"/>
            <ac:cxnSpMk id="29" creationId="{B1A897B2-AB1F-64B5-FA0E-9923B04449BC}"/>
          </ac:cxnSpMkLst>
        </pc:cxnChg>
        <pc:cxnChg chg="add mod">
          <ac:chgData name="БСУ" userId="bdbaa275-9249-41b1-8d15-242f632c67bf" providerId="ADAL" clId="{5E25A11F-4534-4BD3-ACEB-D2C88CBE3D24}" dt="2023-03-02T15:49:04.803" v="825" actId="1076"/>
          <ac:cxnSpMkLst>
            <pc:docMk/>
            <pc:sldMk cId="0" sldId="293"/>
            <ac:cxnSpMk id="30" creationId="{89BBF94D-1A36-2FA5-D1B7-7B3AB337F16E}"/>
          </ac:cxnSpMkLst>
        </pc:cxnChg>
        <pc:cxnChg chg="add mod">
          <ac:chgData name="БСУ" userId="bdbaa275-9249-41b1-8d15-242f632c67bf" providerId="ADAL" clId="{5E25A11F-4534-4BD3-ACEB-D2C88CBE3D24}" dt="2023-03-02T15:49:04.803" v="825" actId="1076"/>
          <ac:cxnSpMkLst>
            <pc:docMk/>
            <pc:sldMk cId="0" sldId="293"/>
            <ac:cxnSpMk id="31" creationId="{440194A8-1C58-89AE-878F-AF20318EA773}"/>
          </ac:cxnSpMkLst>
        </pc:cxnChg>
        <pc:cxnChg chg="add mod">
          <ac:chgData name="БСУ" userId="bdbaa275-9249-41b1-8d15-242f632c67bf" providerId="ADAL" clId="{5E25A11F-4534-4BD3-ACEB-D2C88CBE3D24}" dt="2023-03-02T15:49:04.803" v="825" actId="1076"/>
          <ac:cxnSpMkLst>
            <pc:docMk/>
            <pc:sldMk cId="0" sldId="293"/>
            <ac:cxnSpMk id="32" creationId="{64553D40-3FB9-5873-B870-FC0F98A4F143}"/>
          </ac:cxnSpMkLst>
        </pc:cxnChg>
        <pc:cxnChg chg="add mod">
          <ac:chgData name="БСУ" userId="bdbaa275-9249-41b1-8d15-242f632c67bf" providerId="ADAL" clId="{5E25A11F-4534-4BD3-ACEB-D2C88CBE3D24}" dt="2023-03-02T15:49:04.803" v="825" actId="1076"/>
          <ac:cxnSpMkLst>
            <pc:docMk/>
            <pc:sldMk cId="0" sldId="293"/>
            <ac:cxnSpMk id="33" creationId="{46F0B5C5-7FEF-929A-1C3B-B4CD8B900C8D}"/>
          </ac:cxnSpMkLst>
        </pc:cxnChg>
        <pc:cxnChg chg="add mod">
          <ac:chgData name="БСУ" userId="bdbaa275-9249-41b1-8d15-242f632c67bf" providerId="ADAL" clId="{5E25A11F-4534-4BD3-ACEB-D2C88CBE3D24}" dt="2023-03-02T15:49:04.803" v="825" actId="1076"/>
          <ac:cxnSpMkLst>
            <pc:docMk/>
            <pc:sldMk cId="0" sldId="293"/>
            <ac:cxnSpMk id="34" creationId="{6FC15E81-3211-7273-C290-68BC976BF822}"/>
          </ac:cxnSpMkLst>
        </pc:cxnChg>
        <pc:cxnChg chg="add mod">
          <ac:chgData name="БСУ" userId="bdbaa275-9249-41b1-8d15-242f632c67bf" providerId="ADAL" clId="{5E25A11F-4534-4BD3-ACEB-D2C88CBE3D24}" dt="2023-03-02T15:49:04.803" v="825" actId="1076"/>
          <ac:cxnSpMkLst>
            <pc:docMk/>
            <pc:sldMk cId="0" sldId="293"/>
            <ac:cxnSpMk id="35" creationId="{CC8003A5-78E1-9F08-138D-CBF7EDABC7EF}"/>
          </ac:cxnSpMkLst>
        </pc:cxnChg>
        <pc:cxnChg chg="del mod">
          <ac:chgData name="БСУ" userId="bdbaa275-9249-41b1-8d15-242f632c67bf" providerId="ADAL" clId="{5E25A11F-4534-4BD3-ACEB-D2C88CBE3D24}" dt="2023-03-02T15:48:46.624" v="821" actId="478"/>
          <ac:cxnSpMkLst>
            <pc:docMk/>
            <pc:sldMk cId="0" sldId="293"/>
            <ac:cxnSpMk id="638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48:46.624" v="821" actId="478"/>
          <ac:cxnSpMkLst>
            <pc:docMk/>
            <pc:sldMk cId="0" sldId="293"/>
            <ac:cxnSpMk id="639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48:46.624" v="821" actId="478"/>
          <ac:cxnSpMkLst>
            <pc:docMk/>
            <pc:sldMk cId="0" sldId="293"/>
            <ac:cxnSpMk id="640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48:46.624" v="821" actId="478"/>
          <ac:cxnSpMkLst>
            <pc:docMk/>
            <pc:sldMk cId="0" sldId="293"/>
            <ac:cxnSpMk id="641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48:46.624" v="821" actId="478"/>
          <ac:cxnSpMkLst>
            <pc:docMk/>
            <pc:sldMk cId="0" sldId="293"/>
            <ac:cxnSpMk id="642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48:46.624" v="821" actId="478"/>
          <ac:cxnSpMkLst>
            <pc:docMk/>
            <pc:sldMk cId="0" sldId="293"/>
            <ac:cxnSpMk id="643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48:46.624" v="821" actId="478"/>
          <ac:cxnSpMkLst>
            <pc:docMk/>
            <pc:sldMk cId="0" sldId="293"/>
            <ac:cxnSpMk id="644" creationId="{00000000-0000-0000-0000-000000000000}"/>
          </ac:cxnSpMkLst>
        </pc:cxnChg>
      </pc:sldChg>
      <pc:sldChg chg="addSp delSp modSp add mod">
        <pc:chgData name="БСУ" userId="bdbaa275-9249-41b1-8d15-242f632c67bf" providerId="ADAL" clId="{5E25A11F-4534-4BD3-ACEB-D2C88CBE3D24}" dt="2023-03-02T16:12:42.505" v="1062" actId="20577"/>
        <pc:sldMkLst>
          <pc:docMk/>
          <pc:sldMk cId="0" sldId="294"/>
        </pc:sldMkLst>
        <pc:spChg chg="add del mod">
          <ac:chgData name="БСУ" userId="bdbaa275-9249-41b1-8d15-242f632c67bf" providerId="ADAL" clId="{5E25A11F-4534-4BD3-ACEB-D2C88CBE3D24}" dt="2023-03-02T15:49:31.797" v="831" actId="478"/>
          <ac:spMkLst>
            <pc:docMk/>
            <pc:sldMk cId="0" sldId="294"/>
            <ac:spMk id="3" creationId="{0E5A0F47-840C-6F8E-9B9B-99AFC1C6AF4C}"/>
          </ac:spMkLst>
        </pc:spChg>
        <pc:spChg chg="add mod">
          <ac:chgData name="БСУ" userId="bdbaa275-9249-41b1-8d15-242f632c67bf" providerId="ADAL" clId="{5E25A11F-4534-4BD3-ACEB-D2C88CBE3D24}" dt="2023-03-02T16:12:42.505" v="1062" actId="20577"/>
          <ac:spMkLst>
            <pc:docMk/>
            <pc:sldMk cId="0" sldId="294"/>
            <ac:spMk id="4" creationId="{22C2D2DC-5E51-B842-A83C-F0634BBB2776}"/>
          </ac:spMkLst>
        </pc:spChg>
        <pc:spChg chg="add mod">
          <ac:chgData name="БСУ" userId="bdbaa275-9249-41b1-8d15-242f632c67bf" providerId="ADAL" clId="{5E25A11F-4534-4BD3-ACEB-D2C88CBE3D24}" dt="2023-03-02T15:56:05.292" v="902" actId="207"/>
          <ac:spMkLst>
            <pc:docMk/>
            <pc:sldMk cId="0" sldId="294"/>
            <ac:spMk id="5" creationId="{09A9412C-F750-10FE-E036-1EF41A7FFFD8}"/>
          </ac:spMkLst>
        </pc:spChg>
        <pc:spChg chg="add mod">
          <ac:chgData name="БСУ" userId="bdbaa275-9249-41b1-8d15-242f632c67bf" providerId="ADAL" clId="{5E25A11F-4534-4BD3-ACEB-D2C88CBE3D24}" dt="2023-03-02T15:51:02.928" v="852" actId="1076"/>
          <ac:spMkLst>
            <pc:docMk/>
            <pc:sldMk cId="0" sldId="294"/>
            <ac:spMk id="6" creationId="{4F0D171F-9AB5-3017-F752-E7488946E638}"/>
          </ac:spMkLst>
        </pc:spChg>
        <pc:spChg chg="add mod">
          <ac:chgData name="БСУ" userId="bdbaa275-9249-41b1-8d15-242f632c67bf" providerId="ADAL" clId="{5E25A11F-4534-4BD3-ACEB-D2C88CBE3D24}" dt="2023-03-02T15:51:02.928" v="852" actId="1076"/>
          <ac:spMkLst>
            <pc:docMk/>
            <pc:sldMk cId="0" sldId="294"/>
            <ac:spMk id="7" creationId="{98E7B37D-4924-2F29-528A-5E2BC1D3DB16}"/>
          </ac:spMkLst>
        </pc:spChg>
        <pc:spChg chg="add mod">
          <ac:chgData name="БСУ" userId="bdbaa275-9249-41b1-8d15-242f632c67bf" providerId="ADAL" clId="{5E25A11F-4534-4BD3-ACEB-D2C88CBE3D24}" dt="2023-03-02T15:51:02.928" v="852" actId="1076"/>
          <ac:spMkLst>
            <pc:docMk/>
            <pc:sldMk cId="0" sldId="294"/>
            <ac:spMk id="8" creationId="{54973915-BAE0-DA7A-E19A-98D3C9F9F810}"/>
          </ac:spMkLst>
        </pc:spChg>
        <pc:spChg chg="add mod">
          <ac:chgData name="БСУ" userId="bdbaa275-9249-41b1-8d15-242f632c67bf" providerId="ADAL" clId="{5E25A11F-4534-4BD3-ACEB-D2C88CBE3D24}" dt="2023-03-02T15:51:02.928" v="852" actId="1076"/>
          <ac:spMkLst>
            <pc:docMk/>
            <pc:sldMk cId="0" sldId="294"/>
            <ac:spMk id="9" creationId="{3515E87A-44A9-EB54-000D-6CE4A9686DBB}"/>
          </ac:spMkLst>
        </pc:spChg>
        <pc:spChg chg="add mod">
          <ac:chgData name="БСУ" userId="bdbaa275-9249-41b1-8d15-242f632c67bf" providerId="ADAL" clId="{5E25A11F-4534-4BD3-ACEB-D2C88CBE3D24}" dt="2023-03-02T15:51:02.928" v="852" actId="1076"/>
          <ac:spMkLst>
            <pc:docMk/>
            <pc:sldMk cId="0" sldId="294"/>
            <ac:spMk id="17" creationId="{78073BAB-52E4-AEDC-0FF3-A0D6CFD2ECAF}"/>
          </ac:spMkLst>
        </pc:spChg>
        <pc:spChg chg="add mod">
          <ac:chgData name="БСУ" userId="bdbaa275-9249-41b1-8d15-242f632c67bf" providerId="ADAL" clId="{5E25A11F-4534-4BD3-ACEB-D2C88CBE3D24}" dt="2023-03-02T15:51:02.928" v="852" actId="1076"/>
          <ac:spMkLst>
            <pc:docMk/>
            <pc:sldMk cId="0" sldId="294"/>
            <ac:spMk id="18" creationId="{112A5B28-6F0D-4D3B-5127-AE6A7C54941E}"/>
          </ac:spMkLst>
        </pc:spChg>
        <pc:spChg chg="add mod">
          <ac:chgData name="БСУ" userId="bdbaa275-9249-41b1-8d15-242f632c67bf" providerId="ADAL" clId="{5E25A11F-4534-4BD3-ACEB-D2C88CBE3D24}" dt="2023-03-02T15:51:02.928" v="852" actId="1076"/>
          <ac:spMkLst>
            <pc:docMk/>
            <pc:sldMk cId="0" sldId="294"/>
            <ac:spMk id="19" creationId="{8AD8FBF0-01A8-3371-AA5F-BD01E9E4142A}"/>
          </ac:spMkLst>
        </pc:spChg>
        <pc:spChg chg="add mod">
          <ac:chgData name="БСУ" userId="bdbaa275-9249-41b1-8d15-242f632c67bf" providerId="ADAL" clId="{5E25A11F-4534-4BD3-ACEB-D2C88CBE3D24}" dt="2023-03-02T15:51:02.928" v="852" actId="1076"/>
          <ac:spMkLst>
            <pc:docMk/>
            <pc:sldMk cId="0" sldId="294"/>
            <ac:spMk id="20" creationId="{54DB78FB-98A9-63B3-01EA-9E7FB4FA6B33}"/>
          </ac:spMkLst>
        </pc:spChg>
        <pc:spChg chg="add mod">
          <ac:chgData name="БСУ" userId="bdbaa275-9249-41b1-8d15-242f632c67bf" providerId="ADAL" clId="{5E25A11F-4534-4BD3-ACEB-D2C88CBE3D24}" dt="2023-03-02T15:51:02.928" v="852" actId="1076"/>
          <ac:spMkLst>
            <pc:docMk/>
            <pc:sldMk cId="0" sldId="294"/>
            <ac:spMk id="21" creationId="{991A97EF-F2E3-A015-0C59-7303909BC8A1}"/>
          </ac:spMkLst>
        </pc:spChg>
        <pc:spChg chg="add mod">
          <ac:chgData name="БСУ" userId="bdbaa275-9249-41b1-8d15-242f632c67bf" providerId="ADAL" clId="{5E25A11F-4534-4BD3-ACEB-D2C88CBE3D24}" dt="2023-03-02T15:51:02.928" v="852" actId="1076"/>
          <ac:spMkLst>
            <pc:docMk/>
            <pc:sldMk cId="0" sldId="294"/>
            <ac:spMk id="22" creationId="{914344CF-77A4-2B15-2E11-3F6E572038FC}"/>
          </ac:spMkLst>
        </pc:spChg>
        <pc:spChg chg="add mod">
          <ac:chgData name="БСУ" userId="bdbaa275-9249-41b1-8d15-242f632c67bf" providerId="ADAL" clId="{5E25A11F-4534-4BD3-ACEB-D2C88CBE3D24}" dt="2023-03-02T15:51:02.928" v="852" actId="1076"/>
          <ac:spMkLst>
            <pc:docMk/>
            <pc:sldMk cId="0" sldId="294"/>
            <ac:spMk id="23" creationId="{61E04DC7-AAF8-9D8E-2A37-14B96F86262D}"/>
          </ac:spMkLst>
        </pc:spChg>
        <pc:spChg chg="del">
          <ac:chgData name="БСУ" userId="bdbaa275-9249-41b1-8d15-242f632c67bf" providerId="ADAL" clId="{5E25A11F-4534-4BD3-ACEB-D2C88CBE3D24}" dt="2023-03-02T15:49:28.897" v="830" actId="478"/>
          <ac:spMkLst>
            <pc:docMk/>
            <pc:sldMk cId="0" sldId="294"/>
            <ac:spMk id="65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53:10.882" v="871" actId="1076"/>
          <ac:spMkLst>
            <pc:docMk/>
            <pc:sldMk cId="0" sldId="294"/>
            <ac:spMk id="657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49:36.401" v="832" actId="478"/>
          <ac:spMkLst>
            <pc:docMk/>
            <pc:sldMk cId="0" sldId="294"/>
            <ac:spMk id="658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49:36.401" v="832" actId="478"/>
          <ac:spMkLst>
            <pc:docMk/>
            <pc:sldMk cId="0" sldId="294"/>
            <ac:spMk id="659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49:36.401" v="832" actId="478"/>
          <ac:spMkLst>
            <pc:docMk/>
            <pc:sldMk cId="0" sldId="294"/>
            <ac:spMk id="660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49:36.401" v="832" actId="478"/>
          <ac:spMkLst>
            <pc:docMk/>
            <pc:sldMk cId="0" sldId="294"/>
            <ac:spMk id="661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49:36.401" v="832" actId="478"/>
          <ac:spMkLst>
            <pc:docMk/>
            <pc:sldMk cId="0" sldId="294"/>
            <ac:spMk id="662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49:36.401" v="832" actId="478"/>
          <ac:spMkLst>
            <pc:docMk/>
            <pc:sldMk cId="0" sldId="294"/>
            <ac:spMk id="670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49:36.401" v="832" actId="478"/>
          <ac:spMkLst>
            <pc:docMk/>
            <pc:sldMk cId="0" sldId="294"/>
            <ac:spMk id="671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49:36.401" v="832" actId="478"/>
          <ac:spMkLst>
            <pc:docMk/>
            <pc:sldMk cId="0" sldId="294"/>
            <ac:spMk id="672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49:36.401" v="832" actId="478"/>
          <ac:spMkLst>
            <pc:docMk/>
            <pc:sldMk cId="0" sldId="294"/>
            <ac:spMk id="673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49:36.401" v="832" actId="478"/>
          <ac:spMkLst>
            <pc:docMk/>
            <pc:sldMk cId="0" sldId="294"/>
            <ac:spMk id="674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49:36.401" v="832" actId="478"/>
          <ac:spMkLst>
            <pc:docMk/>
            <pc:sldMk cId="0" sldId="294"/>
            <ac:spMk id="675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49:36.401" v="832" actId="478"/>
          <ac:spMkLst>
            <pc:docMk/>
            <pc:sldMk cId="0" sldId="294"/>
            <ac:spMk id="676" creationId="{00000000-0000-0000-0000-000000000000}"/>
          </ac:spMkLst>
        </pc:spChg>
        <pc:graphicFrameChg chg="mod modGraphic">
          <ac:chgData name="БСУ" userId="bdbaa275-9249-41b1-8d15-242f632c67bf" providerId="ADAL" clId="{5E25A11F-4534-4BD3-ACEB-D2C88CBE3D24}" dt="2023-03-02T15:59:51.205" v="944" actId="113"/>
          <ac:graphicFrameMkLst>
            <pc:docMk/>
            <pc:sldMk cId="0" sldId="294"/>
            <ac:graphicFrameMk id="677" creationId="{00000000-0000-0000-0000-000000000000}"/>
          </ac:graphicFrameMkLst>
        </pc:graphicFrameChg>
        <pc:cxnChg chg="add mod">
          <ac:chgData name="БСУ" userId="bdbaa275-9249-41b1-8d15-242f632c67bf" providerId="ADAL" clId="{5E25A11F-4534-4BD3-ACEB-D2C88CBE3D24}" dt="2023-03-02T15:51:02.928" v="852" actId="1076"/>
          <ac:cxnSpMkLst>
            <pc:docMk/>
            <pc:sldMk cId="0" sldId="294"/>
            <ac:cxnSpMk id="10" creationId="{451B056F-B7DD-32D4-1C02-95737D3182B2}"/>
          </ac:cxnSpMkLst>
        </pc:cxnChg>
        <pc:cxnChg chg="add mod">
          <ac:chgData name="БСУ" userId="bdbaa275-9249-41b1-8d15-242f632c67bf" providerId="ADAL" clId="{5E25A11F-4534-4BD3-ACEB-D2C88CBE3D24}" dt="2023-03-02T15:51:02.928" v="852" actId="1076"/>
          <ac:cxnSpMkLst>
            <pc:docMk/>
            <pc:sldMk cId="0" sldId="294"/>
            <ac:cxnSpMk id="11" creationId="{F0FC1A11-82DB-0611-80C0-0B95003DDC2E}"/>
          </ac:cxnSpMkLst>
        </pc:cxnChg>
        <pc:cxnChg chg="add mod">
          <ac:chgData name="БСУ" userId="bdbaa275-9249-41b1-8d15-242f632c67bf" providerId="ADAL" clId="{5E25A11F-4534-4BD3-ACEB-D2C88CBE3D24}" dt="2023-03-02T15:51:02.928" v="852" actId="1076"/>
          <ac:cxnSpMkLst>
            <pc:docMk/>
            <pc:sldMk cId="0" sldId="294"/>
            <ac:cxnSpMk id="12" creationId="{11AF434D-70EA-0348-F736-3217CC957669}"/>
          </ac:cxnSpMkLst>
        </pc:cxnChg>
        <pc:cxnChg chg="add mod">
          <ac:chgData name="БСУ" userId="bdbaa275-9249-41b1-8d15-242f632c67bf" providerId="ADAL" clId="{5E25A11F-4534-4BD3-ACEB-D2C88CBE3D24}" dt="2023-03-02T15:51:02.928" v="852" actId="1076"/>
          <ac:cxnSpMkLst>
            <pc:docMk/>
            <pc:sldMk cId="0" sldId="294"/>
            <ac:cxnSpMk id="13" creationId="{EA45C231-91FB-E8BD-4588-AA1EAB126C47}"/>
          </ac:cxnSpMkLst>
        </pc:cxnChg>
        <pc:cxnChg chg="add mod">
          <ac:chgData name="БСУ" userId="bdbaa275-9249-41b1-8d15-242f632c67bf" providerId="ADAL" clId="{5E25A11F-4534-4BD3-ACEB-D2C88CBE3D24}" dt="2023-03-02T15:51:02.928" v="852" actId="1076"/>
          <ac:cxnSpMkLst>
            <pc:docMk/>
            <pc:sldMk cId="0" sldId="294"/>
            <ac:cxnSpMk id="14" creationId="{6994FF76-6106-2CFA-6C42-9C119B1160D6}"/>
          </ac:cxnSpMkLst>
        </pc:cxnChg>
        <pc:cxnChg chg="add mod">
          <ac:chgData name="БСУ" userId="bdbaa275-9249-41b1-8d15-242f632c67bf" providerId="ADAL" clId="{5E25A11F-4534-4BD3-ACEB-D2C88CBE3D24}" dt="2023-03-02T15:51:02.928" v="852" actId="1076"/>
          <ac:cxnSpMkLst>
            <pc:docMk/>
            <pc:sldMk cId="0" sldId="294"/>
            <ac:cxnSpMk id="15" creationId="{620F9DEC-2801-670D-904B-D7BA56584128}"/>
          </ac:cxnSpMkLst>
        </pc:cxnChg>
        <pc:cxnChg chg="add mod">
          <ac:chgData name="БСУ" userId="bdbaa275-9249-41b1-8d15-242f632c67bf" providerId="ADAL" clId="{5E25A11F-4534-4BD3-ACEB-D2C88CBE3D24}" dt="2023-03-02T15:51:02.928" v="852" actId="1076"/>
          <ac:cxnSpMkLst>
            <pc:docMk/>
            <pc:sldMk cId="0" sldId="294"/>
            <ac:cxnSpMk id="16" creationId="{09DF3055-B4AE-FB19-6749-DAF7822A3A33}"/>
          </ac:cxnSpMkLst>
        </pc:cxnChg>
        <pc:cxnChg chg="del mod">
          <ac:chgData name="БСУ" userId="bdbaa275-9249-41b1-8d15-242f632c67bf" providerId="ADAL" clId="{5E25A11F-4534-4BD3-ACEB-D2C88CBE3D24}" dt="2023-03-02T15:49:36.401" v="832" actId="478"/>
          <ac:cxnSpMkLst>
            <pc:docMk/>
            <pc:sldMk cId="0" sldId="294"/>
            <ac:cxnSpMk id="663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49:36.401" v="832" actId="478"/>
          <ac:cxnSpMkLst>
            <pc:docMk/>
            <pc:sldMk cId="0" sldId="294"/>
            <ac:cxnSpMk id="664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49:36.401" v="832" actId="478"/>
          <ac:cxnSpMkLst>
            <pc:docMk/>
            <pc:sldMk cId="0" sldId="294"/>
            <ac:cxnSpMk id="665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49:36.401" v="832" actId="478"/>
          <ac:cxnSpMkLst>
            <pc:docMk/>
            <pc:sldMk cId="0" sldId="294"/>
            <ac:cxnSpMk id="666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49:36.401" v="832" actId="478"/>
          <ac:cxnSpMkLst>
            <pc:docMk/>
            <pc:sldMk cId="0" sldId="294"/>
            <ac:cxnSpMk id="667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49:36.401" v="832" actId="478"/>
          <ac:cxnSpMkLst>
            <pc:docMk/>
            <pc:sldMk cId="0" sldId="294"/>
            <ac:cxnSpMk id="668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49:36.401" v="832" actId="478"/>
          <ac:cxnSpMkLst>
            <pc:docMk/>
            <pc:sldMk cId="0" sldId="294"/>
            <ac:cxnSpMk id="669" creationId="{00000000-0000-0000-0000-000000000000}"/>
          </ac:cxnSpMkLst>
        </pc:cxnChg>
      </pc:sldChg>
      <pc:sldChg chg="modSp add del mod">
        <pc:chgData name="БСУ" userId="bdbaa275-9249-41b1-8d15-242f632c67bf" providerId="ADAL" clId="{5E25A11F-4534-4BD3-ACEB-D2C88CBE3D24}" dt="2023-03-02T15:53:29.577" v="873" actId="47"/>
        <pc:sldMkLst>
          <pc:docMk/>
          <pc:sldMk cId="0" sldId="295"/>
        </pc:sldMkLst>
        <pc:spChg chg="mod">
          <ac:chgData name="БСУ" userId="bdbaa275-9249-41b1-8d15-242f632c67bf" providerId="ADAL" clId="{5E25A11F-4534-4BD3-ACEB-D2C88CBE3D24}" dt="2023-03-02T15:52:09.169" v="860" actId="207"/>
          <ac:spMkLst>
            <pc:docMk/>
            <pc:sldMk cId="0" sldId="295"/>
            <ac:spMk id="683" creationId="{00000000-0000-0000-0000-000000000000}"/>
          </ac:spMkLst>
        </pc:spChg>
        <pc:graphicFrameChg chg="modGraphic">
          <ac:chgData name="БСУ" userId="bdbaa275-9249-41b1-8d15-242f632c67bf" providerId="ADAL" clId="{5E25A11F-4534-4BD3-ACEB-D2C88CBE3D24}" dt="2023-03-02T15:52:05.739" v="859" actId="207"/>
          <ac:graphicFrameMkLst>
            <pc:docMk/>
            <pc:sldMk cId="0" sldId="295"/>
            <ac:graphicFrameMk id="703" creationId="{00000000-0000-0000-0000-000000000000}"/>
          </ac:graphicFrameMkLst>
        </pc:graphicFrameChg>
      </pc:sldChg>
      <pc:sldChg chg="modSp add del mod">
        <pc:chgData name="БСУ" userId="bdbaa275-9249-41b1-8d15-242f632c67bf" providerId="ADAL" clId="{5E25A11F-4534-4BD3-ACEB-D2C88CBE3D24}" dt="2023-03-02T16:00:56.300" v="955" actId="47"/>
        <pc:sldMkLst>
          <pc:docMk/>
          <pc:sldMk cId="0" sldId="296"/>
        </pc:sldMkLst>
        <pc:spChg chg="mod">
          <ac:chgData name="БСУ" userId="bdbaa275-9249-41b1-8d15-242f632c67bf" providerId="ADAL" clId="{5E25A11F-4534-4BD3-ACEB-D2C88CBE3D24}" dt="2023-03-02T15:54:43.265" v="884" actId="21"/>
          <ac:spMkLst>
            <pc:docMk/>
            <pc:sldMk cId="0" sldId="296"/>
            <ac:spMk id="709" creationId="{00000000-0000-0000-0000-000000000000}"/>
          </ac:spMkLst>
        </pc:spChg>
        <pc:graphicFrameChg chg="modGraphic">
          <ac:chgData name="БСУ" userId="bdbaa275-9249-41b1-8d15-242f632c67bf" providerId="ADAL" clId="{5E25A11F-4534-4BD3-ACEB-D2C88CBE3D24}" dt="2023-03-02T15:54:07.360" v="877" actId="207"/>
          <ac:graphicFrameMkLst>
            <pc:docMk/>
            <pc:sldMk cId="0" sldId="296"/>
            <ac:graphicFrameMk id="729" creationId="{00000000-0000-0000-0000-000000000000}"/>
          </ac:graphicFrameMkLst>
        </pc:graphicFrameChg>
      </pc:sldChg>
      <pc:sldChg chg="modSp add del mod">
        <pc:chgData name="БСУ" userId="bdbaa275-9249-41b1-8d15-242f632c67bf" providerId="ADAL" clId="{5E25A11F-4534-4BD3-ACEB-D2C88CBE3D24}" dt="2023-03-02T16:02:04.357" v="968" actId="47"/>
        <pc:sldMkLst>
          <pc:docMk/>
          <pc:sldMk cId="0" sldId="297"/>
        </pc:sldMkLst>
        <pc:spChg chg="mod">
          <ac:chgData name="БСУ" userId="bdbaa275-9249-41b1-8d15-242f632c67bf" providerId="ADAL" clId="{5E25A11F-4534-4BD3-ACEB-D2C88CBE3D24}" dt="2023-03-02T16:01:11.564" v="957" actId="21"/>
          <ac:spMkLst>
            <pc:docMk/>
            <pc:sldMk cId="0" sldId="297"/>
            <ac:spMk id="735" creationId="{00000000-0000-0000-0000-000000000000}"/>
          </ac:spMkLst>
        </pc:spChg>
      </pc:sldChg>
      <pc:sldChg chg="modSp add del mod">
        <pc:chgData name="БСУ" userId="bdbaa275-9249-41b1-8d15-242f632c67bf" providerId="ADAL" clId="{5E25A11F-4534-4BD3-ACEB-D2C88CBE3D24}" dt="2023-03-02T16:05:17.818" v="985" actId="47"/>
        <pc:sldMkLst>
          <pc:docMk/>
          <pc:sldMk cId="0" sldId="298"/>
        </pc:sldMkLst>
        <pc:graphicFrameChg chg="modGraphic">
          <ac:chgData name="БСУ" userId="bdbaa275-9249-41b1-8d15-242f632c67bf" providerId="ADAL" clId="{5E25A11F-4534-4BD3-ACEB-D2C88CBE3D24}" dt="2023-03-02T16:03:00.579" v="977" actId="207"/>
          <ac:graphicFrameMkLst>
            <pc:docMk/>
            <pc:sldMk cId="0" sldId="298"/>
            <ac:graphicFrameMk id="781" creationId="{00000000-0000-0000-0000-000000000000}"/>
          </ac:graphicFrameMkLst>
        </pc:graphicFrameChg>
      </pc:sldChg>
      <pc:sldChg chg="modSp add del mod">
        <pc:chgData name="БСУ" userId="bdbaa275-9249-41b1-8d15-242f632c67bf" providerId="ADAL" clId="{5E25A11F-4534-4BD3-ACEB-D2C88CBE3D24}" dt="2023-03-02T16:06:14.431" v="995" actId="47"/>
        <pc:sldMkLst>
          <pc:docMk/>
          <pc:sldMk cId="0" sldId="299"/>
        </pc:sldMkLst>
        <pc:spChg chg="mod">
          <ac:chgData name="БСУ" userId="bdbaa275-9249-41b1-8d15-242f632c67bf" providerId="ADAL" clId="{5E25A11F-4534-4BD3-ACEB-D2C88CBE3D24}" dt="2023-03-02T16:05:34.461" v="989" actId="21"/>
          <ac:spMkLst>
            <pc:docMk/>
            <pc:sldMk cId="0" sldId="299"/>
            <ac:spMk id="787" creationId="{00000000-0000-0000-0000-000000000000}"/>
          </ac:spMkLst>
        </pc:spChg>
      </pc:sldChg>
      <pc:sldChg chg="modSp add del mod">
        <pc:chgData name="БСУ" userId="bdbaa275-9249-41b1-8d15-242f632c67bf" providerId="ADAL" clId="{5E25A11F-4534-4BD3-ACEB-D2C88CBE3D24}" dt="2023-03-02T16:10:05.567" v="1028" actId="47"/>
        <pc:sldMkLst>
          <pc:docMk/>
          <pc:sldMk cId="0" sldId="300"/>
        </pc:sldMkLst>
        <pc:spChg chg="mod">
          <ac:chgData name="БСУ" userId="bdbaa275-9249-41b1-8d15-242f632c67bf" providerId="ADAL" clId="{5E25A11F-4534-4BD3-ACEB-D2C88CBE3D24}" dt="2023-03-02T16:06:25.902" v="998" actId="21"/>
          <ac:spMkLst>
            <pc:docMk/>
            <pc:sldMk cId="0" sldId="300"/>
            <ac:spMk id="813" creationId="{00000000-0000-0000-0000-000000000000}"/>
          </ac:spMkLst>
        </pc:spChg>
        <pc:graphicFrameChg chg="modGraphic">
          <ac:chgData name="БСУ" userId="bdbaa275-9249-41b1-8d15-242f632c67bf" providerId="ADAL" clId="{5E25A11F-4534-4BD3-ACEB-D2C88CBE3D24}" dt="2023-03-02T16:06:30.065" v="999" actId="207"/>
          <ac:graphicFrameMkLst>
            <pc:docMk/>
            <pc:sldMk cId="0" sldId="300"/>
            <ac:graphicFrameMk id="833" creationId="{00000000-0000-0000-0000-000000000000}"/>
          </ac:graphicFrameMkLst>
        </pc:graphicFrameChg>
      </pc:sldChg>
      <pc:sldChg chg="modSp add del mod">
        <pc:chgData name="БСУ" userId="bdbaa275-9249-41b1-8d15-242f632c67bf" providerId="ADAL" clId="{5E25A11F-4534-4BD3-ACEB-D2C88CBE3D24}" dt="2023-03-02T16:11:44.396" v="1052" actId="47"/>
        <pc:sldMkLst>
          <pc:docMk/>
          <pc:sldMk cId="0" sldId="301"/>
        </pc:sldMkLst>
        <pc:spChg chg="mod">
          <ac:chgData name="БСУ" userId="bdbaa275-9249-41b1-8d15-242f632c67bf" providerId="ADAL" clId="{5E25A11F-4534-4BD3-ACEB-D2C88CBE3D24}" dt="2023-03-02T16:08:30.470" v="1013" actId="207"/>
          <ac:spMkLst>
            <pc:docMk/>
            <pc:sldMk cId="0" sldId="301"/>
            <ac:spMk id="861" creationId="{00000000-0000-0000-0000-000000000000}"/>
          </ac:spMkLst>
        </pc:spChg>
      </pc:sldChg>
      <pc:sldChg chg="modSp add mod">
        <pc:chgData name="БСУ" userId="bdbaa275-9249-41b1-8d15-242f632c67bf" providerId="ADAL" clId="{5E25A11F-4534-4BD3-ACEB-D2C88CBE3D24}" dt="2023-03-02T16:14:20.609" v="1073" actId="1076"/>
        <pc:sldMkLst>
          <pc:docMk/>
          <pc:sldMk cId="0" sldId="302"/>
        </pc:sldMkLst>
        <pc:spChg chg="mod">
          <ac:chgData name="БСУ" userId="bdbaa275-9249-41b1-8d15-242f632c67bf" providerId="ADAL" clId="{5E25A11F-4534-4BD3-ACEB-D2C88CBE3D24}" dt="2023-03-02T16:14:18.316" v="1072" actId="404"/>
          <ac:spMkLst>
            <pc:docMk/>
            <pc:sldMk cId="0" sldId="302"/>
            <ac:spMk id="86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4:18.316" v="1072" actId="404"/>
          <ac:spMkLst>
            <pc:docMk/>
            <pc:sldMk cId="0" sldId="302"/>
            <ac:spMk id="867" creationId="{00000000-0000-0000-0000-000000000000}"/>
          </ac:spMkLst>
        </pc:spChg>
        <pc:picChg chg="mod">
          <ac:chgData name="БСУ" userId="bdbaa275-9249-41b1-8d15-242f632c67bf" providerId="ADAL" clId="{5E25A11F-4534-4BD3-ACEB-D2C88CBE3D24}" dt="2023-03-02T16:14:20.609" v="1073" actId="1076"/>
          <ac:picMkLst>
            <pc:docMk/>
            <pc:sldMk cId="0" sldId="302"/>
            <ac:picMk id="868" creationId="{00000000-0000-0000-0000-000000000000}"/>
          </ac:picMkLst>
        </pc:picChg>
      </pc:sldChg>
      <pc:sldChg chg="modSp add mod">
        <pc:chgData name="БСУ" userId="bdbaa275-9249-41b1-8d15-242f632c67bf" providerId="ADAL" clId="{5E25A11F-4534-4BD3-ACEB-D2C88CBE3D24}" dt="2023-03-02T16:27:37.207" v="1228" actId="1076"/>
        <pc:sldMkLst>
          <pc:docMk/>
          <pc:sldMk cId="0" sldId="303"/>
        </pc:sldMkLst>
        <pc:spChg chg="mod">
          <ac:chgData name="БСУ" userId="bdbaa275-9249-41b1-8d15-242f632c67bf" providerId="ADAL" clId="{5E25A11F-4534-4BD3-ACEB-D2C88CBE3D24}" dt="2023-03-02T16:27:37.207" v="1228" actId="1076"/>
          <ac:spMkLst>
            <pc:docMk/>
            <pc:sldMk cId="0" sldId="303"/>
            <ac:spMk id="87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27:37.207" v="1228" actId="1076"/>
          <ac:spMkLst>
            <pc:docMk/>
            <pc:sldMk cId="0" sldId="303"/>
            <ac:spMk id="874" creationId="{00000000-0000-0000-0000-000000000000}"/>
          </ac:spMkLst>
        </pc:spChg>
      </pc:sldChg>
      <pc:sldChg chg="addSp delSp modSp add mod">
        <pc:chgData name="БСУ" userId="bdbaa275-9249-41b1-8d15-242f632c67bf" providerId="ADAL" clId="{5E25A11F-4534-4BD3-ACEB-D2C88CBE3D24}" dt="2023-03-02T16:27:16.286" v="1214" actId="20577"/>
        <pc:sldMkLst>
          <pc:docMk/>
          <pc:sldMk cId="0" sldId="304"/>
        </pc:sldMkLst>
        <pc:spChg chg="add del mod">
          <ac:chgData name="БСУ" userId="bdbaa275-9249-41b1-8d15-242f632c67bf" providerId="ADAL" clId="{5E25A11F-4534-4BD3-ACEB-D2C88CBE3D24}" dt="2023-03-02T16:22:47.795" v="1158" actId="478"/>
          <ac:spMkLst>
            <pc:docMk/>
            <pc:sldMk cId="0" sldId="304"/>
            <ac:spMk id="2" creationId="{48521D24-A491-ADC3-B73C-E9B84E1D8E56}"/>
          </ac:spMkLst>
        </pc:spChg>
        <pc:spChg chg="add del mod">
          <ac:chgData name="БСУ" userId="bdbaa275-9249-41b1-8d15-242f632c67bf" providerId="ADAL" clId="{5E25A11F-4534-4BD3-ACEB-D2C88CBE3D24}" dt="2023-03-02T16:22:47.795" v="1158" actId="478"/>
          <ac:spMkLst>
            <pc:docMk/>
            <pc:sldMk cId="0" sldId="304"/>
            <ac:spMk id="3" creationId="{9875ADFF-478F-173C-23F0-91F47502CEC0}"/>
          </ac:spMkLst>
        </pc:spChg>
        <pc:spChg chg="add del mod">
          <ac:chgData name="БСУ" userId="bdbaa275-9249-41b1-8d15-242f632c67bf" providerId="ADAL" clId="{5E25A11F-4534-4BD3-ACEB-D2C88CBE3D24}" dt="2023-03-02T16:22:47.795" v="1158" actId="478"/>
          <ac:spMkLst>
            <pc:docMk/>
            <pc:sldMk cId="0" sldId="304"/>
            <ac:spMk id="22" creationId="{493A96AA-2582-84B0-8878-EFADDDC80E67}"/>
          </ac:spMkLst>
        </pc:spChg>
        <pc:spChg chg="add del mod">
          <ac:chgData name="БСУ" userId="bdbaa275-9249-41b1-8d15-242f632c67bf" providerId="ADAL" clId="{5E25A11F-4534-4BD3-ACEB-D2C88CBE3D24}" dt="2023-03-02T16:22:47.795" v="1158" actId="478"/>
          <ac:spMkLst>
            <pc:docMk/>
            <pc:sldMk cId="0" sldId="304"/>
            <ac:spMk id="23" creationId="{C4203227-225C-9B7A-A42E-9A6ACD22C80B}"/>
          </ac:spMkLst>
        </pc:spChg>
        <pc:spChg chg="add del mod">
          <ac:chgData name="БСУ" userId="bdbaa275-9249-41b1-8d15-242f632c67bf" providerId="ADAL" clId="{5E25A11F-4534-4BD3-ACEB-D2C88CBE3D24}" dt="2023-03-02T16:22:47.795" v="1158" actId="478"/>
          <ac:spMkLst>
            <pc:docMk/>
            <pc:sldMk cId="0" sldId="304"/>
            <ac:spMk id="24" creationId="{2B98812B-3278-24B1-990D-E39582131A65}"/>
          </ac:spMkLst>
        </pc:spChg>
        <pc:spChg chg="add del mod">
          <ac:chgData name="БСУ" userId="bdbaa275-9249-41b1-8d15-242f632c67bf" providerId="ADAL" clId="{5E25A11F-4534-4BD3-ACEB-D2C88CBE3D24}" dt="2023-03-02T16:22:47.795" v="1158" actId="478"/>
          <ac:spMkLst>
            <pc:docMk/>
            <pc:sldMk cId="0" sldId="304"/>
            <ac:spMk id="25" creationId="{24DEF60C-FA67-2BE4-41F6-731E26555645}"/>
          </ac:spMkLst>
        </pc:spChg>
        <pc:spChg chg="add del mod">
          <ac:chgData name="БСУ" userId="bdbaa275-9249-41b1-8d15-242f632c67bf" providerId="ADAL" clId="{5E25A11F-4534-4BD3-ACEB-D2C88CBE3D24}" dt="2023-03-02T16:22:47.795" v="1158" actId="478"/>
          <ac:spMkLst>
            <pc:docMk/>
            <pc:sldMk cId="0" sldId="304"/>
            <ac:spMk id="26" creationId="{1400B2A5-18A9-731B-D3BB-4A35758D4D9F}"/>
          </ac:spMkLst>
        </pc:spChg>
        <pc:spChg chg="add del mod">
          <ac:chgData name="БСУ" userId="bdbaa275-9249-41b1-8d15-242f632c67bf" providerId="ADAL" clId="{5E25A11F-4534-4BD3-ACEB-D2C88CBE3D24}" dt="2023-03-02T16:22:47.795" v="1158" actId="478"/>
          <ac:spMkLst>
            <pc:docMk/>
            <pc:sldMk cId="0" sldId="304"/>
            <ac:spMk id="27" creationId="{1E577ADD-B30E-D65F-63D2-59AD64D39178}"/>
          </ac:spMkLst>
        </pc:spChg>
        <pc:spChg chg="add del mod">
          <ac:chgData name="БСУ" userId="bdbaa275-9249-41b1-8d15-242f632c67bf" providerId="ADAL" clId="{5E25A11F-4534-4BD3-ACEB-D2C88CBE3D24}" dt="2023-03-02T16:22:47.795" v="1158" actId="478"/>
          <ac:spMkLst>
            <pc:docMk/>
            <pc:sldMk cId="0" sldId="304"/>
            <ac:spMk id="28" creationId="{45BD5F06-0E91-EC6B-2F9E-A2C00F7DB19A}"/>
          </ac:spMkLst>
        </pc:spChg>
        <pc:spChg chg="add mod">
          <ac:chgData name="БСУ" userId="bdbaa275-9249-41b1-8d15-242f632c67bf" providerId="ADAL" clId="{5E25A11F-4534-4BD3-ACEB-D2C88CBE3D24}" dt="2023-03-02T16:23:00.489" v="1161" actId="207"/>
          <ac:spMkLst>
            <pc:docMk/>
            <pc:sldMk cId="0" sldId="304"/>
            <ac:spMk id="29" creationId="{998913BB-2D8A-2999-1A69-E9C927928614}"/>
          </ac:spMkLst>
        </pc:spChg>
        <pc:spChg chg="add mod">
          <ac:chgData name="БСУ" userId="bdbaa275-9249-41b1-8d15-242f632c67bf" providerId="ADAL" clId="{5E25A11F-4534-4BD3-ACEB-D2C88CBE3D24}" dt="2023-03-02T16:22:48.815" v="1159"/>
          <ac:spMkLst>
            <pc:docMk/>
            <pc:sldMk cId="0" sldId="304"/>
            <ac:spMk id="30" creationId="{BED37F01-6DC6-8343-F2B8-04D0E0885CA2}"/>
          </ac:spMkLst>
        </pc:spChg>
        <pc:spChg chg="add mod">
          <ac:chgData name="БСУ" userId="bdbaa275-9249-41b1-8d15-242f632c67bf" providerId="ADAL" clId="{5E25A11F-4534-4BD3-ACEB-D2C88CBE3D24}" dt="2023-03-02T16:22:48.815" v="1159"/>
          <ac:spMkLst>
            <pc:docMk/>
            <pc:sldMk cId="0" sldId="304"/>
            <ac:spMk id="31" creationId="{389F478D-2C0F-96F1-794F-58BC1430E68A}"/>
          </ac:spMkLst>
        </pc:spChg>
        <pc:spChg chg="add mod">
          <ac:chgData name="БСУ" userId="bdbaa275-9249-41b1-8d15-242f632c67bf" providerId="ADAL" clId="{5E25A11F-4534-4BD3-ACEB-D2C88CBE3D24}" dt="2023-03-02T16:23:00.489" v="1161" actId="207"/>
          <ac:spMkLst>
            <pc:docMk/>
            <pc:sldMk cId="0" sldId="304"/>
            <ac:spMk id="32" creationId="{84FCB6C4-06EA-6B4F-AFA2-910F2C9F3298}"/>
          </ac:spMkLst>
        </pc:spChg>
        <pc:spChg chg="add mod">
          <ac:chgData name="БСУ" userId="bdbaa275-9249-41b1-8d15-242f632c67bf" providerId="ADAL" clId="{5E25A11F-4534-4BD3-ACEB-D2C88CBE3D24}" dt="2023-03-02T16:22:48.815" v="1159"/>
          <ac:spMkLst>
            <pc:docMk/>
            <pc:sldMk cId="0" sldId="304"/>
            <ac:spMk id="33" creationId="{A697900D-3A76-1801-5C99-72010889FB37}"/>
          </ac:spMkLst>
        </pc:spChg>
        <pc:spChg chg="add mod">
          <ac:chgData name="БСУ" userId="bdbaa275-9249-41b1-8d15-242f632c67bf" providerId="ADAL" clId="{5E25A11F-4534-4BD3-ACEB-D2C88CBE3D24}" dt="2023-03-02T16:22:48.815" v="1159"/>
          <ac:spMkLst>
            <pc:docMk/>
            <pc:sldMk cId="0" sldId="304"/>
            <ac:spMk id="34" creationId="{1CECA2E5-3DE7-532F-2C3C-86B6D8A7981A}"/>
          </ac:spMkLst>
        </pc:spChg>
        <pc:spChg chg="add mod">
          <ac:chgData name="БСУ" userId="bdbaa275-9249-41b1-8d15-242f632c67bf" providerId="ADAL" clId="{5E25A11F-4534-4BD3-ACEB-D2C88CBE3D24}" dt="2023-03-02T16:22:48.815" v="1159"/>
          <ac:spMkLst>
            <pc:docMk/>
            <pc:sldMk cId="0" sldId="304"/>
            <ac:spMk id="44" creationId="{9CAB228D-9E10-79E9-EBBC-507F4CC871C3}"/>
          </ac:spMkLst>
        </pc:spChg>
        <pc:spChg chg="add mod">
          <ac:chgData name="БСУ" userId="bdbaa275-9249-41b1-8d15-242f632c67bf" providerId="ADAL" clId="{5E25A11F-4534-4BD3-ACEB-D2C88CBE3D24}" dt="2023-03-02T16:22:48.815" v="1159"/>
          <ac:spMkLst>
            <pc:docMk/>
            <pc:sldMk cId="0" sldId="304"/>
            <ac:spMk id="45" creationId="{C9315D82-8E54-9D8C-AB58-7E37D0C06532}"/>
          </ac:spMkLst>
        </pc:spChg>
        <pc:spChg chg="add mod">
          <ac:chgData name="БСУ" userId="bdbaa275-9249-41b1-8d15-242f632c67bf" providerId="ADAL" clId="{5E25A11F-4534-4BD3-ACEB-D2C88CBE3D24}" dt="2023-03-02T16:22:48.815" v="1159"/>
          <ac:spMkLst>
            <pc:docMk/>
            <pc:sldMk cId="0" sldId="304"/>
            <ac:spMk id="46" creationId="{FABEE465-5C7F-A78B-C7D5-AF391AE395B0}"/>
          </ac:spMkLst>
        </pc:spChg>
        <pc:spChg chg="add mod">
          <ac:chgData name="БСУ" userId="bdbaa275-9249-41b1-8d15-242f632c67bf" providerId="ADAL" clId="{5E25A11F-4534-4BD3-ACEB-D2C88CBE3D24}" dt="2023-03-02T16:22:48.815" v="1159"/>
          <ac:spMkLst>
            <pc:docMk/>
            <pc:sldMk cId="0" sldId="304"/>
            <ac:spMk id="47" creationId="{B799AD5B-8582-60D0-0ECB-5D072FB3DAC4}"/>
          </ac:spMkLst>
        </pc:spChg>
        <pc:spChg chg="add mod">
          <ac:chgData name="БСУ" userId="bdbaa275-9249-41b1-8d15-242f632c67bf" providerId="ADAL" clId="{5E25A11F-4534-4BD3-ACEB-D2C88CBE3D24}" dt="2023-03-02T16:22:48.815" v="1159"/>
          <ac:spMkLst>
            <pc:docMk/>
            <pc:sldMk cId="0" sldId="304"/>
            <ac:spMk id="48" creationId="{CA31F84D-0659-7669-D25D-2DA833DA0CCC}"/>
          </ac:spMkLst>
        </pc:spChg>
        <pc:spChg chg="add mod">
          <ac:chgData name="БСУ" userId="bdbaa275-9249-41b1-8d15-242f632c67bf" providerId="ADAL" clId="{5E25A11F-4534-4BD3-ACEB-D2C88CBE3D24}" dt="2023-03-02T16:22:48.815" v="1159"/>
          <ac:spMkLst>
            <pc:docMk/>
            <pc:sldMk cId="0" sldId="304"/>
            <ac:spMk id="49" creationId="{644FABBC-141A-E004-09A4-261BB0962401}"/>
          </ac:spMkLst>
        </pc:spChg>
        <pc:spChg chg="add mod">
          <ac:chgData name="БСУ" userId="bdbaa275-9249-41b1-8d15-242f632c67bf" providerId="ADAL" clId="{5E25A11F-4534-4BD3-ACEB-D2C88CBE3D24}" dt="2023-03-02T16:22:48.815" v="1159"/>
          <ac:spMkLst>
            <pc:docMk/>
            <pc:sldMk cId="0" sldId="304"/>
            <ac:spMk id="50" creationId="{87E60C06-6A03-B0FA-1164-CA840D2E2A68}"/>
          </ac:spMkLst>
        </pc:spChg>
        <pc:spChg chg="add mod">
          <ac:chgData name="БСУ" userId="bdbaa275-9249-41b1-8d15-242f632c67bf" providerId="ADAL" clId="{5E25A11F-4534-4BD3-ACEB-D2C88CBE3D24}" dt="2023-03-02T16:22:48.815" v="1159"/>
          <ac:spMkLst>
            <pc:docMk/>
            <pc:sldMk cId="0" sldId="304"/>
            <ac:spMk id="51" creationId="{43CD391C-D106-FA16-807C-D11B6869A1A3}"/>
          </ac:spMkLst>
        </pc:spChg>
        <pc:spChg chg="add mod">
          <ac:chgData name="БСУ" userId="bdbaa275-9249-41b1-8d15-242f632c67bf" providerId="ADAL" clId="{5E25A11F-4534-4BD3-ACEB-D2C88CBE3D24}" dt="2023-03-02T16:22:48.815" v="1159"/>
          <ac:spMkLst>
            <pc:docMk/>
            <pc:sldMk cId="0" sldId="304"/>
            <ac:spMk id="52" creationId="{232F0B17-4BB9-9BE8-3A6F-D588342FF0AC}"/>
          </ac:spMkLst>
        </pc:spChg>
        <pc:spChg chg="add mod">
          <ac:chgData name="БСУ" userId="bdbaa275-9249-41b1-8d15-242f632c67bf" providerId="ADAL" clId="{5E25A11F-4534-4BD3-ACEB-D2C88CBE3D24}" dt="2023-03-02T16:27:16.286" v="1214" actId="20577"/>
          <ac:spMkLst>
            <pc:docMk/>
            <pc:sldMk cId="0" sldId="304"/>
            <ac:spMk id="53" creationId="{68F3549B-F78B-8A7A-C4EA-6571AE06D8A1}"/>
          </ac:spMkLst>
        </pc:spChg>
        <pc:spChg chg="del mod">
          <ac:chgData name="БСУ" userId="bdbaa275-9249-41b1-8d15-242f632c67bf" providerId="ADAL" clId="{5E25A11F-4534-4BD3-ACEB-D2C88CBE3D24}" dt="2023-03-02T16:22:47.795" v="1158" actId="478"/>
          <ac:spMkLst>
            <pc:docMk/>
            <pc:sldMk cId="0" sldId="304"/>
            <ac:spMk id="879" creationId="{00000000-0000-0000-0000-000000000000}"/>
          </ac:spMkLst>
        </pc:spChg>
        <pc:spChg chg="del mod">
          <ac:chgData name="БСУ" userId="bdbaa275-9249-41b1-8d15-242f632c67bf" providerId="ADAL" clId="{5E25A11F-4534-4BD3-ACEB-D2C88CBE3D24}" dt="2023-03-02T16:22:47.795" v="1158" actId="478"/>
          <ac:spMkLst>
            <pc:docMk/>
            <pc:sldMk cId="0" sldId="304"/>
            <ac:spMk id="880" creationId="{00000000-0000-0000-0000-000000000000}"/>
          </ac:spMkLst>
        </pc:spChg>
        <pc:spChg chg="del mod">
          <ac:chgData name="БСУ" userId="bdbaa275-9249-41b1-8d15-242f632c67bf" providerId="ADAL" clId="{5E25A11F-4534-4BD3-ACEB-D2C88CBE3D24}" dt="2023-03-02T16:22:47.795" v="1158" actId="478"/>
          <ac:spMkLst>
            <pc:docMk/>
            <pc:sldMk cId="0" sldId="304"/>
            <ac:spMk id="881" creationId="{00000000-0000-0000-0000-000000000000}"/>
          </ac:spMkLst>
        </pc:spChg>
        <pc:spChg chg="del mod">
          <ac:chgData name="БСУ" userId="bdbaa275-9249-41b1-8d15-242f632c67bf" providerId="ADAL" clId="{5E25A11F-4534-4BD3-ACEB-D2C88CBE3D24}" dt="2023-03-02T16:22:47.795" v="1158" actId="478"/>
          <ac:spMkLst>
            <pc:docMk/>
            <pc:sldMk cId="0" sldId="304"/>
            <ac:spMk id="882" creationId="{00000000-0000-0000-0000-000000000000}"/>
          </ac:spMkLst>
        </pc:spChg>
        <pc:spChg chg="del mod">
          <ac:chgData name="БСУ" userId="bdbaa275-9249-41b1-8d15-242f632c67bf" providerId="ADAL" clId="{5E25A11F-4534-4BD3-ACEB-D2C88CBE3D24}" dt="2023-03-02T16:22:47.795" v="1158" actId="478"/>
          <ac:spMkLst>
            <pc:docMk/>
            <pc:sldMk cId="0" sldId="304"/>
            <ac:spMk id="883" creationId="{00000000-0000-0000-0000-000000000000}"/>
          </ac:spMkLst>
        </pc:spChg>
        <pc:spChg chg="del mod">
          <ac:chgData name="БСУ" userId="bdbaa275-9249-41b1-8d15-242f632c67bf" providerId="ADAL" clId="{5E25A11F-4534-4BD3-ACEB-D2C88CBE3D24}" dt="2023-03-02T16:22:47.795" v="1158" actId="478"/>
          <ac:spMkLst>
            <pc:docMk/>
            <pc:sldMk cId="0" sldId="304"/>
            <ac:spMk id="884" creationId="{00000000-0000-0000-0000-000000000000}"/>
          </ac:spMkLst>
        </pc:spChg>
        <pc:spChg chg="del mod">
          <ac:chgData name="БСУ" userId="bdbaa275-9249-41b1-8d15-242f632c67bf" providerId="ADAL" clId="{5E25A11F-4534-4BD3-ACEB-D2C88CBE3D24}" dt="2023-03-02T16:19:23.918" v="1119" actId="478"/>
          <ac:spMkLst>
            <pc:docMk/>
            <pc:sldMk cId="0" sldId="304"/>
            <ac:spMk id="894" creationId="{00000000-0000-0000-0000-000000000000}"/>
          </ac:spMkLst>
        </pc:spChg>
        <pc:spChg chg="del mod">
          <ac:chgData name="БСУ" userId="bdbaa275-9249-41b1-8d15-242f632c67bf" providerId="ADAL" clId="{5E25A11F-4534-4BD3-ACEB-D2C88CBE3D24}" dt="2023-03-02T16:19:05.995" v="1112" actId="478"/>
          <ac:spMkLst>
            <pc:docMk/>
            <pc:sldMk cId="0" sldId="304"/>
            <ac:spMk id="895" creationId="{00000000-0000-0000-0000-000000000000}"/>
          </ac:spMkLst>
        </pc:spChg>
        <pc:spChg chg="del mod">
          <ac:chgData name="БСУ" userId="bdbaa275-9249-41b1-8d15-242f632c67bf" providerId="ADAL" clId="{5E25A11F-4534-4BD3-ACEB-D2C88CBE3D24}" dt="2023-03-02T16:20:12.519" v="1128" actId="478"/>
          <ac:spMkLst>
            <pc:docMk/>
            <pc:sldMk cId="0" sldId="304"/>
            <ac:spMk id="896" creationId="{00000000-0000-0000-0000-000000000000}"/>
          </ac:spMkLst>
        </pc:spChg>
        <pc:spChg chg="del mod">
          <ac:chgData name="БСУ" userId="bdbaa275-9249-41b1-8d15-242f632c67bf" providerId="ADAL" clId="{5E25A11F-4534-4BD3-ACEB-D2C88CBE3D24}" dt="2023-03-02T16:20:26.316" v="1131" actId="478"/>
          <ac:spMkLst>
            <pc:docMk/>
            <pc:sldMk cId="0" sldId="304"/>
            <ac:spMk id="897" creationId="{00000000-0000-0000-0000-000000000000}"/>
          </ac:spMkLst>
        </pc:spChg>
        <pc:spChg chg="del mod">
          <ac:chgData name="БСУ" userId="bdbaa275-9249-41b1-8d15-242f632c67bf" providerId="ADAL" clId="{5E25A11F-4534-4BD3-ACEB-D2C88CBE3D24}" dt="2023-03-02T16:20:56.308" v="1142" actId="478"/>
          <ac:spMkLst>
            <pc:docMk/>
            <pc:sldMk cId="0" sldId="304"/>
            <ac:spMk id="898" creationId="{00000000-0000-0000-0000-000000000000}"/>
          </ac:spMkLst>
        </pc:spChg>
        <pc:spChg chg="del mod">
          <ac:chgData name="БСУ" userId="bdbaa275-9249-41b1-8d15-242f632c67bf" providerId="ADAL" clId="{5E25A11F-4534-4BD3-ACEB-D2C88CBE3D24}" dt="2023-03-02T16:21:01.502" v="1143" actId="478"/>
          <ac:spMkLst>
            <pc:docMk/>
            <pc:sldMk cId="0" sldId="304"/>
            <ac:spMk id="899" creationId="{00000000-0000-0000-0000-000000000000}"/>
          </ac:spMkLst>
        </pc:spChg>
        <pc:spChg chg="del mod">
          <ac:chgData name="БСУ" userId="bdbaa275-9249-41b1-8d15-242f632c67bf" providerId="ADAL" clId="{5E25A11F-4534-4BD3-ACEB-D2C88CBE3D24}" dt="2023-03-02T16:21:11.273" v="1147" actId="478"/>
          <ac:spMkLst>
            <pc:docMk/>
            <pc:sldMk cId="0" sldId="304"/>
            <ac:spMk id="900" creationId="{00000000-0000-0000-0000-000000000000}"/>
          </ac:spMkLst>
        </pc:spChg>
        <pc:spChg chg="del mod">
          <ac:chgData name="БСУ" userId="bdbaa275-9249-41b1-8d15-242f632c67bf" providerId="ADAL" clId="{5E25A11F-4534-4BD3-ACEB-D2C88CBE3D24}" dt="2023-03-02T16:21:03.930" v="1144" actId="478"/>
          <ac:spMkLst>
            <pc:docMk/>
            <pc:sldMk cId="0" sldId="304"/>
            <ac:spMk id="901" creationId="{00000000-0000-0000-0000-000000000000}"/>
          </ac:spMkLst>
        </pc:spChg>
        <pc:spChg chg="del mod">
          <ac:chgData name="БСУ" userId="bdbaa275-9249-41b1-8d15-242f632c67bf" providerId="ADAL" clId="{5E25A11F-4534-4BD3-ACEB-D2C88CBE3D24}" dt="2023-03-02T16:20:38.271" v="1136" actId="478"/>
          <ac:spMkLst>
            <pc:docMk/>
            <pc:sldMk cId="0" sldId="304"/>
            <ac:spMk id="90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27:09.224" v="1212" actId="1076"/>
          <ac:spMkLst>
            <pc:docMk/>
            <pc:sldMk cId="0" sldId="304"/>
            <ac:spMk id="903" creationId="{00000000-0000-0000-0000-000000000000}"/>
          </ac:spMkLst>
        </pc:spChg>
        <pc:cxnChg chg="add mod">
          <ac:chgData name="БСУ" userId="bdbaa275-9249-41b1-8d15-242f632c67bf" providerId="ADAL" clId="{5E25A11F-4534-4BD3-ACEB-D2C88CBE3D24}" dt="2023-03-02T16:22:48.815" v="1159"/>
          <ac:cxnSpMkLst>
            <pc:docMk/>
            <pc:sldMk cId="0" sldId="304"/>
            <ac:cxnSpMk id="35" creationId="{7CA829E2-7D5E-0FFB-C1EC-B48E42E41B54}"/>
          </ac:cxnSpMkLst>
        </pc:cxnChg>
        <pc:cxnChg chg="add mod">
          <ac:chgData name="БСУ" userId="bdbaa275-9249-41b1-8d15-242f632c67bf" providerId="ADAL" clId="{5E25A11F-4534-4BD3-ACEB-D2C88CBE3D24}" dt="2023-03-02T16:22:48.815" v="1159"/>
          <ac:cxnSpMkLst>
            <pc:docMk/>
            <pc:sldMk cId="0" sldId="304"/>
            <ac:cxnSpMk id="36" creationId="{912551DB-29DD-31A1-9E1D-62A45899A00B}"/>
          </ac:cxnSpMkLst>
        </pc:cxnChg>
        <pc:cxnChg chg="add mod">
          <ac:chgData name="БСУ" userId="bdbaa275-9249-41b1-8d15-242f632c67bf" providerId="ADAL" clId="{5E25A11F-4534-4BD3-ACEB-D2C88CBE3D24}" dt="2023-03-02T16:22:48.815" v="1159"/>
          <ac:cxnSpMkLst>
            <pc:docMk/>
            <pc:sldMk cId="0" sldId="304"/>
            <ac:cxnSpMk id="37" creationId="{2838F1F1-EFFC-D297-32CF-4C58D439F860}"/>
          </ac:cxnSpMkLst>
        </pc:cxnChg>
        <pc:cxnChg chg="add mod">
          <ac:chgData name="БСУ" userId="bdbaa275-9249-41b1-8d15-242f632c67bf" providerId="ADAL" clId="{5E25A11F-4534-4BD3-ACEB-D2C88CBE3D24}" dt="2023-03-02T16:22:48.815" v="1159"/>
          <ac:cxnSpMkLst>
            <pc:docMk/>
            <pc:sldMk cId="0" sldId="304"/>
            <ac:cxnSpMk id="38" creationId="{D3B4E1D3-92E1-6937-8B32-8FE7CE4103E9}"/>
          </ac:cxnSpMkLst>
        </pc:cxnChg>
        <pc:cxnChg chg="add mod">
          <ac:chgData name="БСУ" userId="bdbaa275-9249-41b1-8d15-242f632c67bf" providerId="ADAL" clId="{5E25A11F-4534-4BD3-ACEB-D2C88CBE3D24}" dt="2023-03-02T16:22:48.815" v="1159"/>
          <ac:cxnSpMkLst>
            <pc:docMk/>
            <pc:sldMk cId="0" sldId="304"/>
            <ac:cxnSpMk id="39" creationId="{D289BED9-41E8-155B-AFE4-B4EC1C595B3A}"/>
          </ac:cxnSpMkLst>
        </pc:cxnChg>
        <pc:cxnChg chg="add mod">
          <ac:chgData name="БСУ" userId="bdbaa275-9249-41b1-8d15-242f632c67bf" providerId="ADAL" clId="{5E25A11F-4534-4BD3-ACEB-D2C88CBE3D24}" dt="2023-03-02T16:22:48.815" v="1159"/>
          <ac:cxnSpMkLst>
            <pc:docMk/>
            <pc:sldMk cId="0" sldId="304"/>
            <ac:cxnSpMk id="40" creationId="{C792FA4D-4333-A3BD-16B4-3FEC8A6A796B}"/>
          </ac:cxnSpMkLst>
        </pc:cxnChg>
        <pc:cxnChg chg="add mod">
          <ac:chgData name="БСУ" userId="bdbaa275-9249-41b1-8d15-242f632c67bf" providerId="ADAL" clId="{5E25A11F-4534-4BD3-ACEB-D2C88CBE3D24}" dt="2023-03-02T16:22:48.815" v="1159"/>
          <ac:cxnSpMkLst>
            <pc:docMk/>
            <pc:sldMk cId="0" sldId="304"/>
            <ac:cxnSpMk id="41" creationId="{2FC07D4B-E0C8-FEED-1D00-CD4AB151A175}"/>
          </ac:cxnSpMkLst>
        </pc:cxnChg>
        <pc:cxnChg chg="add mod">
          <ac:chgData name="БСУ" userId="bdbaa275-9249-41b1-8d15-242f632c67bf" providerId="ADAL" clId="{5E25A11F-4534-4BD3-ACEB-D2C88CBE3D24}" dt="2023-03-02T16:22:48.815" v="1159"/>
          <ac:cxnSpMkLst>
            <pc:docMk/>
            <pc:sldMk cId="0" sldId="304"/>
            <ac:cxnSpMk id="42" creationId="{1275C41E-AA6C-6138-0BC4-04EADFBDF4A3}"/>
          </ac:cxnSpMkLst>
        </pc:cxnChg>
        <pc:cxnChg chg="add mod">
          <ac:chgData name="БСУ" userId="bdbaa275-9249-41b1-8d15-242f632c67bf" providerId="ADAL" clId="{5E25A11F-4534-4BD3-ACEB-D2C88CBE3D24}" dt="2023-03-02T16:22:48.815" v="1159"/>
          <ac:cxnSpMkLst>
            <pc:docMk/>
            <pc:sldMk cId="0" sldId="304"/>
            <ac:cxnSpMk id="43" creationId="{2EA303F8-B137-DCC6-A127-5010AE7D39B2}"/>
          </ac:cxnSpMkLst>
        </pc:cxnChg>
        <pc:cxnChg chg="del mod">
          <ac:chgData name="БСУ" userId="bdbaa275-9249-41b1-8d15-242f632c67bf" providerId="ADAL" clId="{5E25A11F-4534-4BD3-ACEB-D2C88CBE3D24}" dt="2023-03-02T16:22:47.795" v="1158" actId="478"/>
          <ac:cxnSpMkLst>
            <pc:docMk/>
            <pc:sldMk cId="0" sldId="304"/>
            <ac:cxnSpMk id="885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6:22:47.795" v="1158" actId="478"/>
          <ac:cxnSpMkLst>
            <pc:docMk/>
            <pc:sldMk cId="0" sldId="304"/>
            <ac:cxnSpMk id="886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6:22:47.795" v="1158" actId="478"/>
          <ac:cxnSpMkLst>
            <pc:docMk/>
            <pc:sldMk cId="0" sldId="304"/>
            <ac:cxnSpMk id="887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6:22:47.795" v="1158" actId="478"/>
          <ac:cxnSpMkLst>
            <pc:docMk/>
            <pc:sldMk cId="0" sldId="304"/>
            <ac:cxnSpMk id="888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6:22:47.795" v="1158" actId="478"/>
          <ac:cxnSpMkLst>
            <pc:docMk/>
            <pc:sldMk cId="0" sldId="304"/>
            <ac:cxnSpMk id="889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6:22:47.795" v="1158" actId="478"/>
          <ac:cxnSpMkLst>
            <pc:docMk/>
            <pc:sldMk cId="0" sldId="304"/>
            <ac:cxnSpMk id="890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6:22:47.795" v="1158" actId="478"/>
          <ac:cxnSpMkLst>
            <pc:docMk/>
            <pc:sldMk cId="0" sldId="304"/>
            <ac:cxnSpMk id="891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6:22:47.795" v="1158" actId="478"/>
          <ac:cxnSpMkLst>
            <pc:docMk/>
            <pc:sldMk cId="0" sldId="304"/>
            <ac:cxnSpMk id="892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6:22:47.795" v="1158" actId="478"/>
          <ac:cxnSpMkLst>
            <pc:docMk/>
            <pc:sldMk cId="0" sldId="304"/>
            <ac:cxnSpMk id="893" creationId="{00000000-0000-0000-0000-000000000000}"/>
          </ac:cxnSpMkLst>
        </pc:cxnChg>
      </pc:sldChg>
      <pc:sldChg chg="modSp add del mod">
        <pc:chgData name="БСУ" userId="bdbaa275-9249-41b1-8d15-242f632c67bf" providerId="ADAL" clId="{5E25A11F-4534-4BD3-ACEB-D2C88CBE3D24}" dt="2023-03-02T16:23:10.729" v="1163" actId="47"/>
        <pc:sldMkLst>
          <pc:docMk/>
          <pc:sldMk cId="0" sldId="305"/>
        </pc:sldMkLst>
        <pc:spChg chg="mod">
          <ac:chgData name="БСУ" userId="bdbaa275-9249-41b1-8d15-242f632c67bf" providerId="ADAL" clId="{5E25A11F-4534-4BD3-ACEB-D2C88CBE3D24}" dt="2023-03-02T16:14:51.281" v="1077" actId="207"/>
          <ac:spMkLst>
            <pc:docMk/>
            <pc:sldMk cId="0" sldId="305"/>
            <ac:spMk id="90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4:51.281" v="1077" actId="207"/>
          <ac:spMkLst>
            <pc:docMk/>
            <pc:sldMk cId="0" sldId="305"/>
            <ac:spMk id="90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4:51.281" v="1077" actId="207"/>
          <ac:spMkLst>
            <pc:docMk/>
            <pc:sldMk cId="0" sldId="305"/>
            <ac:spMk id="91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4:51.281" v="1077" actId="207"/>
          <ac:spMkLst>
            <pc:docMk/>
            <pc:sldMk cId="0" sldId="305"/>
            <ac:spMk id="91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4:51.281" v="1077" actId="207"/>
          <ac:spMkLst>
            <pc:docMk/>
            <pc:sldMk cId="0" sldId="305"/>
            <ac:spMk id="91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4:51.281" v="1077" actId="207"/>
          <ac:spMkLst>
            <pc:docMk/>
            <pc:sldMk cId="0" sldId="305"/>
            <ac:spMk id="91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4:51.281" v="1077" actId="207"/>
          <ac:spMkLst>
            <pc:docMk/>
            <pc:sldMk cId="0" sldId="305"/>
            <ac:spMk id="92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4:51.281" v="1077" actId="207"/>
          <ac:spMkLst>
            <pc:docMk/>
            <pc:sldMk cId="0" sldId="305"/>
            <ac:spMk id="92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4:51.281" v="1077" actId="207"/>
          <ac:spMkLst>
            <pc:docMk/>
            <pc:sldMk cId="0" sldId="305"/>
            <ac:spMk id="92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4:51.281" v="1077" actId="207"/>
          <ac:spMkLst>
            <pc:docMk/>
            <pc:sldMk cId="0" sldId="305"/>
            <ac:spMk id="92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4:51.281" v="1077" actId="207"/>
          <ac:spMkLst>
            <pc:docMk/>
            <pc:sldMk cId="0" sldId="305"/>
            <ac:spMk id="92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4:51.281" v="1077" actId="207"/>
          <ac:spMkLst>
            <pc:docMk/>
            <pc:sldMk cId="0" sldId="305"/>
            <ac:spMk id="92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4:51.281" v="1077" actId="207"/>
          <ac:spMkLst>
            <pc:docMk/>
            <pc:sldMk cId="0" sldId="305"/>
            <ac:spMk id="92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4:51.281" v="1077" actId="207"/>
          <ac:spMkLst>
            <pc:docMk/>
            <pc:sldMk cId="0" sldId="305"/>
            <ac:spMk id="93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4:51.281" v="1077" actId="207"/>
          <ac:spMkLst>
            <pc:docMk/>
            <pc:sldMk cId="0" sldId="305"/>
            <ac:spMk id="93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4:51.281" v="1077" actId="207"/>
          <ac:spMkLst>
            <pc:docMk/>
            <pc:sldMk cId="0" sldId="305"/>
            <ac:spMk id="932" creationId="{00000000-0000-0000-0000-000000000000}"/>
          </ac:spMkLst>
        </pc:spChg>
      </pc:sldChg>
      <pc:sldChg chg="modSp add del mod">
        <pc:chgData name="БСУ" userId="bdbaa275-9249-41b1-8d15-242f632c67bf" providerId="ADAL" clId="{5E25A11F-4534-4BD3-ACEB-D2C88CBE3D24}" dt="2023-03-02T16:23:49.703" v="1168" actId="47"/>
        <pc:sldMkLst>
          <pc:docMk/>
          <pc:sldMk cId="0" sldId="306"/>
        </pc:sldMkLst>
        <pc:spChg chg="mod">
          <ac:chgData name="БСУ" userId="bdbaa275-9249-41b1-8d15-242f632c67bf" providerId="ADAL" clId="{5E25A11F-4534-4BD3-ACEB-D2C88CBE3D24}" dt="2023-03-02T16:16:01.072" v="1084" actId="207"/>
          <ac:spMkLst>
            <pc:docMk/>
            <pc:sldMk cId="0" sldId="306"/>
            <ac:spMk id="93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6:01.072" v="1084" actId="207"/>
          <ac:spMkLst>
            <pc:docMk/>
            <pc:sldMk cId="0" sldId="306"/>
            <ac:spMk id="93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6:01.072" v="1084" actId="207"/>
          <ac:spMkLst>
            <pc:docMk/>
            <pc:sldMk cId="0" sldId="306"/>
            <ac:spMk id="93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6:01.072" v="1084" actId="207"/>
          <ac:spMkLst>
            <pc:docMk/>
            <pc:sldMk cId="0" sldId="306"/>
            <ac:spMk id="94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6:01.072" v="1084" actId="207"/>
          <ac:spMkLst>
            <pc:docMk/>
            <pc:sldMk cId="0" sldId="306"/>
            <ac:spMk id="94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6:01.072" v="1084" actId="207"/>
          <ac:spMkLst>
            <pc:docMk/>
            <pc:sldMk cId="0" sldId="306"/>
            <ac:spMk id="94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6:01.072" v="1084" actId="207"/>
          <ac:spMkLst>
            <pc:docMk/>
            <pc:sldMk cId="0" sldId="306"/>
            <ac:spMk id="95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6:01.072" v="1084" actId="207"/>
          <ac:spMkLst>
            <pc:docMk/>
            <pc:sldMk cId="0" sldId="306"/>
            <ac:spMk id="95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6:01.072" v="1084" actId="207"/>
          <ac:spMkLst>
            <pc:docMk/>
            <pc:sldMk cId="0" sldId="306"/>
            <ac:spMk id="95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6:01.072" v="1084" actId="207"/>
          <ac:spMkLst>
            <pc:docMk/>
            <pc:sldMk cId="0" sldId="306"/>
            <ac:spMk id="95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6:01.072" v="1084" actId="207"/>
          <ac:spMkLst>
            <pc:docMk/>
            <pc:sldMk cId="0" sldId="306"/>
            <ac:spMk id="95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6:01.072" v="1084" actId="207"/>
          <ac:spMkLst>
            <pc:docMk/>
            <pc:sldMk cId="0" sldId="306"/>
            <ac:spMk id="95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6:01.072" v="1084" actId="207"/>
          <ac:spMkLst>
            <pc:docMk/>
            <pc:sldMk cId="0" sldId="306"/>
            <ac:spMk id="95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6:01.072" v="1084" actId="207"/>
          <ac:spMkLst>
            <pc:docMk/>
            <pc:sldMk cId="0" sldId="306"/>
            <ac:spMk id="95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6:01.072" v="1084" actId="207"/>
          <ac:spMkLst>
            <pc:docMk/>
            <pc:sldMk cId="0" sldId="306"/>
            <ac:spMk id="96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6:01.072" v="1084" actId="207"/>
          <ac:spMkLst>
            <pc:docMk/>
            <pc:sldMk cId="0" sldId="306"/>
            <ac:spMk id="961" creationId="{00000000-0000-0000-0000-000000000000}"/>
          </ac:spMkLst>
        </pc:spChg>
      </pc:sldChg>
      <pc:sldChg chg="modSp add del mod">
        <pc:chgData name="БСУ" userId="bdbaa275-9249-41b1-8d15-242f632c67bf" providerId="ADAL" clId="{5E25A11F-4534-4BD3-ACEB-D2C88CBE3D24}" dt="2023-03-02T16:24:29.119" v="1173" actId="47"/>
        <pc:sldMkLst>
          <pc:docMk/>
          <pc:sldMk cId="0" sldId="307"/>
        </pc:sldMkLst>
        <pc:spChg chg="mod">
          <ac:chgData name="БСУ" userId="bdbaa275-9249-41b1-8d15-242f632c67bf" providerId="ADAL" clId="{5E25A11F-4534-4BD3-ACEB-D2C88CBE3D24}" dt="2023-03-02T16:15:53.451" v="1083" actId="207"/>
          <ac:spMkLst>
            <pc:docMk/>
            <pc:sldMk cId="0" sldId="307"/>
            <ac:spMk id="96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53.451" v="1083" actId="207"/>
          <ac:spMkLst>
            <pc:docMk/>
            <pc:sldMk cId="0" sldId="307"/>
            <ac:spMk id="96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53.451" v="1083" actId="207"/>
          <ac:spMkLst>
            <pc:docMk/>
            <pc:sldMk cId="0" sldId="307"/>
            <ac:spMk id="96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53.451" v="1083" actId="207"/>
          <ac:spMkLst>
            <pc:docMk/>
            <pc:sldMk cId="0" sldId="307"/>
            <ac:spMk id="96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53.451" v="1083" actId="207"/>
          <ac:spMkLst>
            <pc:docMk/>
            <pc:sldMk cId="0" sldId="307"/>
            <ac:spMk id="97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53.451" v="1083" actId="207"/>
          <ac:spMkLst>
            <pc:docMk/>
            <pc:sldMk cId="0" sldId="307"/>
            <ac:spMk id="97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53.451" v="1083" actId="207"/>
          <ac:spMkLst>
            <pc:docMk/>
            <pc:sldMk cId="0" sldId="307"/>
            <ac:spMk id="98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53.451" v="1083" actId="207"/>
          <ac:spMkLst>
            <pc:docMk/>
            <pc:sldMk cId="0" sldId="307"/>
            <ac:spMk id="98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53.451" v="1083" actId="207"/>
          <ac:spMkLst>
            <pc:docMk/>
            <pc:sldMk cId="0" sldId="307"/>
            <ac:spMk id="98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53.451" v="1083" actId="207"/>
          <ac:spMkLst>
            <pc:docMk/>
            <pc:sldMk cId="0" sldId="307"/>
            <ac:spMk id="98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53.451" v="1083" actId="207"/>
          <ac:spMkLst>
            <pc:docMk/>
            <pc:sldMk cId="0" sldId="307"/>
            <ac:spMk id="98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53.451" v="1083" actId="207"/>
          <ac:spMkLst>
            <pc:docMk/>
            <pc:sldMk cId="0" sldId="307"/>
            <ac:spMk id="98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53.451" v="1083" actId="207"/>
          <ac:spMkLst>
            <pc:docMk/>
            <pc:sldMk cId="0" sldId="307"/>
            <ac:spMk id="98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53.451" v="1083" actId="207"/>
          <ac:spMkLst>
            <pc:docMk/>
            <pc:sldMk cId="0" sldId="307"/>
            <ac:spMk id="98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53.451" v="1083" actId="207"/>
          <ac:spMkLst>
            <pc:docMk/>
            <pc:sldMk cId="0" sldId="307"/>
            <ac:spMk id="98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53.451" v="1083" actId="207"/>
          <ac:spMkLst>
            <pc:docMk/>
            <pc:sldMk cId="0" sldId="307"/>
            <ac:spMk id="990" creationId="{00000000-0000-0000-0000-000000000000}"/>
          </ac:spMkLst>
        </pc:spChg>
      </pc:sldChg>
      <pc:sldChg chg="modSp add del mod">
        <pc:chgData name="БСУ" userId="bdbaa275-9249-41b1-8d15-242f632c67bf" providerId="ADAL" clId="{5E25A11F-4534-4BD3-ACEB-D2C88CBE3D24}" dt="2023-03-02T16:24:55.930" v="1178" actId="47"/>
        <pc:sldMkLst>
          <pc:docMk/>
          <pc:sldMk cId="0" sldId="308"/>
        </pc:sldMkLst>
        <pc:spChg chg="mod">
          <ac:chgData name="БСУ" userId="bdbaa275-9249-41b1-8d15-242f632c67bf" providerId="ADAL" clId="{5E25A11F-4534-4BD3-ACEB-D2C88CBE3D24}" dt="2023-03-02T16:15:44.520" v="1082" actId="207"/>
          <ac:spMkLst>
            <pc:docMk/>
            <pc:sldMk cId="0" sldId="308"/>
            <ac:spMk id="99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44.520" v="1082" actId="207"/>
          <ac:spMkLst>
            <pc:docMk/>
            <pc:sldMk cId="0" sldId="308"/>
            <ac:spMk id="99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44.520" v="1082" actId="207"/>
          <ac:spMkLst>
            <pc:docMk/>
            <pc:sldMk cId="0" sldId="308"/>
            <ac:spMk id="99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44.520" v="1082" actId="207"/>
          <ac:spMkLst>
            <pc:docMk/>
            <pc:sldMk cId="0" sldId="308"/>
            <ac:spMk id="99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44.520" v="1082" actId="207"/>
          <ac:spMkLst>
            <pc:docMk/>
            <pc:sldMk cId="0" sldId="308"/>
            <ac:spMk id="99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44.520" v="1082" actId="207"/>
          <ac:spMkLst>
            <pc:docMk/>
            <pc:sldMk cId="0" sldId="308"/>
            <ac:spMk id="100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44.520" v="1082" actId="207"/>
          <ac:spMkLst>
            <pc:docMk/>
            <pc:sldMk cId="0" sldId="308"/>
            <ac:spMk id="101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44.520" v="1082" actId="207"/>
          <ac:spMkLst>
            <pc:docMk/>
            <pc:sldMk cId="0" sldId="308"/>
            <ac:spMk id="101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44.520" v="1082" actId="207"/>
          <ac:spMkLst>
            <pc:docMk/>
            <pc:sldMk cId="0" sldId="308"/>
            <ac:spMk id="101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44.520" v="1082" actId="207"/>
          <ac:spMkLst>
            <pc:docMk/>
            <pc:sldMk cId="0" sldId="308"/>
            <ac:spMk id="101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44.520" v="1082" actId="207"/>
          <ac:spMkLst>
            <pc:docMk/>
            <pc:sldMk cId="0" sldId="308"/>
            <ac:spMk id="101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44.520" v="1082" actId="207"/>
          <ac:spMkLst>
            <pc:docMk/>
            <pc:sldMk cId="0" sldId="308"/>
            <ac:spMk id="101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44.520" v="1082" actId="207"/>
          <ac:spMkLst>
            <pc:docMk/>
            <pc:sldMk cId="0" sldId="308"/>
            <ac:spMk id="101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44.520" v="1082" actId="207"/>
          <ac:spMkLst>
            <pc:docMk/>
            <pc:sldMk cId="0" sldId="308"/>
            <ac:spMk id="101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44.520" v="1082" actId="207"/>
          <ac:spMkLst>
            <pc:docMk/>
            <pc:sldMk cId="0" sldId="308"/>
            <ac:spMk id="101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44.520" v="1082" actId="207"/>
          <ac:spMkLst>
            <pc:docMk/>
            <pc:sldMk cId="0" sldId="308"/>
            <ac:spMk id="1019" creationId="{00000000-0000-0000-0000-000000000000}"/>
          </ac:spMkLst>
        </pc:spChg>
      </pc:sldChg>
      <pc:sldChg chg="modSp add del mod">
        <pc:chgData name="БСУ" userId="bdbaa275-9249-41b1-8d15-242f632c67bf" providerId="ADAL" clId="{5E25A11F-4534-4BD3-ACEB-D2C88CBE3D24}" dt="2023-03-02T16:25:21.879" v="1183" actId="47"/>
        <pc:sldMkLst>
          <pc:docMk/>
          <pc:sldMk cId="0" sldId="309"/>
        </pc:sldMkLst>
        <pc:spChg chg="mod">
          <ac:chgData name="БСУ" userId="bdbaa275-9249-41b1-8d15-242f632c67bf" providerId="ADAL" clId="{5E25A11F-4534-4BD3-ACEB-D2C88CBE3D24}" dt="2023-03-02T16:15:30.948" v="1081" actId="207"/>
          <ac:spMkLst>
            <pc:docMk/>
            <pc:sldMk cId="0" sldId="309"/>
            <ac:spMk id="1048" creationId="{00000000-0000-0000-0000-000000000000}"/>
          </ac:spMkLst>
        </pc:spChg>
      </pc:sldChg>
      <pc:sldChg chg="modSp add del mod">
        <pc:chgData name="БСУ" userId="bdbaa275-9249-41b1-8d15-242f632c67bf" providerId="ADAL" clId="{5E25A11F-4534-4BD3-ACEB-D2C88CBE3D24}" dt="2023-03-02T16:26:07.687" v="1194" actId="47"/>
        <pc:sldMkLst>
          <pc:docMk/>
          <pc:sldMk cId="0" sldId="310"/>
        </pc:sldMkLst>
        <pc:spChg chg="mod">
          <ac:chgData name="БСУ" userId="bdbaa275-9249-41b1-8d15-242f632c67bf" providerId="ADAL" clId="{5E25A11F-4534-4BD3-ACEB-D2C88CBE3D24}" dt="2023-03-02T16:15:21.573" v="1080" actId="207"/>
          <ac:spMkLst>
            <pc:docMk/>
            <pc:sldMk cId="0" sldId="310"/>
            <ac:spMk id="105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21.573" v="1080" actId="207"/>
          <ac:spMkLst>
            <pc:docMk/>
            <pc:sldMk cId="0" sldId="310"/>
            <ac:spMk id="105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21.573" v="1080" actId="207"/>
          <ac:spMkLst>
            <pc:docMk/>
            <pc:sldMk cId="0" sldId="310"/>
            <ac:spMk id="105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21.573" v="1080" actId="207"/>
          <ac:spMkLst>
            <pc:docMk/>
            <pc:sldMk cId="0" sldId="310"/>
            <ac:spMk id="105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21.573" v="1080" actId="207"/>
          <ac:spMkLst>
            <pc:docMk/>
            <pc:sldMk cId="0" sldId="310"/>
            <ac:spMk id="105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21.573" v="1080" actId="207"/>
          <ac:spMkLst>
            <pc:docMk/>
            <pc:sldMk cId="0" sldId="310"/>
            <ac:spMk id="105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21.573" v="1080" actId="207"/>
          <ac:spMkLst>
            <pc:docMk/>
            <pc:sldMk cId="0" sldId="310"/>
            <ac:spMk id="106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21.573" v="1080" actId="207"/>
          <ac:spMkLst>
            <pc:docMk/>
            <pc:sldMk cId="0" sldId="310"/>
            <ac:spMk id="106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21.573" v="1080" actId="207"/>
          <ac:spMkLst>
            <pc:docMk/>
            <pc:sldMk cId="0" sldId="310"/>
            <ac:spMk id="106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21.573" v="1080" actId="207"/>
          <ac:spMkLst>
            <pc:docMk/>
            <pc:sldMk cId="0" sldId="310"/>
            <ac:spMk id="106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21.573" v="1080" actId="207"/>
          <ac:spMkLst>
            <pc:docMk/>
            <pc:sldMk cId="0" sldId="310"/>
            <ac:spMk id="106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15:21.573" v="1080" actId="207"/>
          <ac:spMkLst>
            <pc:docMk/>
            <pc:sldMk cId="0" sldId="310"/>
            <ac:spMk id="1069" creationId="{00000000-0000-0000-0000-000000000000}"/>
          </ac:spMkLst>
        </pc:spChg>
      </pc:sldChg>
      <pc:sldChg chg="modSp add mod">
        <pc:chgData name="БСУ" userId="bdbaa275-9249-41b1-8d15-242f632c67bf" providerId="ADAL" clId="{5E25A11F-4534-4BD3-ACEB-D2C88CBE3D24}" dt="2023-03-02T16:33:46.547" v="1287" actId="6549"/>
        <pc:sldMkLst>
          <pc:docMk/>
          <pc:sldMk cId="0" sldId="311"/>
        </pc:sldMkLst>
        <pc:spChg chg="mod">
          <ac:chgData name="БСУ" userId="bdbaa275-9249-41b1-8d15-242f632c67bf" providerId="ADAL" clId="{5E25A11F-4534-4BD3-ACEB-D2C88CBE3D24}" dt="2023-03-02T16:33:36.953" v="1286" actId="20577"/>
          <ac:spMkLst>
            <pc:docMk/>
            <pc:sldMk cId="0" sldId="311"/>
            <ac:spMk id="107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3:46.547" v="1287" actId="6549"/>
          <ac:spMkLst>
            <pc:docMk/>
            <pc:sldMk cId="0" sldId="311"/>
            <ac:spMk id="107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3:17.525" v="1280" actId="14100"/>
          <ac:spMkLst>
            <pc:docMk/>
            <pc:sldMk cId="0" sldId="311"/>
            <ac:spMk id="107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3:17.525" v="1280" actId="14100"/>
          <ac:spMkLst>
            <pc:docMk/>
            <pc:sldMk cId="0" sldId="311"/>
            <ac:spMk id="107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3:17.525" v="1280" actId="14100"/>
          <ac:spMkLst>
            <pc:docMk/>
            <pc:sldMk cId="0" sldId="311"/>
            <ac:spMk id="107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3:17.525" v="1280" actId="14100"/>
          <ac:spMkLst>
            <pc:docMk/>
            <pc:sldMk cId="0" sldId="311"/>
            <ac:spMk id="107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3:17.525" v="1280" actId="14100"/>
          <ac:spMkLst>
            <pc:docMk/>
            <pc:sldMk cId="0" sldId="311"/>
            <ac:spMk id="108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3:17.525" v="1280" actId="14100"/>
          <ac:spMkLst>
            <pc:docMk/>
            <pc:sldMk cId="0" sldId="311"/>
            <ac:spMk id="108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3:17.525" v="1280" actId="14100"/>
          <ac:spMkLst>
            <pc:docMk/>
            <pc:sldMk cId="0" sldId="311"/>
            <ac:spMk id="109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3:17.525" v="1280" actId="14100"/>
          <ac:spMkLst>
            <pc:docMk/>
            <pc:sldMk cId="0" sldId="311"/>
            <ac:spMk id="109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3:17.525" v="1280" actId="14100"/>
          <ac:spMkLst>
            <pc:docMk/>
            <pc:sldMk cId="0" sldId="311"/>
            <ac:spMk id="109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3:17.525" v="1280" actId="14100"/>
          <ac:spMkLst>
            <pc:docMk/>
            <pc:sldMk cId="0" sldId="311"/>
            <ac:spMk id="109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3:17.525" v="1280" actId="14100"/>
          <ac:spMkLst>
            <pc:docMk/>
            <pc:sldMk cId="0" sldId="311"/>
            <ac:spMk id="109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3:17.525" v="1280" actId="14100"/>
          <ac:spMkLst>
            <pc:docMk/>
            <pc:sldMk cId="0" sldId="311"/>
            <ac:spMk id="109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3:17.525" v="1280" actId="14100"/>
          <ac:spMkLst>
            <pc:docMk/>
            <pc:sldMk cId="0" sldId="311"/>
            <ac:spMk id="1096" creationId="{00000000-0000-0000-0000-000000000000}"/>
          </ac:spMkLst>
        </pc:spChg>
        <pc:cxnChg chg="mod">
          <ac:chgData name="БСУ" userId="bdbaa275-9249-41b1-8d15-242f632c67bf" providerId="ADAL" clId="{5E25A11F-4534-4BD3-ACEB-D2C88CBE3D24}" dt="2023-03-02T16:33:17.525" v="1280" actId="14100"/>
          <ac:cxnSpMkLst>
            <pc:docMk/>
            <pc:sldMk cId="0" sldId="311"/>
            <ac:cxnSpMk id="1081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3:17.525" v="1280" actId="14100"/>
          <ac:cxnSpMkLst>
            <pc:docMk/>
            <pc:sldMk cId="0" sldId="311"/>
            <ac:cxnSpMk id="1082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3:17.525" v="1280" actId="14100"/>
          <ac:cxnSpMkLst>
            <pc:docMk/>
            <pc:sldMk cId="0" sldId="311"/>
            <ac:cxnSpMk id="1083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3:17.525" v="1280" actId="14100"/>
          <ac:cxnSpMkLst>
            <pc:docMk/>
            <pc:sldMk cId="0" sldId="311"/>
            <ac:cxnSpMk id="1084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3:17.525" v="1280" actId="14100"/>
          <ac:cxnSpMkLst>
            <pc:docMk/>
            <pc:sldMk cId="0" sldId="311"/>
            <ac:cxnSpMk id="1085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3:17.525" v="1280" actId="14100"/>
          <ac:cxnSpMkLst>
            <pc:docMk/>
            <pc:sldMk cId="0" sldId="311"/>
            <ac:cxnSpMk id="1086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3:17.525" v="1280" actId="14100"/>
          <ac:cxnSpMkLst>
            <pc:docMk/>
            <pc:sldMk cId="0" sldId="311"/>
            <ac:cxnSpMk id="1087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3:17.525" v="1280" actId="14100"/>
          <ac:cxnSpMkLst>
            <pc:docMk/>
            <pc:sldMk cId="0" sldId="311"/>
            <ac:cxnSpMk id="1088" creationId="{00000000-0000-0000-0000-000000000000}"/>
          </ac:cxnSpMkLst>
        </pc:cxnChg>
      </pc:sldChg>
      <pc:sldChg chg="addSp delSp modSp add mod">
        <pc:chgData name="БСУ" userId="bdbaa275-9249-41b1-8d15-242f632c67bf" providerId="ADAL" clId="{5E25A11F-4534-4BD3-ACEB-D2C88CBE3D24}" dt="2023-03-02T16:35:42.751" v="1312" actId="207"/>
        <pc:sldMkLst>
          <pc:docMk/>
          <pc:sldMk cId="0" sldId="312"/>
        </pc:sldMkLst>
        <pc:spChg chg="add del mod">
          <ac:chgData name="БСУ" userId="bdbaa275-9249-41b1-8d15-242f632c67bf" providerId="ADAL" clId="{5E25A11F-4534-4BD3-ACEB-D2C88CBE3D24}" dt="2023-03-02T16:33:58.279" v="1289" actId="478"/>
          <ac:spMkLst>
            <pc:docMk/>
            <pc:sldMk cId="0" sldId="312"/>
            <ac:spMk id="3" creationId="{C8546715-E565-E38E-73BE-40EA01FB2713}"/>
          </ac:spMkLst>
        </pc:spChg>
        <pc:spChg chg="add del mod">
          <ac:chgData name="БСУ" userId="bdbaa275-9249-41b1-8d15-242f632c67bf" providerId="ADAL" clId="{5E25A11F-4534-4BD3-ACEB-D2C88CBE3D24}" dt="2023-03-02T16:33:59.286" v="1290" actId="478"/>
          <ac:spMkLst>
            <pc:docMk/>
            <pc:sldMk cId="0" sldId="312"/>
            <ac:spMk id="5" creationId="{B4AF5EBD-682C-60A6-2A0E-F93389B30615}"/>
          </ac:spMkLst>
        </pc:spChg>
        <pc:spChg chg="add mod">
          <ac:chgData name="БСУ" userId="bdbaa275-9249-41b1-8d15-242f632c67bf" providerId="ADAL" clId="{5E25A11F-4534-4BD3-ACEB-D2C88CBE3D24}" dt="2023-03-02T16:34:03.196" v="1292" actId="20577"/>
          <ac:spMkLst>
            <pc:docMk/>
            <pc:sldMk cId="0" sldId="312"/>
            <ac:spMk id="6" creationId="{5D5E3F7A-5105-1963-1569-BCC37306913D}"/>
          </ac:spMkLst>
        </pc:spChg>
        <pc:spChg chg="add mod">
          <ac:chgData name="БСУ" userId="bdbaa275-9249-41b1-8d15-242f632c67bf" providerId="ADAL" clId="{5E25A11F-4534-4BD3-ACEB-D2C88CBE3D24}" dt="2023-03-02T16:34:00.401" v="1291"/>
          <ac:spMkLst>
            <pc:docMk/>
            <pc:sldMk cId="0" sldId="312"/>
            <ac:spMk id="7" creationId="{8A26E27E-8F27-29B4-9642-092C301AED23}"/>
          </ac:spMkLst>
        </pc:spChg>
        <pc:spChg chg="del">
          <ac:chgData name="БСУ" userId="bdbaa275-9249-41b1-8d15-242f632c67bf" providerId="ADAL" clId="{5E25A11F-4534-4BD3-ACEB-D2C88CBE3D24}" dt="2023-03-02T16:33:55.541" v="1288" actId="478"/>
          <ac:spMkLst>
            <pc:docMk/>
            <pc:sldMk cId="0" sldId="312"/>
            <ac:spMk id="1101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6:33:55.541" v="1288" actId="478"/>
          <ac:spMkLst>
            <pc:docMk/>
            <pc:sldMk cId="0" sldId="312"/>
            <ac:spMk id="110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5:42.751" v="1312" actId="207"/>
          <ac:spMkLst>
            <pc:docMk/>
            <pc:sldMk cId="0" sldId="312"/>
            <ac:spMk id="110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5:42.751" v="1312" actId="207"/>
          <ac:spMkLst>
            <pc:docMk/>
            <pc:sldMk cId="0" sldId="312"/>
            <ac:spMk id="110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5:42.751" v="1312" actId="207"/>
          <ac:spMkLst>
            <pc:docMk/>
            <pc:sldMk cId="0" sldId="312"/>
            <ac:spMk id="110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5:42.751" v="1312" actId="207"/>
          <ac:spMkLst>
            <pc:docMk/>
            <pc:sldMk cId="0" sldId="312"/>
            <ac:spMk id="110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5:42.751" v="1312" actId="207"/>
          <ac:spMkLst>
            <pc:docMk/>
            <pc:sldMk cId="0" sldId="312"/>
            <ac:spMk id="110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5:00.767" v="1302" actId="1076"/>
          <ac:spMkLst>
            <pc:docMk/>
            <pc:sldMk cId="0" sldId="312"/>
            <ac:spMk id="110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5:18.207" v="1307" actId="1076"/>
          <ac:spMkLst>
            <pc:docMk/>
            <pc:sldMk cId="0" sldId="312"/>
            <ac:spMk id="110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5:27.629" v="1310" actId="1076"/>
          <ac:spMkLst>
            <pc:docMk/>
            <pc:sldMk cId="0" sldId="312"/>
            <ac:spMk id="111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5:22.576" v="1309" actId="1076"/>
          <ac:spMkLst>
            <pc:docMk/>
            <pc:sldMk cId="0" sldId="312"/>
            <ac:spMk id="111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4:37.246" v="1298" actId="1582"/>
          <ac:spMkLst>
            <pc:docMk/>
            <pc:sldMk cId="0" sldId="312"/>
            <ac:spMk id="111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5:20.357" v="1308" actId="1076"/>
          <ac:spMkLst>
            <pc:docMk/>
            <pc:sldMk cId="0" sldId="312"/>
            <ac:spMk id="111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4:37.246" v="1298" actId="1582"/>
          <ac:spMkLst>
            <pc:docMk/>
            <pc:sldMk cId="0" sldId="312"/>
            <ac:spMk id="111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5:15.804" v="1306" actId="1076"/>
          <ac:spMkLst>
            <pc:docMk/>
            <pc:sldMk cId="0" sldId="312"/>
            <ac:spMk id="111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5:42.751" v="1312" actId="207"/>
          <ac:spMkLst>
            <pc:docMk/>
            <pc:sldMk cId="0" sldId="312"/>
            <ac:spMk id="111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5:42.751" v="1312" actId="207"/>
          <ac:spMkLst>
            <pc:docMk/>
            <pc:sldMk cId="0" sldId="312"/>
            <ac:spMk id="111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5:42.751" v="1312" actId="207"/>
          <ac:spMkLst>
            <pc:docMk/>
            <pc:sldMk cId="0" sldId="312"/>
            <ac:spMk id="111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5:42.751" v="1312" actId="207"/>
          <ac:spMkLst>
            <pc:docMk/>
            <pc:sldMk cId="0" sldId="312"/>
            <ac:spMk id="111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5:42.751" v="1312" actId="207"/>
          <ac:spMkLst>
            <pc:docMk/>
            <pc:sldMk cId="0" sldId="312"/>
            <ac:spMk id="112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5:42.751" v="1312" actId="207"/>
          <ac:spMkLst>
            <pc:docMk/>
            <pc:sldMk cId="0" sldId="312"/>
            <ac:spMk id="112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5:42.751" v="1312" actId="207"/>
          <ac:spMkLst>
            <pc:docMk/>
            <pc:sldMk cId="0" sldId="312"/>
            <ac:spMk id="112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4:37.246" v="1298" actId="1582"/>
          <ac:spMkLst>
            <pc:docMk/>
            <pc:sldMk cId="0" sldId="312"/>
            <ac:spMk id="114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5:10.560" v="1304" actId="1076"/>
          <ac:spMkLst>
            <pc:docMk/>
            <pc:sldMk cId="0" sldId="312"/>
            <ac:spMk id="114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5:06.004" v="1303" actId="1076"/>
          <ac:spMkLst>
            <pc:docMk/>
            <pc:sldMk cId="0" sldId="312"/>
            <ac:spMk id="114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4:37.246" v="1298" actId="1582"/>
          <ac:spMkLst>
            <pc:docMk/>
            <pc:sldMk cId="0" sldId="312"/>
            <ac:spMk id="114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5:13.043" v="1305" actId="1076"/>
          <ac:spMkLst>
            <pc:docMk/>
            <pc:sldMk cId="0" sldId="312"/>
            <ac:spMk id="114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4:37.246" v="1298" actId="1582"/>
          <ac:spMkLst>
            <pc:docMk/>
            <pc:sldMk cId="0" sldId="312"/>
            <ac:spMk id="114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4:37.246" v="1298" actId="1582"/>
          <ac:spMkLst>
            <pc:docMk/>
            <pc:sldMk cId="0" sldId="312"/>
            <ac:spMk id="114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4:37.246" v="1298" actId="1582"/>
          <ac:spMkLst>
            <pc:docMk/>
            <pc:sldMk cId="0" sldId="312"/>
            <ac:spMk id="115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4:59.055" v="1301" actId="1076"/>
          <ac:spMkLst>
            <pc:docMk/>
            <pc:sldMk cId="0" sldId="312"/>
            <ac:spMk id="115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4:37.246" v="1298" actId="1582"/>
          <ac:spMkLst>
            <pc:docMk/>
            <pc:sldMk cId="0" sldId="312"/>
            <ac:spMk id="115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4:48.807" v="1299" actId="1076"/>
          <ac:spMkLst>
            <pc:docMk/>
            <pc:sldMk cId="0" sldId="312"/>
            <ac:spMk id="115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4:51.413" v="1300" actId="1076"/>
          <ac:spMkLst>
            <pc:docMk/>
            <pc:sldMk cId="0" sldId="312"/>
            <ac:spMk id="1154" creationId="{00000000-0000-0000-0000-000000000000}"/>
          </ac:spMkLst>
        </pc:spChg>
        <pc:cxnChg chg="mod">
          <ac:chgData name="БСУ" userId="bdbaa275-9249-41b1-8d15-242f632c67bf" providerId="ADAL" clId="{5E25A11F-4534-4BD3-ACEB-D2C88CBE3D24}" dt="2023-03-02T16:34:37.246" v="1298" actId="1582"/>
          <ac:cxnSpMkLst>
            <pc:docMk/>
            <pc:sldMk cId="0" sldId="312"/>
            <ac:cxnSpMk id="1123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4:37.246" v="1298" actId="1582"/>
          <ac:cxnSpMkLst>
            <pc:docMk/>
            <pc:sldMk cId="0" sldId="312"/>
            <ac:cxnSpMk id="1124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4:37.246" v="1298" actId="1582"/>
          <ac:cxnSpMkLst>
            <pc:docMk/>
            <pc:sldMk cId="0" sldId="312"/>
            <ac:cxnSpMk id="1125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4:37.246" v="1298" actId="1582"/>
          <ac:cxnSpMkLst>
            <pc:docMk/>
            <pc:sldMk cId="0" sldId="312"/>
            <ac:cxnSpMk id="1126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4:37.246" v="1298" actId="1582"/>
          <ac:cxnSpMkLst>
            <pc:docMk/>
            <pc:sldMk cId="0" sldId="312"/>
            <ac:cxnSpMk id="1127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4:37.246" v="1298" actId="1582"/>
          <ac:cxnSpMkLst>
            <pc:docMk/>
            <pc:sldMk cId="0" sldId="312"/>
            <ac:cxnSpMk id="1128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4:37.246" v="1298" actId="1582"/>
          <ac:cxnSpMkLst>
            <pc:docMk/>
            <pc:sldMk cId="0" sldId="312"/>
            <ac:cxnSpMk id="1129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4:37.246" v="1298" actId="1582"/>
          <ac:cxnSpMkLst>
            <pc:docMk/>
            <pc:sldMk cId="0" sldId="312"/>
            <ac:cxnSpMk id="1130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4:37.246" v="1298" actId="1582"/>
          <ac:cxnSpMkLst>
            <pc:docMk/>
            <pc:sldMk cId="0" sldId="312"/>
            <ac:cxnSpMk id="1131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4:37.246" v="1298" actId="1582"/>
          <ac:cxnSpMkLst>
            <pc:docMk/>
            <pc:sldMk cId="0" sldId="312"/>
            <ac:cxnSpMk id="1132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4:37.246" v="1298" actId="1582"/>
          <ac:cxnSpMkLst>
            <pc:docMk/>
            <pc:sldMk cId="0" sldId="312"/>
            <ac:cxnSpMk id="1133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4:37.246" v="1298" actId="1582"/>
          <ac:cxnSpMkLst>
            <pc:docMk/>
            <pc:sldMk cId="0" sldId="312"/>
            <ac:cxnSpMk id="1134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4:37.246" v="1298" actId="1582"/>
          <ac:cxnSpMkLst>
            <pc:docMk/>
            <pc:sldMk cId="0" sldId="312"/>
            <ac:cxnSpMk id="1135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4:37.246" v="1298" actId="1582"/>
          <ac:cxnSpMkLst>
            <pc:docMk/>
            <pc:sldMk cId="0" sldId="312"/>
            <ac:cxnSpMk id="1136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4:37.246" v="1298" actId="1582"/>
          <ac:cxnSpMkLst>
            <pc:docMk/>
            <pc:sldMk cId="0" sldId="312"/>
            <ac:cxnSpMk id="1137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4:37.246" v="1298" actId="1582"/>
          <ac:cxnSpMkLst>
            <pc:docMk/>
            <pc:sldMk cId="0" sldId="312"/>
            <ac:cxnSpMk id="1138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4:37.246" v="1298" actId="1582"/>
          <ac:cxnSpMkLst>
            <pc:docMk/>
            <pc:sldMk cId="0" sldId="312"/>
            <ac:cxnSpMk id="1139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4:37.246" v="1298" actId="1582"/>
          <ac:cxnSpMkLst>
            <pc:docMk/>
            <pc:sldMk cId="0" sldId="312"/>
            <ac:cxnSpMk id="1140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4:37.246" v="1298" actId="1582"/>
          <ac:cxnSpMkLst>
            <pc:docMk/>
            <pc:sldMk cId="0" sldId="312"/>
            <ac:cxnSpMk id="1141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4:37.246" v="1298" actId="1582"/>
          <ac:cxnSpMkLst>
            <pc:docMk/>
            <pc:sldMk cId="0" sldId="312"/>
            <ac:cxnSpMk id="1142" creationId="{00000000-0000-0000-0000-000000000000}"/>
          </ac:cxnSpMkLst>
        </pc:cxnChg>
      </pc:sldChg>
      <pc:sldChg chg="modSp add mod">
        <pc:chgData name="БСУ" userId="bdbaa275-9249-41b1-8d15-242f632c67bf" providerId="ADAL" clId="{5E25A11F-4534-4BD3-ACEB-D2C88CBE3D24}" dt="2023-03-02T16:35:59.277" v="1316" actId="1076"/>
        <pc:sldMkLst>
          <pc:docMk/>
          <pc:sldMk cId="0" sldId="313"/>
        </pc:sldMkLst>
        <pc:spChg chg="mod">
          <ac:chgData name="БСУ" userId="bdbaa275-9249-41b1-8d15-242f632c67bf" providerId="ADAL" clId="{5E25A11F-4534-4BD3-ACEB-D2C88CBE3D24}" dt="2023-03-02T16:35:57.674" v="1315" actId="404"/>
          <ac:spMkLst>
            <pc:docMk/>
            <pc:sldMk cId="0" sldId="313"/>
            <ac:spMk id="115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5:57.674" v="1315" actId="404"/>
          <ac:spMkLst>
            <pc:docMk/>
            <pc:sldMk cId="0" sldId="313"/>
            <ac:spMk id="1160" creationId="{00000000-0000-0000-0000-000000000000}"/>
          </ac:spMkLst>
        </pc:spChg>
        <pc:picChg chg="mod">
          <ac:chgData name="БСУ" userId="bdbaa275-9249-41b1-8d15-242f632c67bf" providerId="ADAL" clId="{5E25A11F-4534-4BD3-ACEB-D2C88CBE3D24}" dt="2023-03-02T16:35:59.277" v="1316" actId="1076"/>
          <ac:picMkLst>
            <pc:docMk/>
            <pc:sldMk cId="0" sldId="313"/>
            <ac:picMk id="1161" creationId="{00000000-0000-0000-0000-000000000000}"/>
          </ac:picMkLst>
        </pc:picChg>
      </pc:sldChg>
      <pc:sldChg chg="modSp add mod">
        <pc:chgData name="БСУ" userId="bdbaa275-9249-41b1-8d15-242f632c67bf" providerId="ADAL" clId="{5E25A11F-4534-4BD3-ACEB-D2C88CBE3D24}" dt="2023-03-02T16:39:30.896" v="1352" actId="1076"/>
        <pc:sldMkLst>
          <pc:docMk/>
          <pc:sldMk cId="0" sldId="314"/>
        </pc:sldMkLst>
        <pc:spChg chg="mod">
          <ac:chgData name="БСУ" userId="bdbaa275-9249-41b1-8d15-242f632c67bf" providerId="ADAL" clId="{5E25A11F-4534-4BD3-ACEB-D2C88CBE3D24}" dt="2023-03-02T16:37:47.384" v="1333" actId="20577"/>
          <ac:spMkLst>
            <pc:docMk/>
            <pc:sldMk cId="0" sldId="314"/>
            <ac:spMk id="116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9:30.896" v="1352" actId="1076"/>
          <ac:spMkLst>
            <pc:docMk/>
            <pc:sldMk cId="0" sldId="314"/>
            <ac:spMk id="1167" creationId="{00000000-0000-0000-0000-000000000000}"/>
          </ac:spMkLst>
        </pc:spChg>
      </pc:sldChg>
      <pc:sldChg chg="addSp modSp add mod">
        <pc:chgData name="БСУ" userId="bdbaa275-9249-41b1-8d15-242f632c67bf" providerId="ADAL" clId="{5E25A11F-4534-4BD3-ACEB-D2C88CBE3D24}" dt="2023-03-02T16:39:51.695" v="1358" actId="20577"/>
        <pc:sldMkLst>
          <pc:docMk/>
          <pc:sldMk cId="0" sldId="315"/>
        </pc:sldMkLst>
        <pc:spChg chg="add mod">
          <ac:chgData name="БСУ" userId="bdbaa275-9249-41b1-8d15-242f632c67bf" providerId="ADAL" clId="{5E25A11F-4534-4BD3-ACEB-D2C88CBE3D24}" dt="2023-03-02T16:39:51.695" v="1358" actId="20577"/>
          <ac:spMkLst>
            <pc:docMk/>
            <pc:sldMk cId="0" sldId="315"/>
            <ac:spMk id="20" creationId="{D124E5EE-AAC6-AC60-EC80-31F60BD29FDA}"/>
          </ac:spMkLst>
        </pc:spChg>
        <pc:spChg chg="mod">
          <ac:chgData name="БСУ" userId="bdbaa275-9249-41b1-8d15-242f632c67bf" providerId="ADAL" clId="{5E25A11F-4534-4BD3-ACEB-D2C88CBE3D24}" dt="2023-03-02T16:39:18.397" v="1351" actId="122"/>
          <ac:spMkLst>
            <pc:docMk/>
            <pc:sldMk cId="0" sldId="315"/>
            <ac:spMk id="117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9:18.397" v="1351" actId="122"/>
          <ac:spMkLst>
            <pc:docMk/>
            <pc:sldMk cId="0" sldId="315"/>
            <ac:spMk id="117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9:18.397" v="1351" actId="122"/>
          <ac:spMkLst>
            <pc:docMk/>
            <pc:sldMk cId="0" sldId="315"/>
            <ac:spMk id="117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9:18.397" v="1351" actId="122"/>
          <ac:spMkLst>
            <pc:docMk/>
            <pc:sldMk cId="0" sldId="315"/>
            <ac:spMk id="117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9:18.397" v="1351" actId="122"/>
          <ac:spMkLst>
            <pc:docMk/>
            <pc:sldMk cId="0" sldId="315"/>
            <ac:spMk id="117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9:18.397" v="1351" actId="122"/>
          <ac:spMkLst>
            <pc:docMk/>
            <pc:sldMk cId="0" sldId="315"/>
            <ac:spMk id="117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9:18.397" v="1351" actId="122"/>
          <ac:spMkLst>
            <pc:docMk/>
            <pc:sldMk cId="0" sldId="315"/>
            <ac:spMk id="117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9:18.397" v="1351" actId="122"/>
          <ac:spMkLst>
            <pc:docMk/>
            <pc:sldMk cId="0" sldId="315"/>
            <ac:spMk id="117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9:18.397" v="1351" actId="122"/>
          <ac:spMkLst>
            <pc:docMk/>
            <pc:sldMk cId="0" sldId="315"/>
            <ac:spMk id="118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9:18.397" v="1351" actId="122"/>
          <ac:spMkLst>
            <pc:docMk/>
            <pc:sldMk cId="0" sldId="315"/>
            <ac:spMk id="118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9:18.397" v="1351" actId="122"/>
          <ac:spMkLst>
            <pc:docMk/>
            <pc:sldMk cId="0" sldId="315"/>
            <ac:spMk id="118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9:18.397" v="1351" actId="122"/>
          <ac:spMkLst>
            <pc:docMk/>
            <pc:sldMk cId="0" sldId="315"/>
            <ac:spMk id="118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9:18.397" v="1351" actId="122"/>
          <ac:spMkLst>
            <pc:docMk/>
            <pc:sldMk cId="0" sldId="315"/>
            <ac:spMk id="118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9:18.397" v="1351" actId="122"/>
          <ac:spMkLst>
            <pc:docMk/>
            <pc:sldMk cId="0" sldId="315"/>
            <ac:spMk id="118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9:18.397" v="1351" actId="122"/>
          <ac:spMkLst>
            <pc:docMk/>
            <pc:sldMk cId="0" sldId="315"/>
            <ac:spMk id="118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9:18.397" v="1351" actId="122"/>
          <ac:spMkLst>
            <pc:docMk/>
            <pc:sldMk cId="0" sldId="315"/>
            <ac:spMk id="118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9:49.463" v="1357" actId="14100"/>
          <ac:spMkLst>
            <pc:docMk/>
            <pc:sldMk cId="0" sldId="315"/>
            <ac:spMk id="1198" creationId="{00000000-0000-0000-0000-000000000000}"/>
          </ac:spMkLst>
        </pc:spChg>
        <pc:cxnChg chg="mod">
          <ac:chgData name="БСУ" userId="bdbaa275-9249-41b1-8d15-242f632c67bf" providerId="ADAL" clId="{5E25A11F-4534-4BD3-ACEB-D2C88CBE3D24}" dt="2023-03-02T16:38:59.200" v="1345" actId="14100"/>
          <ac:cxnSpMkLst>
            <pc:docMk/>
            <pc:sldMk cId="0" sldId="315"/>
            <ac:cxnSpMk id="1188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9:10.777" v="1349" actId="14100"/>
          <ac:cxnSpMkLst>
            <pc:docMk/>
            <pc:sldMk cId="0" sldId="315"/>
            <ac:cxnSpMk id="1189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9:13.994" v="1350" actId="14100"/>
          <ac:cxnSpMkLst>
            <pc:docMk/>
            <pc:sldMk cId="0" sldId="315"/>
            <ac:cxnSpMk id="1190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9:13.994" v="1350" actId="14100"/>
          <ac:cxnSpMkLst>
            <pc:docMk/>
            <pc:sldMk cId="0" sldId="315"/>
            <ac:cxnSpMk id="1191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9:02.322" v="1346" actId="14100"/>
          <ac:cxnSpMkLst>
            <pc:docMk/>
            <pc:sldMk cId="0" sldId="315"/>
            <ac:cxnSpMk id="1192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9:07.385" v="1348" actId="14100"/>
          <ac:cxnSpMkLst>
            <pc:docMk/>
            <pc:sldMk cId="0" sldId="315"/>
            <ac:cxnSpMk id="1193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8:47.809" v="1343" actId="1582"/>
          <ac:cxnSpMkLst>
            <pc:docMk/>
            <pc:sldMk cId="0" sldId="315"/>
            <ac:cxnSpMk id="1194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9:07.385" v="1348" actId="14100"/>
          <ac:cxnSpMkLst>
            <pc:docMk/>
            <pc:sldMk cId="0" sldId="315"/>
            <ac:cxnSpMk id="1195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9:10.777" v="1349" actId="14100"/>
          <ac:cxnSpMkLst>
            <pc:docMk/>
            <pc:sldMk cId="0" sldId="315"/>
            <ac:cxnSpMk id="1196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39:13.994" v="1350" actId="14100"/>
          <ac:cxnSpMkLst>
            <pc:docMk/>
            <pc:sldMk cId="0" sldId="315"/>
            <ac:cxnSpMk id="1197" creationId="{00000000-0000-0000-0000-000000000000}"/>
          </ac:cxnSpMkLst>
        </pc:cxnChg>
      </pc:sldChg>
      <pc:sldChg chg="addSp modSp add del mod modNotes">
        <pc:chgData name="БСУ" userId="bdbaa275-9249-41b1-8d15-242f632c67bf" providerId="ADAL" clId="{5E25A11F-4534-4BD3-ACEB-D2C88CBE3D24}" dt="2023-03-02T16:41:06.686" v="1371" actId="47"/>
        <pc:sldMkLst>
          <pc:docMk/>
          <pc:sldMk cId="0" sldId="316"/>
        </pc:sldMkLst>
        <pc:spChg chg="add mod">
          <ac:chgData name="БСУ" userId="bdbaa275-9249-41b1-8d15-242f632c67bf" providerId="ADAL" clId="{5E25A11F-4534-4BD3-ACEB-D2C88CBE3D24}" dt="2023-03-02T16:40:05.381" v="1361" actId="207"/>
          <ac:spMkLst>
            <pc:docMk/>
            <pc:sldMk cId="0" sldId="316"/>
            <ac:spMk id="2" creationId="{148F88FF-B7EA-A23D-7D1F-96A56952441F}"/>
          </ac:spMkLst>
        </pc:spChg>
        <pc:spChg chg="mod">
          <ac:chgData name="БСУ" userId="bdbaa275-9249-41b1-8d15-242f632c67bf" providerId="ADAL" clId="{5E25A11F-4534-4BD3-ACEB-D2C88CBE3D24}" dt="2023-03-02T16:40:05.381" v="1361" actId="207"/>
          <ac:spMkLst>
            <pc:docMk/>
            <pc:sldMk cId="0" sldId="316"/>
            <ac:spMk id="120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0:05.381" v="1361" actId="207"/>
          <ac:spMkLst>
            <pc:docMk/>
            <pc:sldMk cId="0" sldId="316"/>
            <ac:spMk id="120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0:05.381" v="1361" actId="207"/>
          <ac:spMkLst>
            <pc:docMk/>
            <pc:sldMk cId="0" sldId="316"/>
            <ac:spMk id="120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0:05.381" v="1361" actId="207"/>
          <ac:spMkLst>
            <pc:docMk/>
            <pc:sldMk cId="0" sldId="316"/>
            <ac:spMk id="120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0:05.381" v="1361" actId="207"/>
          <ac:spMkLst>
            <pc:docMk/>
            <pc:sldMk cId="0" sldId="316"/>
            <ac:spMk id="120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0:05.381" v="1361" actId="207"/>
          <ac:spMkLst>
            <pc:docMk/>
            <pc:sldMk cId="0" sldId="316"/>
            <ac:spMk id="120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0:05.381" v="1361" actId="207"/>
          <ac:spMkLst>
            <pc:docMk/>
            <pc:sldMk cId="0" sldId="316"/>
            <ac:spMk id="120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0:05.381" v="1361" actId="207"/>
          <ac:spMkLst>
            <pc:docMk/>
            <pc:sldMk cId="0" sldId="316"/>
            <ac:spMk id="121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0:05.381" v="1361" actId="207"/>
          <ac:spMkLst>
            <pc:docMk/>
            <pc:sldMk cId="0" sldId="316"/>
            <ac:spMk id="121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0:05.381" v="1361" actId="207"/>
          <ac:spMkLst>
            <pc:docMk/>
            <pc:sldMk cId="0" sldId="316"/>
            <ac:spMk id="121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0:05.381" v="1361" actId="207"/>
          <ac:spMkLst>
            <pc:docMk/>
            <pc:sldMk cId="0" sldId="316"/>
            <ac:spMk id="121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0:05.381" v="1361" actId="207"/>
          <ac:spMkLst>
            <pc:docMk/>
            <pc:sldMk cId="0" sldId="316"/>
            <ac:spMk id="121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0:05.381" v="1361" actId="207"/>
          <ac:spMkLst>
            <pc:docMk/>
            <pc:sldMk cId="0" sldId="316"/>
            <ac:spMk id="121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0:05.381" v="1361" actId="207"/>
          <ac:spMkLst>
            <pc:docMk/>
            <pc:sldMk cId="0" sldId="316"/>
            <ac:spMk id="121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0:05.381" v="1361" actId="207"/>
          <ac:spMkLst>
            <pc:docMk/>
            <pc:sldMk cId="0" sldId="316"/>
            <ac:spMk id="121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0:05.381" v="1361" actId="207"/>
          <ac:spMkLst>
            <pc:docMk/>
            <pc:sldMk cId="0" sldId="316"/>
            <ac:spMk id="121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0:18.940" v="1364" actId="21"/>
          <ac:spMkLst>
            <pc:docMk/>
            <pc:sldMk cId="0" sldId="316"/>
            <ac:spMk id="1229" creationId="{00000000-0000-0000-0000-000000000000}"/>
          </ac:spMkLst>
        </pc:spChg>
      </pc:sldChg>
      <pc:sldChg chg="add del">
        <pc:chgData name="БСУ" userId="bdbaa275-9249-41b1-8d15-242f632c67bf" providerId="ADAL" clId="{5E25A11F-4534-4BD3-ACEB-D2C88CBE3D24}" dt="2023-03-02T16:41:47.112" v="1378" actId="47"/>
        <pc:sldMkLst>
          <pc:docMk/>
          <pc:sldMk cId="0" sldId="317"/>
        </pc:sldMkLst>
      </pc:sldChg>
      <pc:sldChg chg="add del">
        <pc:chgData name="БСУ" userId="bdbaa275-9249-41b1-8d15-242f632c67bf" providerId="ADAL" clId="{5E25A11F-4534-4BD3-ACEB-D2C88CBE3D24}" dt="2023-03-02T16:42:28.515" v="1385" actId="47"/>
        <pc:sldMkLst>
          <pc:docMk/>
          <pc:sldMk cId="0" sldId="318"/>
        </pc:sldMkLst>
      </pc:sldChg>
      <pc:sldChg chg="add del">
        <pc:chgData name="БСУ" userId="bdbaa275-9249-41b1-8d15-242f632c67bf" providerId="ADAL" clId="{5E25A11F-4534-4BD3-ACEB-D2C88CBE3D24}" dt="2023-03-02T16:43:20.279" v="1396" actId="47"/>
        <pc:sldMkLst>
          <pc:docMk/>
          <pc:sldMk cId="0" sldId="319"/>
        </pc:sldMkLst>
      </pc:sldChg>
      <pc:sldChg chg="add del">
        <pc:chgData name="БСУ" userId="bdbaa275-9249-41b1-8d15-242f632c67bf" providerId="ADAL" clId="{5E25A11F-4534-4BD3-ACEB-D2C88CBE3D24}" dt="2023-03-02T16:43:58.140" v="1401" actId="47"/>
        <pc:sldMkLst>
          <pc:docMk/>
          <pc:sldMk cId="0" sldId="320"/>
        </pc:sldMkLst>
      </pc:sldChg>
      <pc:sldChg chg="add del">
        <pc:chgData name="БСУ" userId="bdbaa275-9249-41b1-8d15-242f632c67bf" providerId="ADAL" clId="{5E25A11F-4534-4BD3-ACEB-D2C88CBE3D24}" dt="2023-03-02T16:45:37.725" v="1422" actId="47"/>
        <pc:sldMkLst>
          <pc:docMk/>
          <pc:sldMk cId="0" sldId="321"/>
        </pc:sldMkLst>
      </pc:sldChg>
      <pc:sldChg chg="modSp add mod">
        <pc:chgData name="БСУ" userId="bdbaa275-9249-41b1-8d15-242f632c67bf" providerId="ADAL" clId="{5E25A11F-4534-4BD3-ACEB-D2C88CBE3D24}" dt="2023-03-02T16:48:10.256" v="1448" actId="1076"/>
        <pc:sldMkLst>
          <pc:docMk/>
          <pc:sldMk cId="0" sldId="322"/>
        </pc:sldMkLst>
        <pc:spChg chg="mod">
          <ac:chgData name="БСУ" userId="bdbaa275-9249-41b1-8d15-242f632c67bf" providerId="ADAL" clId="{5E25A11F-4534-4BD3-ACEB-D2C88CBE3D24}" dt="2023-03-02T16:46:56.393" v="1436" actId="2711"/>
          <ac:spMkLst>
            <pc:docMk/>
            <pc:sldMk cId="0" sldId="322"/>
            <ac:spMk id="137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7:01.424" v="1437" actId="14100"/>
          <ac:spMkLst>
            <pc:docMk/>
            <pc:sldMk cId="0" sldId="322"/>
            <ac:spMk id="138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7:42.993" v="1445" actId="207"/>
          <ac:spMkLst>
            <pc:docMk/>
            <pc:sldMk cId="0" sldId="322"/>
            <ac:spMk id="138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7:42.993" v="1445" actId="207"/>
          <ac:spMkLst>
            <pc:docMk/>
            <pc:sldMk cId="0" sldId="322"/>
            <ac:spMk id="138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7:42.993" v="1445" actId="207"/>
          <ac:spMkLst>
            <pc:docMk/>
            <pc:sldMk cId="0" sldId="322"/>
            <ac:spMk id="138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7:42.993" v="1445" actId="207"/>
          <ac:spMkLst>
            <pc:docMk/>
            <pc:sldMk cId="0" sldId="322"/>
            <ac:spMk id="138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7:42.993" v="1445" actId="207"/>
          <ac:spMkLst>
            <pc:docMk/>
            <pc:sldMk cId="0" sldId="322"/>
            <ac:spMk id="138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8:04.210" v="1446" actId="1582"/>
          <ac:spMkLst>
            <pc:docMk/>
            <pc:sldMk cId="0" sldId="322"/>
            <ac:spMk id="138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8:04.210" v="1446" actId="1582"/>
          <ac:spMkLst>
            <pc:docMk/>
            <pc:sldMk cId="0" sldId="322"/>
            <ac:spMk id="138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8:04.210" v="1446" actId="1582"/>
          <ac:spMkLst>
            <pc:docMk/>
            <pc:sldMk cId="0" sldId="322"/>
            <ac:spMk id="138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8:04.210" v="1446" actId="1582"/>
          <ac:spMkLst>
            <pc:docMk/>
            <pc:sldMk cId="0" sldId="322"/>
            <ac:spMk id="138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8:07.682" v="1447" actId="1076"/>
          <ac:spMkLst>
            <pc:docMk/>
            <pc:sldMk cId="0" sldId="322"/>
            <ac:spMk id="139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8:10.256" v="1448" actId="1076"/>
          <ac:spMkLst>
            <pc:docMk/>
            <pc:sldMk cId="0" sldId="322"/>
            <ac:spMk id="139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8:04.210" v="1446" actId="1582"/>
          <ac:spMkLst>
            <pc:docMk/>
            <pc:sldMk cId="0" sldId="322"/>
            <ac:spMk id="1392" creationId="{00000000-0000-0000-0000-000000000000}"/>
          </ac:spMkLst>
        </pc:spChg>
        <pc:cxnChg chg="mod">
          <ac:chgData name="БСУ" userId="bdbaa275-9249-41b1-8d15-242f632c67bf" providerId="ADAL" clId="{5E25A11F-4534-4BD3-ACEB-D2C88CBE3D24}" dt="2023-03-02T16:48:04.210" v="1446" actId="1582"/>
          <ac:cxnSpMkLst>
            <pc:docMk/>
            <pc:sldMk cId="0" sldId="322"/>
            <ac:cxnSpMk id="1393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48:04.210" v="1446" actId="1582"/>
          <ac:cxnSpMkLst>
            <pc:docMk/>
            <pc:sldMk cId="0" sldId="322"/>
            <ac:cxnSpMk id="1394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48:04.210" v="1446" actId="1582"/>
          <ac:cxnSpMkLst>
            <pc:docMk/>
            <pc:sldMk cId="0" sldId="322"/>
            <ac:cxnSpMk id="1395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48:04.210" v="1446" actId="1582"/>
          <ac:cxnSpMkLst>
            <pc:docMk/>
            <pc:sldMk cId="0" sldId="322"/>
            <ac:cxnSpMk id="1396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48:04.210" v="1446" actId="1582"/>
          <ac:cxnSpMkLst>
            <pc:docMk/>
            <pc:sldMk cId="0" sldId="322"/>
            <ac:cxnSpMk id="1397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48:04.210" v="1446" actId="1582"/>
          <ac:cxnSpMkLst>
            <pc:docMk/>
            <pc:sldMk cId="0" sldId="322"/>
            <ac:cxnSpMk id="1398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48:04.210" v="1446" actId="1582"/>
          <ac:cxnSpMkLst>
            <pc:docMk/>
            <pc:sldMk cId="0" sldId="322"/>
            <ac:cxnSpMk id="1399" creationId="{00000000-0000-0000-0000-000000000000}"/>
          </ac:cxnSpMkLst>
        </pc:cxnChg>
      </pc:sldChg>
      <pc:sldChg chg="add del">
        <pc:chgData name="БСУ" userId="bdbaa275-9249-41b1-8d15-242f632c67bf" providerId="ADAL" clId="{5E25A11F-4534-4BD3-ACEB-D2C88CBE3D24}" dt="2023-03-02T16:49:20.699" v="1455" actId="47"/>
        <pc:sldMkLst>
          <pc:docMk/>
          <pc:sldMk cId="0" sldId="323"/>
        </pc:sldMkLst>
      </pc:sldChg>
      <pc:sldChg chg="delSp modSp add mod ord">
        <pc:chgData name="БСУ" userId="bdbaa275-9249-41b1-8d15-242f632c67bf" providerId="ADAL" clId="{5E25A11F-4534-4BD3-ACEB-D2C88CBE3D24}" dt="2023-03-02T14:17:39.580" v="20" actId="20578"/>
        <pc:sldMkLst>
          <pc:docMk/>
          <pc:sldMk cId="0" sldId="324"/>
        </pc:sldMkLst>
        <pc:spChg chg="mod">
          <ac:chgData name="БСУ" userId="bdbaa275-9249-41b1-8d15-242f632c67bf" providerId="ADAL" clId="{5E25A11F-4534-4BD3-ACEB-D2C88CBE3D24}" dt="2023-03-02T14:17:26.492" v="17" actId="1076"/>
          <ac:spMkLst>
            <pc:docMk/>
            <pc:sldMk cId="0" sldId="324"/>
            <ac:spMk id="146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17:35.133" v="19" actId="113"/>
          <ac:spMkLst>
            <pc:docMk/>
            <pc:sldMk cId="0" sldId="324"/>
            <ac:spMk id="1463" creationId="{00000000-0000-0000-0000-000000000000}"/>
          </ac:spMkLst>
        </pc:spChg>
        <pc:picChg chg="del">
          <ac:chgData name="БСУ" userId="bdbaa275-9249-41b1-8d15-242f632c67bf" providerId="ADAL" clId="{5E25A11F-4534-4BD3-ACEB-D2C88CBE3D24}" dt="2023-03-02T14:17:07.189" v="13" actId="478"/>
          <ac:picMkLst>
            <pc:docMk/>
            <pc:sldMk cId="0" sldId="324"/>
            <ac:picMk id="1464" creationId="{00000000-0000-0000-0000-000000000000}"/>
          </ac:picMkLst>
        </pc:picChg>
      </pc:sldChg>
      <pc:sldChg chg="modSp mod">
        <pc:chgData name="БСУ" userId="bdbaa275-9249-41b1-8d15-242f632c67bf" providerId="ADAL" clId="{5E25A11F-4534-4BD3-ACEB-D2C88CBE3D24}" dt="2023-03-02T14:18:05.784" v="25" actId="15"/>
        <pc:sldMkLst>
          <pc:docMk/>
          <pc:sldMk cId="2385751420" sldId="571"/>
        </pc:sldMkLst>
        <pc:spChg chg="mod">
          <ac:chgData name="БСУ" userId="bdbaa275-9249-41b1-8d15-242f632c67bf" providerId="ADAL" clId="{5E25A11F-4534-4BD3-ACEB-D2C88CBE3D24}" dt="2023-03-02T14:18:05.784" v="25" actId="15"/>
          <ac:spMkLst>
            <pc:docMk/>
            <pc:sldMk cId="2385751420" sldId="571"/>
            <ac:spMk id="8" creationId="{00000000-0000-0000-0000-000000000000}"/>
          </ac:spMkLst>
        </pc:spChg>
      </pc:sldChg>
      <pc:sldChg chg="addSp delSp modSp add mod">
        <pc:chgData name="БСУ" userId="bdbaa275-9249-41b1-8d15-242f632c67bf" providerId="ADAL" clId="{5E25A11F-4534-4BD3-ACEB-D2C88CBE3D24}" dt="2023-03-02T14:21:45.433" v="68" actId="20577"/>
        <pc:sldMkLst>
          <pc:docMk/>
          <pc:sldMk cId="0" sldId="573"/>
        </pc:sldMkLst>
        <pc:spChg chg="add del">
          <ac:chgData name="БСУ" userId="bdbaa275-9249-41b1-8d15-242f632c67bf" providerId="ADAL" clId="{5E25A11F-4534-4BD3-ACEB-D2C88CBE3D24}" dt="2023-03-02T14:21:22.675" v="35" actId="478"/>
          <ac:spMkLst>
            <pc:docMk/>
            <pc:sldMk cId="0" sldId="573"/>
            <ac:spMk id="2" creationId="{C9A7598C-5E5D-07C9-AEE3-34DBC4C67EFC}"/>
          </ac:spMkLst>
        </pc:spChg>
        <pc:spChg chg="mod">
          <ac:chgData name="БСУ" userId="bdbaa275-9249-41b1-8d15-242f632c67bf" providerId="ADAL" clId="{5E25A11F-4534-4BD3-ACEB-D2C88CBE3D24}" dt="2023-03-02T14:16:47.395" v="10" actId="207"/>
          <ac:spMkLst>
            <pc:docMk/>
            <pc:sldMk cId="0" sldId="573"/>
            <ac:spMk id="11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4:21:45.433" v="68" actId="20577"/>
          <ac:spMkLst>
            <pc:docMk/>
            <pc:sldMk cId="0" sldId="573"/>
            <ac:spMk id="118" creationId="{00000000-0000-0000-0000-000000000000}"/>
          </ac:spMkLst>
        </pc:spChg>
        <pc:picChg chg="del mod">
          <ac:chgData name="БСУ" userId="bdbaa275-9249-41b1-8d15-242f632c67bf" providerId="ADAL" clId="{5E25A11F-4534-4BD3-ACEB-D2C88CBE3D24}" dt="2023-03-02T14:21:12.871" v="33" actId="478"/>
          <ac:picMkLst>
            <pc:docMk/>
            <pc:sldMk cId="0" sldId="573"/>
            <ac:picMk id="119" creationId="{00000000-0000-0000-0000-000000000000}"/>
          </ac:picMkLst>
        </pc:picChg>
        <pc:picChg chg="add mod">
          <ac:chgData name="БСУ" userId="bdbaa275-9249-41b1-8d15-242f632c67bf" providerId="ADAL" clId="{5E25A11F-4534-4BD3-ACEB-D2C88CBE3D24}" dt="2023-03-02T14:21:33.197" v="40" actId="1076"/>
          <ac:picMkLst>
            <pc:docMk/>
            <pc:sldMk cId="0" sldId="573"/>
            <ac:picMk id="1028" creationId="{0F4A3688-F8B9-657A-84F6-6F9FC4BA2A54}"/>
          </ac:picMkLst>
        </pc:picChg>
      </pc:sldChg>
      <pc:sldChg chg="add del setBg">
        <pc:chgData name="БСУ" userId="bdbaa275-9249-41b1-8d15-242f632c67bf" providerId="ADAL" clId="{5E25A11F-4534-4BD3-ACEB-D2C88CBE3D24}" dt="2023-03-02T15:23:50.207" v="473" actId="47"/>
        <pc:sldMkLst>
          <pc:docMk/>
          <pc:sldMk cId="1610773451" sldId="574"/>
        </pc:sldMkLst>
      </pc:sldChg>
      <pc:sldChg chg="addSp delSp modSp add mod">
        <pc:chgData name="БСУ" userId="bdbaa275-9249-41b1-8d15-242f632c67bf" providerId="ADAL" clId="{5E25A11F-4534-4BD3-ACEB-D2C88CBE3D24}" dt="2023-03-02T15:29:56.766" v="556" actId="1076"/>
        <pc:sldMkLst>
          <pc:docMk/>
          <pc:sldMk cId="3237852812" sldId="574"/>
        </pc:sldMkLst>
        <pc:spChg chg="add mod">
          <ac:chgData name="БСУ" userId="bdbaa275-9249-41b1-8d15-242f632c67bf" providerId="ADAL" clId="{5E25A11F-4534-4BD3-ACEB-D2C88CBE3D24}" dt="2023-03-02T15:26:14.074" v="510" actId="14100"/>
          <ac:spMkLst>
            <pc:docMk/>
            <pc:sldMk cId="3237852812" sldId="574"/>
            <ac:spMk id="2" creationId="{C9E4525D-68DE-35A7-C3BF-E3425BFB45F8}"/>
          </ac:spMkLst>
        </pc:spChg>
        <pc:spChg chg="add mod">
          <ac:chgData name="БСУ" userId="bdbaa275-9249-41b1-8d15-242f632c67bf" providerId="ADAL" clId="{5E25A11F-4534-4BD3-ACEB-D2C88CBE3D24}" dt="2023-03-02T15:27:00" v="518" actId="1076"/>
          <ac:spMkLst>
            <pc:docMk/>
            <pc:sldMk cId="3237852812" sldId="574"/>
            <ac:spMk id="3" creationId="{A9F390B6-FA9C-8EBC-04CF-3394D1B87CFC}"/>
          </ac:spMkLst>
        </pc:spChg>
        <pc:spChg chg="mod">
          <ac:chgData name="БСУ" userId="bdbaa275-9249-41b1-8d15-242f632c67bf" providerId="ADAL" clId="{5E25A11F-4534-4BD3-ACEB-D2C88CBE3D24}" dt="2023-03-02T15:29:56.766" v="556" actId="1076"/>
          <ac:spMkLst>
            <pc:docMk/>
            <pc:sldMk cId="3237852812" sldId="574"/>
            <ac:spMk id="367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25:55.970" v="505" actId="478"/>
          <ac:spMkLst>
            <pc:docMk/>
            <pc:sldMk cId="3237852812" sldId="574"/>
            <ac:spMk id="374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26:06.477" v="508" actId="478"/>
          <ac:spMkLst>
            <pc:docMk/>
            <pc:sldMk cId="3237852812" sldId="574"/>
            <ac:spMk id="37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5:26:16.611" v="511" actId="20577"/>
          <ac:spMkLst>
            <pc:docMk/>
            <pc:sldMk cId="3237852812" sldId="574"/>
            <ac:spMk id="385" creationId="{00000000-0000-0000-0000-000000000000}"/>
          </ac:spMkLst>
        </pc:spChg>
      </pc:sldChg>
      <pc:sldChg chg="addSp delSp modSp add mod">
        <pc:chgData name="БСУ" userId="bdbaa275-9249-41b1-8d15-242f632c67bf" providerId="ADAL" clId="{5E25A11F-4534-4BD3-ACEB-D2C88CBE3D24}" dt="2023-03-02T15:28:42.577" v="542" actId="1076"/>
        <pc:sldMkLst>
          <pc:docMk/>
          <pc:sldMk cId="803857330" sldId="575"/>
        </pc:sldMkLst>
        <pc:spChg chg="del">
          <ac:chgData name="БСУ" userId="bdbaa275-9249-41b1-8d15-242f632c67bf" providerId="ADAL" clId="{5E25A11F-4534-4BD3-ACEB-D2C88CBE3D24}" dt="2023-03-02T15:27:53.058" v="523" actId="478"/>
          <ac:spMkLst>
            <pc:docMk/>
            <pc:sldMk cId="803857330" sldId="575"/>
            <ac:spMk id="2" creationId="{C9E4525D-68DE-35A7-C3BF-E3425BFB45F8}"/>
          </ac:spMkLst>
        </pc:spChg>
        <pc:spChg chg="del">
          <ac:chgData name="БСУ" userId="bdbaa275-9249-41b1-8d15-242f632c67bf" providerId="ADAL" clId="{5E25A11F-4534-4BD3-ACEB-D2C88CBE3D24}" dt="2023-03-02T15:27:53.985" v="524" actId="478"/>
          <ac:spMkLst>
            <pc:docMk/>
            <pc:sldMk cId="803857330" sldId="575"/>
            <ac:spMk id="3" creationId="{A9F390B6-FA9C-8EBC-04CF-3394D1B87CFC}"/>
          </ac:spMkLst>
        </pc:spChg>
        <pc:spChg chg="add del mod">
          <ac:chgData name="БСУ" userId="bdbaa275-9249-41b1-8d15-242f632c67bf" providerId="ADAL" clId="{5E25A11F-4534-4BD3-ACEB-D2C88CBE3D24}" dt="2023-03-02T15:28:02.574" v="529" actId="478"/>
          <ac:spMkLst>
            <pc:docMk/>
            <pc:sldMk cId="803857330" sldId="575"/>
            <ac:spMk id="5" creationId="{54A05B96-CC62-E250-3CF5-6ECAB7DEDFBF}"/>
          </ac:spMkLst>
        </pc:spChg>
        <pc:spChg chg="add mod">
          <ac:chgData name="БСУ" userId="bdbaa275-9249-41b1-8d15-242f632c67bf" providerId="ADAL" clId="{5E25A11F-4534-4BD3-ACEB-D2C88CBE3D24}" dt="2023-03-02T15:28:28.783" v="538" actId="14100"/>
          <ac:spMkLst>
            <pc:docMk/>
            <pc:sldMk cId="803857330" sldId="575"/>
            <ac:spMk id="6" creationId="{19CD070A-F300-0897-2FE2-EB6B32A8233A}"/>
          </ac:spMkLst>
        </pc:spChg>
        <pc:spChg chg="add mod">
          <ac:chgData name="БСУ" userId="bdbaa275-9249-41b1-8d15-242f632c67bf" providerId="ADAL" clId="{5E25A11F-4534-4BD3-ACEB-D2C88CBE3D24}" dt="2023-03-02T15:28:39.006" v="541" actId="13822"/>
          <ac:spMkLst>
            <pc:docMk/>
            <pc:sldMk cId="803857330" sldId="575"/>
            <ac:spMk id="7" creationId="{EE83AD97-E98A-81A5-9EA7-30010F134942}"/>
          </ac:spMkLst>
        </pc:spChg>
        <pc:spChg chg="add mod">
          <ac:chgData name="БСУ" userId="bdbaa275-9249-41b1-8d15-242f632c67bf" providerId="ADAL" clId="{5E25A11F-4534-4BD3-ACEB-D2C88CBE3D24}" dt="2023-03-02T15:28:42.577" v="542" actId="1076"/>
          <ac:spMkLst>
            <pc:docMk/>
            <pc:sldMk cId="803857330" sldId="575"/>
            <ac:spMk id="8" creationId="{E903BBA6-1B57-1DAF-01BE-04AC150BA20E}"/>
          </ac:spMkLst>
        </pc:spChg>
        <pc:spChg chg="del">
          <ac:chgData name="БСУ" userId="bdbaa275-9249-41b1-8d15-242f632c67bf" providerId="ADAL" clId="{5E25A11F-4534-4BD3-ACEB-D2C88CBE3D24}" dt="2023-03-02T15:27:59.545" v="528" actId="478"/>
          <ac:spMkLst>
            <pc:docMk/>
            <pc:sldMk cId="803857330" sldId="575"/>
            <ac:spMk id="367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5:27:55.070" v="525" actId="478"/>
          <ac:spMkLst>
            <pc:docMk/>
            <pc:sldMk cId="803857330" sldId="575"/>
            <ac:spMk id="368" creationId="{00000000-0000-0000-0000-000000000000}"/>
          </ac:spMkLst>
        </pc:spChg>
        <pc:cxnChg chg="del mod">
          <ac:chgData name="БСУ" userId="bdbaa275-9249-41b1-8d15-242f632c67bf" providerId="ADAL" clId="{5E25A11F-4534-4BD3-ACEB-D2C88CBE3D24}" dt="2023-03-02T15:27:56.108" v="526" actId="478"/>
          <ac:cxnSpMkLst>
            <pc:docMk/>
            <pc:sldMk cId="803857330" sldId="575"/>
            <ac:cxnSpMk id="376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27:57.111" v="527" actId="478"/>
          <ac:cxnSpMkLst>
            <pc:docMk/>
            <pc:sldMk cId="803857330" sldId="575"/>
            <ac:cxnSpMk id="377" creationId="{00000000-0000-0000-0000-000000000000}"/>
          </ac:cxnSpMkLst>
        </pc:cxnChg>
      </pc:sldChg>
      <pc:sldChg chg="addSp delSp modSp add mod">
        <pc:chgData name="БСУ" userId="bdbaa275-9249-41b1-8d15-242f632c67bf" providerId="ADAL" clId="{5E25A11F-4534-4BD3-ACEB-D2C88CBE3D24}" dt="2023-03-02T15:30:17.309" v="558" actId="20577"/>
        <pc:sldMkLst>
          <pc:docMk/>
          <pc:sldMk cId="2747055603" sldId="576"/>
        </pc:sldMkLst>
        <pc:spChg chg="add mod">
          <ac:chgData name="БСУ" userId="bdbaa275-9249-41b1-8d15-242f632c67bf" providerId="ADAL" clId="{5E25A11F-4534-4BD3-ACEB-D2C88CBE3D24}" dt="2023-03-02T15:29:12.125" v="548" actId="1076"/>
          <ac:spMkLst>
            <pc:docMk/>
            <pc:sldMk cId="2747055603" sldId="576"/>
            <ac:spMk id="2" creationId="{2F4537F3-225F-2D91-FBAE-A633C0566BC2}"/>
          </ac:spMkLst>
        </pc:spChg>
        <pc:spChg chg="add mod">
          <ac:chgData name="БСУ" userId="bdbaa275-9249-41b1-8d15-242f632c67bf" providerId="ADAL" clId="{5E25A11F-4534-4BD3-ACEB-D2C88CBE3D24}" dt="2023-03-02T15:29:29.151" v="551" actId="1076"/>
          <ac:spMkLst>
            <pc:docMk/>
            <pc:sldMk cId="2747055603" sldId="576"/>
            <ac:spMk id="3" creationId="{616B7A88-41B6-CD17-98B9-34172BDF742F}"/>
          </ac:spMkLst>
        </pc:spChg>
        <pc:spChg chg="mod">
          <ac:chgData name="БСУ" userId="bdbaa275-9249-41b1-8d15-242f632c67bf" providerId="ADAL" clId="{5E25A11F-4534-4BD3-ACEB-D2C88CBE3D24}" dt="2023-03-02T15:29:45.284" v="554" actId="14100"/>
          <ac:spMkLst>
            <pc:docMk/>
            <pc:sldMk cId="2747055603" sldId="576"/>
            <ac:spMk id="6" creationId="{19CD070A-F300-0897-2FE2-EB6B32A8233A}"/>
          </ac:spMkLst>
        </pc:spChg>
        <pc:spChg chg="del">
          <ac:chgData name="БСУ" userId="bdbaa275-9249-41b1-8d15-242f632c67bf" providerId="ADAL" clId="{5E25A11F-4534-4BD3-ACEB-D2C88CBE3D24}" dt="2023-03-02T15:29:05.092" v="545" actId="478"/>
          <ac:spMkLst>
            <pc:docMk/>
            <pc:sldMk cId="2747055603" sldId="576"/>
            <ac:spMk id="7" creationId="{EE83AD97-E98A-81A5-9EA7-30010F134942}"/>
          </ac:spMkLst>
        </pc:spChg>
        <pc:spChg chg="del">
          <ac:chgData name="БСУ" userId="bdbaa275-9249-41b1-8d15-242f632c67bf" providerId="ADAL" clId="{5E25A11F-4534-4BD3-ACEB-D2C88CBE3D24}" dt="2023-03-02T15:29:06.160" v="546" actId="478"/>
          <ac:spMkLst>
            <pc:docMk/>
            <pc:sldMk cId="2747055603" sldId="576"/>
            <ac:spMk id="8" creationId="{E903BBA6-1B57-1DAF-01BE-04AC150BA20E}"/>
          </ac:spMkLst>
        </pc:spChg>
        <pc:spChg chg="mod">
          <ac:chgData name="БСУ" userId="bdbaa275-9249-41b1-8d15-242f632c67bf" providerId="ADAL" clId="{5E25A11F-4534-4BD3-ACEB-D2C88CBE3D24}" dt="2023-03-02T15:30:17.309" v="558" actId="20577"/>
          <ac:spMkLst>
            <pc:docMk/>
            <pc:sldMk cId="2747055603" sldId="576"/>
            <ac:spMk id="385" creationId="{00000000-0000-0000-0000-000000000000}"/>
          </ac:spMkLst>
        </pc:spChg>
      </pc:sldChg>
      <pc:sldChg chg="addSp delSp modSp add mod">
        <pc:chgData name="БСУ" userId="bdbaa275-9249-41b1-8d15-242f632c67bf" providerId="ADAL" clId="{5E25A11F-4534-4BD3-ACEB-D2C88CBE3D24}" dt="2023-03-02T15:31:30.013" v="570" actId="404"/>
        <pc:sldMkLst>
          <pc:docMk/>
          <pc:sldMk cId="3924398710" sldId="577"/>
        </pc:sldMkLst>
        <pc:spChg chg="del">
          <ac:chgData name="БСУ" userId="bdbaa275-9249-41b1-8d15-242f632c67bf" providerId="ADAL" clId="{5E25A11F-4534-4BD3-ACEB-D2C88CBE3D24}" dt="2023-03-02T15:30:39.466" v="563" actId="478"/>
          <ac:spMkLst>
            <pc:docMk/>
            <pc:sldMk cId="3924398710" sldId="577"/>
            <ac:spMk id="2" creationId="{2F4537F3-225F-2D91-FBAE-A633C0566BC2}"/>
          </ac:spMkLst>
        </pc:spChg>
        <pc:spChg chg="del">
          <ac:chgData name="БСУ" userId="bdbaa275-9249-41b1-8d15-242f632c67bf" providerId="ADAL" clId="{5E25A11F-4534-4BD3-ACEB-D2C88CBE3D24}" dt="2023-03-02T15:30:37.023" v="561" actId="478"/>
          <ac:spMkLst>
            <pc:docMk/>
            <pc:sldMk cId="3924398710" sldId="577"/>
            <ac:spMk id="3" creationId="{616B7A88-41B6-CD17-98B9-34172BDF742F}"/>
          </ac:spMkLst>
        </pc:spChg>
        <pc:spChg chg="add mod">
          <ac:chgData name="БСУ" userId="bdbaa275-9249-41b1-8d15-242f632c67bf" providerId="ADAL" clId="{5E25A11F-4534-4BD3-ACEB-D2C88CBE3D24}" dt="2023-03-02T15:31:30.013" v="570" actId="404"/>
          <ac:spMkLst>
            <pc:docMk/>
            <pc:sldMk cId="3924398710" sldId="577"/>
            <ac:spMk id="4" creationId="{C9B7321F-881A-D3F1-51B8-84DC20D62644}"/>
          </ac:spMkLst>
        </pc:spChg>
        <pc:spChg chg="add mod">
          <ac:chgData name="БСУ" userId="bdbaa275-9249-41b1-8d15-242f632c67bf" providerId="ADAL" clId="{5E25A11F-4534-4BD3-ACEB-D2C88CBE3D24}" dt="2023-03-02T15:31:20.116" v="568" actId="13822"/>
          <ac:spMkLst>
            <pc:docMk/>
            <pc:sldMk cId="3924398710" sldId="577"/>
            <ac:spMk id="5" creationId="{A8BC2F35-47BB-D422-7AF7-0B580E0C7B8B}"/>
          </ac:spMkLst>
        </pc:spChg>
        <pc:spChg chg="mod">
          <ac:chgData name="БСУ" userId="bdbaa275-9249-41b1-8d15-242f632c67bf" providerId="ADAL" clId="{5E25A11F-4534-4BD3-ACEB-D2C88CBE3D24}" dt="2023-03-02T15:31:02.776" v="566"/>
          <ac:spMkLst>
            <pc:docMk/>
            <pc:sldMk cId="3924398710" sldId="577"/>
            <ac:spMk id="6" creationId="{19CD070A-F300-0897-2FE2-EB6B32A8233A}"/>
          </ac:spMkLst>
        </pc:spChg>
        <pc:spChg chg="del">
          <ac:chgData name="БСУ" userId="bdbaa275-9249-41b1-8d15-242f632c67bf" providerId="ADAL" clId="{5E25A11F-4534-4BD3-ACEB-D2C88CBE3D24}" dt="2023-03-02T15:30:38.405" v="562" actId="478"/>
          <ac:spMkLst>
            <pc:docMk/>
            <pc:sldMk cId="3924398710" sldId="577"/>
            <ac:spMk id="369" creationId="{00000000-0000-0000-0000-000000000000}"/>
          </ac:spMkLst>
        </pc:spChg>
        <pc:cxnChg chg="del mod">
          <ac:chgData name="БСУ" userId="bdbaa275-9249-41b1-8d15-242f632c67bf" providerId="ADAL" clId="{5E25A11F-4534-4BD3-ACEB-D2C88CBE3D24}" dt="2023-03-02T15:30:40.550" v="564" actId="478"/>
          <ac:cxnSpMkLst>
            <pc:docMk/>
            <pc:sldMk cId="3924398710" sldId="577"/>
            <ac:cxnSpMk id="378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30:41.682" v="565" actId="478"/>
          <ac:cxnSpMkLst>
            <pc:docMk/>
            <pc:sldMk cId="3924398710" sldId="577"/>
            <ac:cxnSpMk id="379" creationId="{00000000-0000-0000-0000-000000000000}"/>
          </ac:cxnSpMkLst>
        </pc:cxnChg>
      </pc:sldChg>
      <pc:sldChg chg="addSp delSp modSp add mod">
        <pc:chgData name="БСУ" userId="bdbaa275-9249-41b1-8d15-242f632c67bf" providerId="ADAL" clId="{5E25A11F-4534-4BD3-ACEB-D2C88CBE3D24}" dt="2023-03-02T15:32:36.602" v="583" actId="20577"/>
        <pc:sldMkLst>
          <pc:docMk/>
          <pc:sldMk cId="3606821386" sldId="578"/>
        </pc:sldMkLst>
        <pc:spChg chg="add mod">
          <ac:chgData name="БСУ" userId="bdbaa275-9249-41b1-8d15-242f632c67bf" providerId="ADAL" clId="{5E25A11F-4534-4BD3-ACEB-D2C88CBE3D24}" dt="2023-03-02T15:32:18.239" v="579" actId="1076"/>
          <ac:spMkLst>
            <pc:docMk/>
            <pc:sldMk cId="3606821386" sldId="578"/>
            <ac:spMk id="2" creationId="{2AC0B8C9-5AD7-E6BE-7D9D-101D9F6010C6}"/>
          </ac:spMkLst>
        </pc:spChg>
        <pc:spChg chg="add mod">
          <ac:chgData name="БСУ" userId="bdbaa275-9249-41b1-8d15-242f632c67bf" providerId="ADAL" clId="{5E25A11F-4534-4BD3-ACEB-D2C88CBE3D24}" dt="2023-03-02T15:32:32.194" v="580"/>
          <ac:spMkLst>
            <pc:docMk/>
            <pc:sldMk cId="3606821386" sldId="578"/>
            <ac:spMk id="3" creationId="{97994A8D-463D-529C-7536-12B10C2B91B1}"/>
          </ac:spMkLst>
        </pc:spChg>
        <pc:spChg chg="del">
          <ac:chgData name="БСУ" userId="bdbaa275-9249-41b1-8d15-242f632c67bf" providerId="ADAL" clId="{5E25A11F-4534-4BD3-ACEB-D2C88CBE3D24}" dt="2023-03-02T15:31:58.846" v="574" actId="478"/>
          <ac:spMkLst>
            <pc:docMk/>
            <pc:sldMk cId="3606821386" sldId="578"/>
            <ac:spMk id="4" creationId="{C9B7321F-881A-D3F1-51B8-84DC20D62644}"/>
          </ac:spMkLst>
        </pc:spChg>
        <pc:spChg chg="del">
          <ac:chgData name="БСУ" userId="bdbaa275-9249-41b1-8d15-242f632c67bf" providerId="ADAL" clId="{5E25A11F-4534-4BD3-ACEB-D2C88CBE3D24}" dt="2023-03-02T15:31:56.528" v="573" actId="478"/>
          <ac:spMkLst>
            <pc:docMk/>
            <pc:sldMk cId="3606821386" sldId="578"/>
            <ac:spMk id="5" creationId="{A8BC2F35-47BB-D422-7AF7-0B580E0C7B8B}"/>
          </ac:spMkLst>
        </pc:spChg>
        <pc:spChg chg="mod">
          <ac:chgData name="БСУ" userId="bdbaa275-9249-41b1-8d15-242f632c67bf" providerId="ADAL" clId="{5E25A11F-4534-4BD3-ACEB-D2C88CBE3D24}" dt="2023-03-02T15:32:07.367" v="577" actId="1076"/>
          <ac:spMkLst>
            <pc:docMk/>
            <pc:sldMk cId="3606821386" sldId="578"/>
            <ac:spMk id="6" creationId="{19CD070A-F300-0897-2FE2-EB6B32A8233A}"/>
          </ac:spMkLst>
        </pc:spChg>
        <pc:spChg chg="mod">
          <ac:chgData name="БСУ" userId="bdbaa275-9249-41b1-8d15-242f632c67bf" providerId="ADAL" clId="{5E25A11F-4534-4BD3-ACEB-D2C88CBE3D24}" dt="2023-03-02T15:32:36.602" v="583" actId="20577"/>
          <ac:spMkLst>
            <pc:docMk/>
            <pc:sldMk cId="3606821386" sldId="578"/>
            <ac:spMk id="385" creationId="{00000000-0000-0000-0000-000000000000}"/>
          </ac:spMkLst>
        </pc:spChg>
      </pc:sldChg>
      <pc:sldChg chg="addSp delSp modSp add mod">
        <pc:chgData name="БСУ" userId="bdbaa275-9249-41b1-8d15-242f632c67bf" providerId="ADAL" clId="{5E25A11F-4534-4BD3-ACEB-D2C88CBE3D24}" dt="2023-03-02T15:33:51.644" v="598" actId="13822"/>
        <pc:sldMkLst>
          <pc:docMk/>
          <pc:sldMk cId="3172129685" sldId="579"/>
        </pc:sldMkLst>
        <pc:spChg chg="del">
          <ac:chgData name="БСУ" userId="bdbaa275-9249-41b1-8d15-242f632c67bf" providerId="ADAL" clId="{5E25A11F-4534-4BD3-ACEB-D2C88CBE3D24}" dt="2023-03-02T15:33:06.910" v="586" actId="478"/>
          <ac:spMkLst>
            <pc:docMk/>
            <pc:sldMk cId="3172129685" sldId="579"/>
            <ac:spMk id="2" creationId="{2AC0B8C9-5AD7-E6BE-7D9D-101D9F6010C6}"/>
          </ac:spMkLst>
        </pc:spChg>
        <pc:spChg chg="del">
          <ac:chgData name="БСУ" userId="bdbaa275-9249-41b1-8d15-242f632c67bf" providerId="ADAL" clId="{5E25A11F-4534-4BD3-ACEB-D2C88CBE3D24}" dt="2023-03-02T15:33:11.274" v="589" actId="478"/>
          <ac:spMkLst>
            <pc:docMk/>
            <pc:sldMk cId="3172129685" sldId="579"/>
            <ac:spMk id="3" creationId="{97994A8D-463D-529C-7536-12B10C2B91B1}"/>
          </ac:spMkLst>
        </pc:spChg>
        <pc:spChg chg="add mod">
          <ac:chgData name="БСУ" userId="bdbaa275-9249-41b1-8d15-242f632c67bf" providerId="ADAL" clId="{5E25A11F-4534-4BD3-ACEB-D2C88CBE3D24}" dt="2023-03-02T15:33:41.163" v="596" actId="404"/>
          <ac:spMkLst>
            <pc:docMk/>
            <pc:sldMk cId="3172129685" sldId="579"/>
            <ac:spMk id="4" creationId="{B8791ED3-10D4-F135-C0BF-9B13605395DE}"/>
          </ac:spMkLst>
        </pc:spChg>
        <pc:spChg chg="add mod">
          <ac:chgData name="БСУ" userId="bdbaa275-9249-41b1-8d15-242f632c67bf" providerId="ADAL" clId="{5E25A11F-4534-4BD3-ACEB-D2C88CBE3D24}" dt="2023-03-02T15:33:51.644" v="598" actId="13822"/>
          <ac:spMkLst>
            <pc:docMk/>
            <pc:sldMk cId="3172129685" sldId="579"/>
            <ac:spMk id="5" creationId="{77B7F7FB-0685-8F8B-96A0-7293B5055781}"/>
          </ac:spMkLst>
        </pc:spChg>
        <pc:spChg chg="del">
          <ac:chgData name="БСУ" userId="bdbaa275-9249-41b1-8d15-242f632c67bf" providerId="ADAL" clId="{5E25A11F-4534-4BD3-ACEB-D2C88CBE3D24}" dt="2023-03-02T15:33:14.091" v="590" actId="478"/>
          <ac:spMkLst>
            <pc:docMk/>
            <pc:sldMk cId="3172129685" sldId="579"/>
            <ac:spMk id="6" creationId="{19CD070A-F300-0897-2FE2-EB6B32A8233A}"/>
          </ac:spMkLst>
        </pc:spChg>
        <pc:spChg chg="add mod">
          <ac:chgData name="БСУ" userId="bdbaa275-9249-41b1-8d15-242f632c67bf" providerId="ADAL" clId="{5E25A11F-4534-4BD3-ACEB-D2C88CBE3D24}" dt="2023-03-02T15:33:51.644" v="598" actId="13822"/>
          <ac:spMkLst>
            <pc:docMk/>
            <pc:sldMk cId="3172129685" sldId="579"/>
            <ac:spMk id="7" creationId="{60AC55D6-3525-D9A5-F82D-2935A064ED69}"/>
          </ac:spMkLst>
        </pc:spChg>
        <pc:spChg chg="del">
          <ac:chgData name="БСУ" userId="bdbaa275-9249-41b1-8d15-242f632c67bf" providerId="ADAL" clId="{5E25A11F-4534-4BD3-ACEB-D2C88CBE3D24}" dt="2023-03-02T15:33:08.917" v="587" actId="478"/>
          <ac:spMkLst>
            <pc:docMk/>
            <pc:sldMk cId="3172129685" sldId="579"/>
            <ac:spMk id="370" creationId="{00000000-0000-0000-0000-000000000000}"/>
          </ac:spMkLst>
        </pc:spChg>
        <pc:cxnChg chg="del mod">
          <ac:chgData name="БСУ" userId="bdbaa275-9249-41b1-8d15-242f632c67bf" providerId="ADAL" clId="{5E25A11F-4534-4BD3-ACEB-D2C88CBE3D24}" dt="2023-03-02T15:33:10.222" v="588" actId="478"/>
          <ac:cxnSpMkLst>
            <pc:docMk/>
            <pc:sldMk cId="3172129685" sldId="579"/>
            <ac:cxnSpMk id="380" creationId="{00000000-0000-0000-0000-000000000000}"/>
          </ac:cxnSpMkLst>
        </pc:cxnChg>
      </pc:sldChg>
      <pc:sldChg chg="addSp delSp modSp add mod">
        <pc:chgData name="БСУ" userId="bdbaa275-9249-41b1-8d15-242f632c67bf" providerId="ADAL" clId="{5E25A11F-4534-4BD3-ACEB-D2C88CBE3D24}" dt="2023-03-02T15:34:47.511" v="610" actId="20577"/>
        <pc:sldMkLst>
          <pc:docMk/>
          <pc:sldMk cId="3014323138" sldId="580"/>
        </pc:sldMkLst>
        <pc:spChg chg="add mod">
          <ac:chgData name="БСУ" userId="bdbaa275-9249-41b1-8d15-242f632c67bf" providerId="ADAL" clId="{5E25A11F-4534-4BD3-ACEB-D2C88CBE3D24}" dt="2023-03-02T15:34:27.042" v="605" actId="13822"/>
          <ac:spMkLst>
            <pc:docMk/>
            <pc:sldMk cId="3014323138" sldId="580"/>
            <ac:spMk id="2" creationId="{1A2B8DE7-52DD-7282-B9CD-F03BD600B767}"/>
          </ac:spMkLst>
        </pc:spChg>
        <pc:spChg chg="add mod">
          <ac:chgData name="БСУ" userId="bdbaa275-9249-41b1-8d15-242f632c67bf" providerId="ADAL" clId="{5E25A11F-4534-4BD3-ACEB-D2C88CBE3D24}" dt="2023-03-02T15:34:38.591" v="607" actId="1076"/>
          <ac:spMkLst>
            <pc:docMk/>
            <pc:sldMk cId="3014323138" sldId="580"/>
            <ac:spMk id="3" creationId="{2793EDCB-C280-45C4-21A4-D1B6D1FB8EF9}"/>
          </ac:spMkLst>
        </pc:spChg>
        <pc:spChg chg="mod">
          <ac:chgData name="БСУ" userId="bdbaa275-9249-41b1-8d15-242f632c67bf" providerId="ADAL" clId="{5E25A11F-4534-4BD3-ACEB-D2C88CBE3D24}" dt="2023-03-02T15:34:13.355" v="601"/>
          <ac:spMkLst>
            <pc:docMk/>
            <pc:sldMk cId="3014323138" sldId="580"/>
            <ac:spMk id="4" creationId="{B8791ED3-10D4-F135-C0BF-9B13605395DE}"/>
          </ac:spMkLst>
        </pc:spChg>
        <pc:spChg chg="del">
          <ac:chgData name="БСУ" userId="bdbaa275-9249-41b1-8d15-242f632c67bf" providerId="ADAL" clId="{5E25A11F-4534-4BD3-ACEB-D2C88CBE3D24}" dt="2023-03-02T15:34:16.210" v="602" actId="478"/>
          <ac:spMkLst>
            <pc:docMk/>
            <pc:sldMk cId="3014323138" sldId="580"/>
            <ac:spMk id="5" creationId="{77B7F7FB-0685-8F8B-96A0-7293B5055781}"/>
          </ac:spMkLst>
        </pc:spChg>
        <pc:spChg chg="del">
          <ac:chgData name="БСУ" userId="bdbaa275-9249-41b1-8d15-242f632c67bf" providerId="ADAL" clId="{5E25A11F-4534-4BD3-ACEB-D2C88CBE3D24}" dt="2023-03-02T15:34:17.364" v="603" actId="478"/>
          <ac:spMkLst>
            <pc:docMk/>
            <pc:sldMk cId="3014323138" sldId="580"/>
            <ac:spMk id="7" creationId="{60AC55D6-3525-D9A5-F82D-2935A064ED69}"/>
          </ac:spMkLst>
        </pc:spChg>
        <pc:spChg chg="mod">
          <ac:chgData name="БСУ" userId="bdbaa275-9249-41b1-8d15-242f632c67bf" providerId="ADAL" clId="{5E25A11F-4534-4BD3-ACEB-D2C88CBE3D24}" dt="2023-03-02T15:34:47.511" v="610" actId="20577"/>
          <ac:spMkLst>
            <pc:docMk/>
            <pc:sldMk cId="3014323138" sldId="580"/>
            <ac:spMk id="385" creationId="{00000000-0000-0000-0000-000000000000}"/>
          </ac:spMkLst>
        </pc:spChg>
      </pc:sldChg>
      <pc:sldChg chg="addSp delSp modSp add mod">
        <pc:chgData name="БСУ" userId="bdbaa275-9249-41b1-8d15-242f632c67bf" providerId="ADAL" clId="{5E25A11F-4534-4BD3-ACEB-D2C88CBE3D24}" dt="2023-03-02T15:35:51.806" v="623" actId="13822"/>
        <pc:sldMkLst>
          <pc:docMk/>
          <pc:sldMk cId="2344230674" sldId="581"/>
        </pc:sldMkLst>
        <pc:spChg chg="del">
          <ac:chgData name="БСУ" userId="bdbaa275-9249-41b1-8d15-242f632c67bf" providerId="ADAL" clId="{5E25A11F-4534-4BD3-ACEB-D2C88CBE3D24}" dt="2023-03-02T15:35:11.640" v="617" actId="478"/>
          <ac:spMkLst>
            <pc:docMk/>
            <pc:sldMk cId="2344230674" sldId="581"/>
            <ac:spMk id="2" creationId="{1A2B8DE7-52DD-7282-B9CD-F03BD600B767}"/>
          </ac:spMkLst>
        </pc:spChg>
        <pc:spChg chg="del">
          <ac:chgData name="БСУ" userId="bdbaa275-9249-41b1-8d15-242f632c67bf" providerId="ADAL" clId="{5E25A11F-4534-4BD3-ACEB-D2C88CBE3D24}" dt="2023-03-02T15:35:07.201" v="613" actId="478"/>
          <ac:spMkLst>
            <pc:docMk/>
            <pc:sldMk cId="2344230674" sldId="581"/>
            <ac:spMk id="3" creationId="{2793EDCB-C280-45C4-21A4-D1B6D1FB8EF9}"/>
          </ac:spMkLst>
        </pc:spChg>
        <pc:spChg chg="mod">
          <ac:chgData name="БСУ" userId="bdbaa275-9249-41b1-8d15-242f632c67bf" providerId="ADAL" clId="{5E25A11F-4534-4BD3-ACEB-D2C88CBE3D24}" dt="2023-03-02T15:35:34.249" v="619"/>
          <ac:spMkLst>
            <pc:docMk/>
            <pc:sldMk cId="2344230674" sldId="581"/>
            <ac:spMk id="4" creationId="{B8791ED3-10D4-F135-C0BF-9B13605395DE}"/>
          </ac:spMkLst>
        </pc:spChg>
        <pc:spChg chg="add mod">
          <ac:chgData name="БСУ" userId="bdbaa275-9249-41b1-8d15-242f632c67bf" providerId="ADAL" clId="{5E25A11F-4534-4BD3-ACEB-D2C88CBE3D24}" dt="2023-03-02T15:35:51.806" v="623" actId="13822"/>
          <ac:spMkLst>
            <pc:docMk/>
            <pc:sldMk cId="2344230674" sldId="581"/>
            <ac:spMk id="5" creationId="{C20F11A5-5CE1-7E1D-8E43-D235904E8336}"/>
          </ac:spMkLst>
        </pc:spChg>
        <pc:spChg chg="add mod">
          <ac:chgData name="БСУ" userId="bdbaa275-9249-41b1-8d15-242f632c67bf" providerId="ADAL" clId="{5E25A11F-4534-4BD3-ACEB-D2C88CBE3D24}" dt="2023-03-02T15:35:51.806" v="623" actId="13822"/>
          <ac:spMkLst>
            <pc:docMk/>
            <pc:sldMk cId="2344230674" sldId="581"/>
            <ac:spMk id="6" creationId="{F3E1C13D-461B-292A-AF80-1CA6147C4D30}"/>
          </ac:spMkLst>
        </pc:spChg>
        <pc:spChg chg="del">
          <ac:chgData name="БСУ" userId="bdbaa275-9249-41b1-8d15-242f632c67bf" providerId="ADAL" clId="{5E25A11F-4534-4BD3-ACEB-D2C88CBE3D24}" dt="2023-03-02T15:35:08.495" v="614" actId="478"/>
          <ac:spMkLst>
            <pc:docMk/>
            <pc:sldMk cId="2344230674" sldId="581"/>
            <ac:spMk id="372" creationId="{00000000-0000-0000-0000-000000000000}"/>
          </ac:spMkLst>
        </pc:spChg>
        <pc:cxnChg chg="del mod">
          <ac:chgData name="БСУ" userId="bdbaa275-9249-41b1-8d15-242f632c67bf" providerId="ADAL" clId="{5E25A11F-4534-4BD3-ACEB-D2C88CBE3D24}" dt="2023-03-02T15:35:09.628" v="615" actId="478"/>
          <ac:cxnSpMkLst>
            <pc:docMk/>
            <pc:sldMk cId="2344230674" sldId="581"/>
            <ac:cxnSpMk id="381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5:35:10.529" v="616" actId="478"/>
          <ac:cxnSpMkLst>
            <pc:docMk/>
            <pc:sldMk cId="2344230674" sldId="581"/>
            <ac:cxnSpMk id="383" creationId="{00000000-0000-0000-0000-000000000000}"/>
          </ac:cxnSpMkLst>
        </pc:cxnChg>
      </pc:sldChg>
      <pc:sldChg chg="addSp delSp modSp add mod">
        <pc:chgData name="БСУ" userId="bdbaa275-9249-41b1-8d15-242f632c67bf" providerId="ADAL" clId="{5E25A11F-4534-4BD3-ACEB-D2C88CBE3D24}" dt="2023-03-02T15:36:42.919" v="634" actId="13822"/>
        <pc:sldMkLst>
          <pc:docMk/>
          <pc:sldMk cId="1900588158" sldId="582"/>
        </pc:sldMkLst>
        <pc:spChg chg="add mod">
          <ac:chgData name="БСУ" userId="bdbaa275-9249-41b1-8d15-242f632c67bf" providerId="ADAL" clId="{5E25A11F-4534-4BD3-ACEB-D2C88CBE3D24}" dt="2023-03-02T15:36:15.141" v="627" actId="1076"/>
          <ac:spMkLst>
            <pc:docMk/>
            <pc:sldMk cId="1900588158" sldId="582"/>
            <ac:spMk id="2" creationId="{032E4AAB-C7F3-7805-1F61-23FADD563F30}"/>
          </ac:spMkLst>
        </pc:spChg>
        <pc:spChg chg="add mod">
          <ac:chgData name="БСУ" userId="bdbaa275-9249-41b1-8d15-242f632c67bf" providerId="ADAL" clId="{5E25A11F-4534-4BD3-ACEB-D2C88CBE3D24}" dt="2023-03-02T15:36:42.919" v="634" actId="13822"/>
          <ac:spMkLst>
            <pc:docMk/>
            <pc:sldMk cId="1900588158" sldId="582"/>
            <ac:spMk id="3" creationId="{F8CE00BA-EFA3-A613-3918-8D05018AFE24}"/>
          </ac:spMkLst>
        </pc:spChg>
        <pc:spChg chg="mod">
          <ac:chgData name="БСУ" userId="bdbaa275-9249-41b1-8d15-242f632c67bf" providerId="ADAL" clId="{5E25A11F-4534-4BD3-ACEB-D2C88CBE3D24}" dt="2023-03-02T15:36:32.834" v="632"/>
          <ac:spMkLst>
            <pc:docMk/>
            <pc:sldMk cId="1900588158" sldId="582"/>
            <ac:spMk id="4" creationId="{B8791ED3-10D4-F135-C0BF-9B13605395DE}"/>
          </ac:spMkLst>
        </pc:spChg>
        <pc:spChg chg="del">
          <ac:chgData name="БСУ" userId="bdbaa275-9249-41b1-8d15-242f632c67bf" providerId="ADAL" clId="{5E25A11F-4534-4BD3-ACEB-D2C88CBE3D24}" dt="2023-03-02T15:36:17.719" v="628" actId="478"/>
          <ac:spMkLst>
            <pc:docMk/>
            <pc:sldMk cId="1900588158" sldId="582"/>
            <ac:spMk id="5" creationId="{C20F11A5-5CE1-7E1D-8E43-D235904E8336}"/>
          </ac:spMkLst>
        </pc:spChg>
        <pc:spChg chg="del">
          <ac:chgData name="БСУ" userId="bdbaa275-9249-41b1-8d15-242f632c67bf" providerId="ADAL" clId="{5E25A11F-4534-4BD3-ACEB-D2C88CBE3D24}" dt="2023-03-02T15:36:17.719" v="628" actId="478"/>
          <ac:spMkLst>
            <pc:docMk/>
            <pc:sldMk cId="1900588158" sldId="582"/>
            <ac:spMk id="6" creationId="{F3E1C13D-461B-292A-AF80-1CA6147C4D30}"/>
          </ac:spMkLst>
        </pc:spChg>
        <pc:spChg chg="mod">
          <ac:chgData name="БСУ" userId="bdbaa275-9249-41b1-8d15-242f632c67bf" providerId="ADAL" clId="{5E25A11F-4534-4BD3-ACEB-D2C88CBE3D24}" dt="2023-03-02T15:36:22.033" v="631" actId="20577"/>
          <ac:spMkLst>
            <pc:docMk/>
            <pc:sldMk cId="1900588158" sldId="582"/>
            <ac:spMk id="385" creationId="{00000000-0000-0000-0000-000000000000}"/>
          </ac:spMkLst>
        </pc:spChg>
      </pc:sldChg>
      <pc:sldChg chg="addSp delSp modSp add mod">
        <pc:chgData name="БСУ" userId="bdbaa275-9249-41b1-8d15-242f632c67bf" providerId="ADAL" clId="{5E25A11F-4534-4BD3-ACEB-D2C88CBE3D24}" dt="2023-03-02T15:37:43.821" v="647" actId="1076"/>
        <pc:sldMkLst>
          <pc:docMk/>
          <pc:sldMk cId="464996191" sldId="583"/>
        </pc:sldMkLst>
        <pc:spChg chg="del">
          <ac:chgData name="БСУ" userId="bdbaa275-9249-41b1-8d15-242f632c67bf" providerId="ADAL" clId="{5E25A11F-4534-4BD3-ACEB-D2C88CBE3D24}" dt="2023-03-02T15:37:05.813" v="637" actId="478"/>
          <ac:spMkLst>
            <pc:docMk/>
            <pc:sldMk cId="464996191" sldId="583"/>
            <ac:spMk id="2" creationId="{032E4AAB-C7F3-7805-1F61-23FADD563F30}"/>
          </ac:spMkLst>
        </pc:spChg>
        <pc:spChg chg="del">
          <ac:chgData name="БСУ" userId="bdbaa275-9249-41b1-8d15-242f632c67bf" providerId="ADAL" clId="{5E25A11F-4534-4BD3-ACEB-D2C88CBE3D24}" dt="2023-03-02T15:37:08.842" v="641" actId="478"/>
          <ac:spMkLst>
            <pc:docMk/>
            <pc:sldMk cId="464996191" sldId="583"/>
            <ac:spMk id="3" creationId="{F8CE00BA-EFA3-A613-3918-8D05018AFE24}"/>
          </ac:spMkLst>
        </pc:spChg>
        <pc:spChg chg="mod">
          <ac:chgData name="БСУ" userId="bdbaa275-9249-41b1-8d15-242f632c67bf" providerId="ADAL" clId="{5E25A11F-4534-4BD3-ACEB-D2C88CBE3D24}" dt="2023-03-02T15:37:18.427" v="642"/>
          <ac:spMkLst>
            <pc:docMk/>
            <pc:sldMk cId="464996191" sldId="583"/>
            <ac:spMk id="4" creationId="{B8791ED3-10D4-F135-C0BF-9B13605395DE}"/>
          </ac:spMkLst>
        </pc:spChg>
        <pc:spChg chg="add mod">
          <ac:chgData name="БСУ" userId="bdbaa275-9249-41b1-8d15-242f632c67bf" providerId="ADAL" clId="{5E25A11F-4534-4BD3-ACEB-D2C88CBE3D24}" dt="2023-03-02T15:37:43.821" v="647" actId="1076"/>
          <ac:spMkLst>
            <pc:docMk/>
            <pc:sldMk cId="464996191" sldId="583"/>
            <ac:spMk id="5" creationId="{7874E930-A28C-9F35-814E-B19EDFDC9C59}"/>
          </ac:spMkLst>
        </pc:spChg>
        <pc:spChg chg="add mod">
          <ac:chgData name="БСУ" userId="bdbaa275-9249-41b1-8d15-242f632c67bf" providerId="ADAL" clId="{5E25A11F-4534-4BD3-ACEB-D2C88CBE3D24}" dt="2023-03-02T15:37:29.612" v="644" actId="13822"/>
          <ac:spMkLst>
            <pc:docMk/>
            <pc:sldMk cId="464996191" sldId="583"/>
            <ac:spMk id="6" creationId="{A327CE46-7F9F-5980-7524-497435A1D0F1}"/>
          </ac:spMkLst>
        </pc:spChg>
        <pc:spChg chg="del">
          <ac:chgData name="БСУ" userId="bdbaa275-9249-41b1-8d15-242f632c67bf" providerId="ADAL" clId="{5E25A11F-4534-4BD3-ACEB-D2C88CBE3D24}" dt="2023-03-02T15:37:08.164" v="640" actId="478"/>
          <ac:spMkLst>
            <pc:docMk/>
            <pc:sldMk cId="464996191" sldId="583"/>
            <ac:spMk id="371" creationId="{00000000-0000-0000-0000-000000000000}"/>
          </ac:spMkLst>
        </pc:spChg>
        <pc:cxnChg chg="del mod">
          <ac:chgData name="БСУ" userId="bdbaa275-9249-41b1-8d15-242f632c67bf" providerId="ADAL" clId="{5E25A11F-4534-4BD3-ACEB-D2C88CBE3D24}" dt="2023-03-02T15:37:07.060" v="639" actId="478"/>
          <ac:cxnSpMkLst>
            <pc:docMk/>
            <pc:sldMk cId="464996191" sldId="583"/>
            <ac:cxnSpMk id="382" creationId="{00000000-0000-0000-0000-000000000000}"/>
          </ac:cxnSpMkLst>
        </pc:cxnChg>
      </pc:sldChg>
      <pc:sldChg chg="addSp delSp modSp add mod">
        <pc:chgData name="БСУ" userId="bdbaa275-9249-41b1-8d15-242f632c67bf" providerId="ADAL" clId="{5E25A11F-4534-4BD3-ACEB-D2C88CBE3D24}" dt="2023-03-02T15:39:31.558" v="674" actId="20577"/>
        <pc:sldMkLst>
          <pc:docMk/>
          <pc:sldMk cId="860898484" sldId="584"/>
        </pc:sldMkLst>
        <pc:spChg chg="add mod">
          <ac:chgData name="БСУ" userId="bdbaa275-9249-41b1-8d15-242f632c67bf" providerId="ADAL" clId="{5E25A11F-4534-4BD3-ACEB-D2C88CBE3D24}" dt="2023-03-02T15:38:06.934" v="654" actId="1076"/>
          <ac:spMkLst>
            <pc:docMk/>
            <pc:sldMk cId="860898484" sldId="584"/>
            <ac:spMk id="2" creationId="{4950BE59-B0E0-4A4D-5AEA-EF1BAB611DEC}"/>
          </ac:spMkLst>
        </pc:spChg>
        <pc:spChg chg="add mod">
          <ac:chgData name="БСУ" userId="bdbaa275-9249-41b1-8d15-242f632c67bf" providerId="ADAL" clId="{5E25A11F-4534-4BD3-ACEB-D2C88CBE3D24}" dt="2023-03-02T15:37:59.269" v="650"/>
          <ac:spMkLst>
            <pc:docMk/>
            <pc:sldMk cId="860898484" sldId="584"/>
            <ac:spMk id="3" creationId="{DF7FFC28-DA19-DD94-55F1-83D72979AFD9}"/>
          </ac:spMkLst>
        </pc:spChg>
        <pc:spChg chg="mod">
          <ac:chgData name="БСУ" userId="bdbaa275-9249-41b1-8d15-242f632c67bf" providerId="ADAL" clId="{5E25A11F-4534-4BD3-ACEB-D2C88CBE3D24}" dt="2023-03-02T15:38:17.598" v="655"/>
          <ac:spMkLst>
            <pc:docMk/>
            <pc:sldMk cId="860898484" sldId="584"/>
            <ac:spMk id="4" creationId="{B8791ED3-10D4-F135-C0BF-9B13605395DE}"/>
          </ac:spMkLst>
        </pc:spChg>
        <pc:spChg chg="del mod">
          <ac:chgData name="БСУ" userId="bdbaa275-9249-41b1-8d15-242f632c67bf" providerId="ADAL" clId="{5E25A11F-4534-4BD3-ACEB-D2C88CBE3D24}" dt="2023-03-02T15:38:03.551" v="653" actId="478"/>
          <ac:spMkLst>
            <pc:docMk/>
            <pc:sldMk cId="860898484" sldId="584"/>
            <ac:spMk id="5" creationId="{7874E930-A28C-9F35-814E-B19EDFDC9C59}"/>
          </ac:spMkLst>
        </pc:spChg>
        <pc:spChg chg="del">
          <ac:chgData name="БСУ" userId="bdbaa275-9249-41b1-8d15-242f632c67bf" providerId="ADAL" clId="{5E25A11F-4534-4BD3-ACEB-D2C88CBE3D24}" dt="2023-03-02T15:38:02.495" v="651" actId="478"/>
          <ac:spMkLst>
            <pc:docMk/>
            <pc:sldMk cId="860898484" sldId="584"/>
            <ac:spMk id="6" creationId="{A327CE46-7F9F-5980-7524-497435A1D0F1}"/>
          </ac:spMkLst>
        </pc:spChg>
        <pc:spChg chg="mod">
          <ac:chgData name="БСУ" userId="bdbaa275-9249-41b1-8d15-242f632c67bf" providerId="ADAL" clId="{5E25A11F-4534-4BD3-ACEB-D2C88CBE3D24}" dt="2023-03-02T15:39:31.558" v="674" actId="20577"/>
          <ac:spMkLst>
            <pc:docMk/>
            <pc:sldMk cId="860898484" sldId="584"/>
            <ac:spMk id="385" creationId="{00000000-0000-0000-0000-000000000000}"/>
          </ac:spMkLst>
        </pc:spChg>
      </pc:sldChg>
      <pc:sldChg chg="modSp add mod">
        <pc:chgData name="БСУ" userId="bdbaa275-9249-41b1-8d15-242f632c67bf" providerId="ADAL" clId="{5E25A11F-4534-4BD3-ACEB-D2C88CBE3D24}" dt="2023-03-02T16:12:39.114" v="1061" actId="20577"/>
        <pc:sldMkLst>
          <pc:docMk/>
          <pc:sldMk cId="3948278783" sldId="585"/>
        </pc:sldMkLst>
        <pc:spChg chg="mod">
          <ac:chgData name="БСУ" userId="bdbaa275-9249-41b1-8d15-242f632c67bf" providerId="ADAL" clId="{5E25A11F-4534-4BD3-ACEB-D2C88CBE3D24}" dt="2023-03-02T16:12:39.114" v="1061" actId="20577"/>
          <ac:spMkLst>
            <pc:docMk/>
            <pc:sldMk cId="3948278783" sldId="585"/>
            <ac:spMk id="4" creationId="{22C2D2DC-5E51-B842-A83C-F0634BBB2776}"/>
          </ac:spMkLst>
        </pc:spChg>
        <pc:spChg chg="mod">
          <ac:chgData name="БСУ" userId="bdbaa275-9249-41b1-8d15-242f632c67bf" providerId="ADAL" clId="{5E25A11F-4534-4BD3-ACEB-D2C88CBE3D24}" dt="2023-03-02T15:56:19.213" v="905" actId="207"/>
          <ac:spMkLst>
            <pc:docMk/>
            <pc:sldMk cId="3948278783" sldId="585"/>
            <ac:spMk id="5" creationId="{09A9412C-F750-10FE-E036-1EF41A7FFFD8}"/>
          </ac:spMkLst>
        </pc:spChg>
        <pc:spChg chg="mod">
          <ac:chgData name="БСУ" userId="bdbaa275-9249-41b1-8d15-242f632c67bf" providerId="ADAL" clId="{5E25A11F-4534-4BD3-ACEB-D2C88CBE3D24}" dt="2023-03-02T15:53:16.861" v="872" actId="1076"/>
          <ac:spMkLst>
            <pc:docMk/>
            <pc:sldMk cId="3948278783" sldId="585"/>
            <ac:spMk id="657" creationId="{00000000-0000-0000-0000-000000000000}"/>
          </ac:spMkLst>
        </pc:spChg>
        <pc:graphicFrameChg chg="modGraphic">
          <ac:chgData name="БСУ" userId="bdbaa275-9249-41b1-8d15-242f632c67bf" providerId="ADAL" clId="{5E25A11F-4534-4BD3-ACEB-D2C88CBE3D24}" dt="2023-03-02T16:00:29.266" v="952" actId="207"/>
          <ac:graphicFrameMkLst>
            <pc:docMk/>
            <pc:sldMk cId="3948278783" sldId="585"/>
            <ac:graphicFrameMk id="677" creationId="{00000000-0000-0000-0000-000000000000}"/>
          </ac:graphicFrameMkLst>
        </pc:graphicFrameChg>
      </pc:sldChg>
      <pc:sldChg chg="modSp add mod">
        <pc:chgData name="БСУ" userId="bdbaa275-9249-41b1-8d15-242f632c67bf" providerId="ADAL" clId="{5E25A11F-4534-4BD3-ACEB-D2C88CBE3D24}" dt="2023-03-02T16:12:36.028" v="1060" actId="20577"/>
        <pc:sldMkLst>
          <pc:docMk/>
          <pc:sldMk cId="3465843529" sldId="586"/>
        </pc:sldMkLst>
        <pc:spChg chg="mod">
          <ac:chgData name="БСУ" userId="bdbaa275-9249-41b1-8d15-242f632c67bf" providerId="ADAL" clId="{5E25A11F-4534-4BD3-ACEB-D2C88CBE3D24}" dt="2023-03-02T16:12:36.028" v="1060" actId="20577"/>
          <ac:spMkLst>
            <pc:docMk/>
            <pc:sldMk cId="3465843529" sldId="586"/>
            <ac:spMk id="4" creationId="{22C2D2DC-5E51-B842-A83C-F0634BBB2776}"/>
          </ac:spMkLst>
        </pc:spChg>
        <pc:spChg chg="mod">
          <ac:chgData name="БСУ" userId="bdbaa275-9249-41b1-8d15-242f632c67bf" providerId="ADAL" clId="{5E25A11F-4534-4BD3-ACEB-D2C88CBE3D24}" dt="2023-03-02T15:54:32.809" v="883" actId="207"/>
          <ac:spMkLst>
            <pc:docMk/>
            <pc:sldMk cId="3465843529" sldId="586"/>
            <ac:spMk id="5" creationId="{09A9412C-F750-10FE-E036-1EF41A7FFFD8}"/>
          </ac:spMkLst>
        </pc:spChg>
        <pc:spChg chg="mod">
          <ac:chgData name="БСУ" userId="bdbaa275-9249-41b1-8d15-242f632c67bf" providerId="ADAL" clId="{5E25A11F-4534-4BD3-ACEB-D2C88CBE3D24}" dt="2023-03-02T15:54:32.809" v="883" actId="207"/>
          <ac:spMkLst>
            <pc:docMk/>
            <pc:sldMk cId="3465843529" sldId="586"/>
            <ac:spMk id="6" creationId="{4F0D171F-9AB5-3017-F752-E7488946E638}"/>
          </ac:spMkLst>
        </pc:spChg>
        <pc:spChg chg="mod">
          <ac:chgData name="БСУ" userId="bdbaa275-9249-41b1-8d15-242f632c67bf" providerId="ADAL" clId="{5E25A11F-4534-4BD3-ACEB-D2C88CBE3D24}" dt="2023-03-02T15:55:33.774" v="899" actId="1076"/>
          <ac:spMkLst>
            <pc:docMk/>
            <pc:sldMk cId="3465843529" sldId="586"/>
            <ac:spMk id="657" creationId="{00000000-0000-0000-0000-000000000000}"/>
          </ac:spMkLst>
        </pc:spChg>
        <pc:graphicFrameChg chg="modGraphic">
          <ac:chgData name="БСУ" userId="bdbaa275-9249-41b1-8d15-242f632c67bf" providerId="ADAL" clId="{5E25A11F-4534-4BD3-ACEB-D2C88CBE3D24}" dt="2023-03-02T16:00:38.255" v="954" actId="207"/>
          <ac:graphicFrameMkLst>
            <pc:docMk/>
            <pc:sldMk cId="3465843529" sldId="586"/>
            <ac:graphicFrameMk id="677" creationId="{00000000-0000-0000-0000-000000000000}"/>
          </ac:graphicFrameMkLst>
        </pc:graphicFrameChg>
      </pc:sldChg>
      <pc:sldChg chg="modSp add mod">
        <pc:chgData name="БСУ" userId="bdbaa275-9249-41b1-8d15-242f632c67bf" providerId="ADAL" clId="{5E25A11F-4534-4BD3-ACEB-D2C88CBE3D24}" dt="2023-03-02T16:12:29.469" v="1059" actId="20577"/>
        <pc:sldMkLst>
          <pc:docMk/>
          <pc:sldMk cId="4167375973" sldId="587"/>
        </pc:sldMkLst>
        <pc:spChg chg="mod">
          <ac:chgData name="БСУ" userId="bdbaa275-9249-41b1-8d15-242f632c67bf" providerId="ADAL" clId="{5E25A11F-4534-4BD3-ACEB-D2C88CBE3D24}" dt="2023-03-02T16:12:29.469" v="1059" actId="20577"/>
          <ac:spMkLst>
            <pc:docMk/>
            <pc:sldMk cId="4167375973" sldId="587"/>
            <ac:spMk id="4" creationId="{22C2D2DC-5E51-B842-A83C-F0634BBB2776}"/>
          </ac:spMkLst>
        </pc:spChg>
        <pc:spChg chg="mod">
          <ac:chgData name="БСУ" userId="bdbaa275-9249-41b1-8d15-242f632c67bf" providerId="ADAL" clId="{5E25A11F-4534-4BD3-ACEB-D2C88CBE3D24}" dt="2023-03-02T16:01:39.804" v="965" actId="1076"/>
          <ac:spMkLst>
            <pc:docMk/>
            <pc:sldMk cId="4167375973" sldId="587"/>
            <ac:spMk id="657" creationId="{00000000-0000-0000-0000-000000000000}"/>
          </ac:spMkLst>
        </pc:spChg>
        <pc:graphicFrameChg chg="modGraphic">
          <ac:chgData name="БСУ" userId="bdbaa275-9249-41b1-8d15-242f632c67bf" providerId="ADAL" clId="{5E25A11F-4534-4BD3-ACEB-D2C88CBE3D24}" dt="2023-03-02T16:01:53.018" v="967" actId="113"/>
          <ac:graphicFrameMkLst>
            <pc:docMk/>
            <pc:sldMk cId="4167375973" sldId="587"/>
            <ac:graphicFrameMk id="677" creationId="{00000000-0000-0000-0000-000000000000}"/>
          </ac:graphicFrameMkLst>
        </pc:graphicFrameChg>
      </pc:sldChg>
      <pc:sldChg chg="modSp add mod">
        <pc:chgData name="БСУ" userId="bdbaa275-9249-41b1-8d15-242f632c67bf" providerId="ADAL" clId="{5E25A11F-4534-4BD3-ACEB-D2C88CBE3D24}" dt="2023-03-02T16:12:26.143" v="1058" actId="20577"/>
        <pc:sldMkLst>
          <pc:docMk/>
          <pc:sldMk cId="1958426859" sldId="588"/>
        </pc:sldMkLst>
        <pc:spChg chg="mod">
          <ac:chgData name="БСУ" userId="bdbaa275-9249-41b1-8d15-242f632c67bf" providerId="ADAL" clId="{5E25A11F-4534-4BD3-ACEB-D2C88CBE3D24}" dt="2023-03-02T16:12:26.143" v="1058" actId="20577"/>
          <ac:spMkLst>
            <pc:docMk/>
            <pc:sldMk cId="1958426859" sldId="588"/>
            <ac:spMk id="4" creationId="{22C2D2DC-5E51-B842-A83C-F0634BBB2776}"/>
          </ac:spMkLst>
        </pc:spChg>
        <pc:spChg chg="mod">
          <ac:chgData name="БСУ" userId="bdbaa275-9249-41b1-8d15-242f632c67bf" providerId="ADAL" clId="{5E25A11F-4534-4BD3-ACEB-D2C88CBE3D24}" dt="2023-03-02T16:02:45.989" v="976" actId="207"/>
          <ac:spMkLst>
            <pc:docMk/>
            <pc:sldMk cId="1958426859" sldId="588"/>
            <ac:spMk id="7" creationId="{98E7B37D-4924-2F29-528A-5E2BC1D3DB16}"/>
          </ac:spMkLst>
        </pc:spChg>
        <pc:spChg chg="mod">
          <ac:chgData name="БСУ" userId="bdbaa275-9249-41b1-8d15-242f632c67bf" providerId="ADAL" clId="{5E25A11F-4534-4BD3-ACEB-D2C88CBE3D24}" dt="2023-03-02T16:02:32.444" v="973" actId="14100"/>
          <ac:spMkLst>
            <pc:docMk/>
            <pc:sldMk cId="1958426859" sldId="588"/>
            <ac:spMk id="657" creationId="{00000000-0000-0000-0000-000000000000}"/>
          </ac:spMkLst>
        </pc:spChg>
        <pc:graphicFrameChg chg="modGraphic">
          <ac:chgData name="БСУ" userId="bdbaa275-9249-41b1-8d15-242f632c67bf" providerId="ADAL" clId="{5E25A11F-4534-4BD3-ACEB-D2C88CBE3D24}" dt="2023-03-02T16:07:21.017" v="1008" actId="20577"/>
          <ac:graphicFrameMkLst>
            <pc:docMk/>
            <pc:sldMk cId="1958426859" sldId="588"/>
            <ac:graphicFrameMk id="677" creationId="{00000000-0000-0000-0000-000000000000}"/>
          </ac:graphicFrameMkLst>
        </pc:graphicFrameChg>
      </pc:sldChg>
      <pc:sldChg chg="modSp add mod">
        <pc:chgData name="БСУ" userId="bdbaa275-9249-41b1-8d15-242f632c67bf" providerId="ADAL" clId="{5E25A11F-4534-4BD3-ACEB-D2C88CBE3D24}" dt="2023-03-02T16:12:10.773" v="1057" actId="20577"/>
        <pc:sldMkLst>
          <pc:docMk/>
          <pc:sldMk cId="2165729919" sldId="589"/>
        </pc:sldMkLst>
        <pc:spChg chg="mod">
          <ac:chgData name="БСУ" userId="bdbaa275-9249-41b1-8d15-242f632c67bf" providerId="ADAL" clId="{5E25A11F-4534-4BD3-ACEB-D2C88CBE3D24}" dt="2023-03-02T16:12:10.773" v="1057" actId="20577"/>
          <ac:spMkLst>
            <pc:docMk/>
            <pc:sldMk cId="2165729919" sldId="589"/>
            <ac:spMk id="4" creationId="{22C2D2DC-5E51-B842-A83C-F0634BBB2776}"/>
          </ac:spMkLst>
        </pc:spChg>
        <pc:spChg chg="mod">
          <ac:chgData name="БСУ" userId="bdbaa275-9249-41b1-8d15-242f632c67bf" providerId="ADAL" clId="{5E25A11F-4534-4BD3-ACEB-D2C88CBE3D24}" dt="2023-03-02T16:05:44.772" v="992"/>
          <ac:spMkLst>
            <pc:docMk/>
            <pc:sldMk cId="2165729919" sldId="589"/>
            <ac:spMk id="657" creationId="{00000000-0000-0000-0000-000000000000}"/>
          </ac:spMkLst>
        </pc:spChg>
        <pc:graphicFrameChg chg="modGraphic">
          <ac:chgData name="БСУ" userId="bdbaa275-9249-41b1-8d15-242f632c67bf" providerId="ADAL" clId="{5E25A11F-4534-4BD3-ACEB-D2C88CBE3D24}" dt="2023-03-02T16:07:17.894" v="1007" actId="20577"/>
          <ac:graphicFrameMkLst>
            <pc:docMk/>
            <pc:sldMk cId="2165729919" sldId="589"/>
            <ac:graphicFrameMk id="677" creationId="{00000000-0000-0000-0000-000000000000}"/>
          </ac:graphicFrameMkLst>
        </pc:graphicFrameChg>
      </pc:sldChg>
      <pc:sldChg chg="modSp add mod">
        <pc:chgData name="БСУ" userId="bdbaa275-9249-41b1-8d15-242f632c67bf" providerId="ADAL" clId="{5E25A11F-4534-4BD3-ACEB-D2C88CBE3D24}" dt="2023-03-02T16:12:07.570" v="1056" actId="20577"/>
        <pc:sldMkLst>
          <pc:docMk/>
          <pc:sldMk cId="3048033500" sldId="590"/>
        </pc:sldMkLst>
        <pc:spChg chg="mod">
          <ac:chgData name="БСУ" userId="bdbaa275-9249-41b1-8d15-242f632c67bf" providerId="ADAL" clId="{5E25A11F-4534-4BD3-ACEB-D2C88CBE3D24}" dt="2023-03-02T16:12:07.570" v="1056" actId="20577"/>
          <ac:spMkLst>
            <pc:docMk/>
            <pc:sldMk cId="3048033500" sldId="590"/>
            <ac:spMk id="4" creationId="{22C2D2DC-5E51-B842-A83C-F0634BBB2776}"/>
          </ac:spMkLst>
        </pc:spChg>
        <pc:spChg chg="mod">
          <ac:chgData name="БСУ" userId="bdbaa275-9249-41b1-8d15-242f632c67bf" providerId="ADAL" clId="{5E25A11F-4534-4BD3-ACEB-D2C88CBE3D24}" dt="2023-03-02T16:07:08.861" v="1006" actId="207"/>
          <ac:spMkLst>
            <pc:docMk/>
            <pc:sldMk cId="3048033500" sldId="590"/>
            <ac:spMk id="8" creationId="{54973915-BAE0-DA7A-E19A-98D3C9F9F810}"/>
          </ac:spMkLst>
        </pc:spChg>
        <pc:spChg chg="mod">
          <ac:chgData name="БСУ" userId="bdbaa275-9249-41b1-8d15-242f632c67bf" providerId="ADAL" clId="{5E25A11F-4534-4BD3-ACEB-D2C88CBE3D24}" dt="2023-03-02T16:06:37.147" v="1000"/>
          <ac:spMkLst>
            <pc:docMk/>
            <pc:sldMk cId="3048033500" sldId="590"/>
            <ac:spMk id="657" creationId="{00000000-0000-0000-0000-000000000000}"/>
          </ac:spMkLst>
        </pc:spChg>
        <pc:graphicFrameChg chg="modGraphic">
          <ac:chgData name="БСУ" userId="bdbaa275-9249-41b1-8d15-242f632c67bf" providerId="ADAL" clId="{5E25A11F-4534-4BD3-ACEB-D2C88CBE3D24}" dt="2023-03-02T16:07:00.343" v="1003" actId="207"/>
          <ac:graphicFrameMkLst>
            <pc:docMk/>
            <pc:sldMk cId="3048033500" sldId="590"/>
            <ac:graphicFrameMk id="677" creationId="{00000000-0000-0000-0000-000000000000}"/>
          </ac:graphicFrameMkLst>
        </pc:graphicFrameChg>
      </pc:sldChg>
      <pc:sldChg chg="modSp add mod">
        <pc:chgData name="БСУ" userId="bdbaa275-9249-41b1-8d15-242f632c67bf" providerId="ADAL" clId="{5E25A11F-4534-4BD3-ACEB-D2C88CBE3D24}" dt="2023-03-02T16:12:04.613" v="1055" actId="20577"/>
        <pc:sldMkLst>
          <pc:docMk/>
          <pc:sldMk cId="2812822585" sldId="591"/>
        </pc:sldMkLst>
        <pc:spChg chg="mod">
          <ac:chgData name="БСУ" userId="bdbaa275-9249-41b1-8d15-242f632c67bf" providerId="ADAL" clId="{5E25A11F-4534-4BD3-ACEB-D2C88CBE3D24}" dt="2023-03-02T16:12:04.613" v="1055" actId="20577"/>
          <ac:spMkLst>
            <pc:docMk/>
            <pc:sldMk cId="2812822585" sldId="591"/>
            <ac:spMk id="4" creationId="{22C2D2DC-5E51-B842-A83C-F0634BBB2776}"/>
          </ac:spMkLst>
        </pc:spChg>
        <pc:spChg chg="mod">
          <ac:chgData name="БСУ" userId="bdbaa275-9249-41b1-8d15-242f632c67bf" providerId="ADAL" clId="{5E25A11F-4534-4BD3-ACEB-D2C88CBE3D24}" dt="2023-03-02T16:08:44.287" v="1022" actId="6549"/>
          <ac:spMkLst>
            <pc:docMk/>
            <pc:sldMk cId="2812822585" sldId="591"/>
            <ac:spMk id="657" creationId="{00000000-0000-0000-0000-000000000000}"/>
          </ac:spMkLst>
        </pc:spChg>
        <pc:graphicFrameChg chg="modGraphic">
          <ac:chgData name="БСУ" userId="bdbaa275-9249-41b1-8d15-242f632c67bf" providerId="ADAL" clId="{5E25A11F-4534-4BD3-ACEB-D2C88CBE3D24}" dt="2023-03-02T16:09:59.931" v="1027" actId="113"/>
          <ac:graphicFrameMkLst>
            <pc:docMk/>
            <pc:sldMk cId="2812822585" sldId="591"/>
            <ac:graphicFrameMk id="677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5E25A11F-4534-4BD3-ACEB-D2C88CBE3D24}" dt="2023-03-02T16:12:00.855" v="1054" actId="20577"/>
        <pc:sldMkLst>
          <pc:docMk/>
          <pc:sldMk cId="1603264080" sldId="592"/>
        </pc:sldMkLst>
        <pc:spChg chg="add del mod">
          <ac:chgData name="БСУ" userId="bdbaa275-9249-41b1-8d15-242f632c67bf" providerId="ADAL" clId="{5E25A11F-4534-4BD3-ACEB-D2C88CBE3D24}" dt="2023-03-02T16:10:22.652" v="1031" actId="478"/>
          <ac:spMkLst>
            <pc:docMk/>
            <pc:sldMk cId="1603264080" sldId="592"/>
            <ac:spMk id="3" creationId="{76986DD2-3E59-6B48-2724-554ECB436C1C}"/>
          </ac:spMkLst>
        </pc:spChg>
        <pc:spChg chg="mod">
          <ac:chgData name="БСУ" userId="bdbaa275-9249-41b1-8d15-242f632c67bf" providerId="ADAL" clId="{5E25A11F-4534-4BD3-ACEB-D2C88CBE3D24}" dt="2023-03-02T16:12:00.855" v="1054" actId="20577"/>
          <ac:spMkLst>
            <pc:docMk/>
            <pc:sldMk cId="1603264080" sldId="592"/>
            <ac:spMk id="4" creationId="{22C2D2DC-5E51-B842-A83C-F0634BBB2776}"/>
          </ac:spMkLst>
        </pc:spChg>
        <pc:spChg chg="mod">
          <ac:chgData name="БСУ" userId="bdbaa275-9249-41b1-8d15-242f632c67bf" providerId="ADAL" clId="{5E25A11F-4534-4BD3-ACEB-D2C88CBE3D24}" dt="2023-03-02T16:11:40.996" v="1051" actId="207"/>
          <ac:spMkLst>
            <pc:docMk/>
            <pc:sldMk cId="1603264080" sldId="592"/>
            <ac:spMk id="9" creationId="{3515E87A-44A9-EB54-000D-6CE4A9686DBB}"/>
          </ac:spMkLst>
        </pc:spChg>
        <pc:spChg chg="add del mod">
          <ac:chgData name="БСУ" userId="bdbaa275-9249-41b1-8d15-242f632c67bf" providerId="ADAL" clId="{5E25A11F-4534-4BD3-ACEB-D2C88CBE3D24}" dt="2023-03-02T16:10:31.224" v="1034" actId="478"/>
          <ac:spMkLst>
            <pc:docMk/>
            <pc:sldMk cId="1603264080" sldId="592"/>
            <ac:spMk id="24" creationId="{A2DA7EC3-7FE3-491A-C5C3-2D82C43E790C}"/>
          </ac:spMkLst>
        </pc:spChg>
        <pc:spChg chg="add del mod">
          <ac:chgData name="БСУ" userId="bdbaa275-9249-41b1-8d15-242f632c67bf" providerId="ADAL" clId="{5E25A11F-4534-4BD3-ACEB-D2C88CBE3D24}" dt="2023-03-02T16:10:37.608" v="1037" actId="478"/>
          <ac:spMkLst>
            <pc:docMk/>
            <pc:sldMk cId="1603264080" sldId="592"/>
            <ac:spMk id="25" creationId="{4DB0325C-341F-8EA7-2BF4-98D48D65DA98}"/>
          </ac:spMkLst>
        </pc:spChg>
        <pc:spChg chg="add mod">
          <ac:chgData name="БСУ" userId="bdbaa275-9249-41b1-8d15-242f632c67bf" providerId="ADAL" clId="{5E25A11F-4534-4BD3-ACEB-D2C88CBE3D24}" dt="2023-03-02T16:11:28.185" v="1048" actId="1076"/>
          <ac:spMkLst>
            <pc:docMk/>
            <pc:sldMk cId="1603264080" sldId="592"/>
            <ac:spMk id="26" creationId="{26170CA6-E898-6833-5F67-A6B631292031}"/>
          </ac:spMkLst>
        </pc:spChg>
        <pc:spChg chg="del">
          <ac:chgData name="БСУ" userId="bdbaa275-9249-41b1-8d15-242f632c67bf" providerId="ADAL" clId="{5E25A11F-4534-4BD3-ACEB-D2C88CBE3D24}" dt="2023-03-02T16:10:20.282" v="1030" actId="478"/>
          <ac:spMkLst>
            <pc:docMk/>
            <pc:sldMk cId="1603264080" sldId="592"/>
            <ac:spMk id="657" creationId="{00000000-0000-0000-0000-000000000000}"/>
          </ac:spMkLst>
        </pc:spChg>
        <pc:graphicFrameChg chg="modGraphic">
          <ac:chgData name="БСУ" userId="bdbaa275-9249-41b1-8d15-242f632c67bf" providerId="ADAL" clId="{5E25A11F-4534-4BD3-ACEB-D2C88CBE3D24}" dt="2023-03-02T16:11:23.400" v="1047" actId="207"/>
          <ac:graphicFrameMkLst>
            <pc:docMk/>
            <pc:sldMk cId="1603264080" sldId="592"/>
            <ac:graphicFrameMk id="677" creationId="{00000000-0000-0000-0000-000000000000}"/>
          </ac:graphicFrameMkLst>
        </pc:graphicFrameChg>
      </pc:sldChg>
      <pc:sldChg chg="addSp modSp add mod">
        <pc:chgData name="БСУ" userId="bdbaa275-9249-41b1-8d15-242f632c67bf" providerId="ADAL" clId="{5E25A11F-4534-4BD3-ACEB-D2C88CBE3D24}" dt="2023-03-02T16:28:12.121" v="1235" actId="1076"/>
        <pc:sldMkLst>
          <pc:docMk/>
          <pc:sldMk cId="1930350744" sldId="593"/>
        </pc:sldMkLst>
        <pc:spChg chg="mod">
          <ac:chgData name="БСУ" userId="bdbaa275-9249-41b1-8d15-242f632c67bf" providerId="ADAL" clId="{5E25A11F-4534-4BD3-ACEB-D2C88CBE3D24}" dt="2023-03-02T16:22:38.413" v="1157" actId="1076"/>
          <ac:spMkLst>
            <pc:docMk/>
            <pc:sldMk cId="1930350744" sldId="593"/>
            <ac:spMk id="2" creationId="{48521D24-A491-ADC3-B73C-E9B84E1D8E56}"/>
          </ac:spMkLst>
        </pc:spChg>
        <pc:spChg chg="mod">
          <ac:chgData name="БСУ" userId="bdbaa275-9249-41b1-8d15-242f632c67bf" providerId="ADAL" clId="{5E25A11F-4534-4BD3-ACEB-D2C88CBE3D24}" dt="2023-03-02T16:22:38.413" v="1157" actId="1076"/>
          <ac:spMkLst>
            <pc:docMk/>
            <pc:sldMk cId="1930350744" sldId="593"/>
            <ac:spMk id="3" creationId="{9875ADFF-478F-173C-23F0-91F47502CEC0}"/>
          </ac:spMkLst>
        </pc:spChg>
        <pc:spChg chg="add mod">
          <ac:chgData name="БСУ" userId="bdbaa275-9249-41b1-8d15-242f632c67bf" providerId="ADAL" clId="{5E25A11F-4534-4BD3-ACEB-D2C88CBE3D24}" dt="2023-03-02T16:27:51.504" v="1230" actId="20577"/>
          <ac:spMkLst>
            <pc:docMk/>
            <pc:sldMk cId="1930350744" sldId="593"/>
            <ac:spMk id="4" creationId="{7AB3C6E3-3351-0E1F-9B69-3E4C1BAC9203}"/>
          </ac:spMkLst>
        </pc:spChg>
        <pc:spChg chg="mod">
          <ac:chgData name="БСУ" userId="bdbaa275-9249-41b1-8d15-242f632c67bf" providerId="ADAL" clId="{5E25A11F-4534-4BD3-ACEB-D2C88CBE3D24}" dt="2023-03-02T16:22:38.413" v="1157" actId="1076"/>
          <ac:spMkLst>
            <pc:docMk/>
            <pc:sldMk cId="1930350744" sldId="593"/>
            <ac:spMk id="22" creationId="{493A96AA-2582-84B0-8878-EFADDDC80E67}"/>
          </ac:spMkLst>
        </pc:spChg>
        <pc:spChg chg="mod">
          <ac:chgData name="БСУ" userId="bdbaa275-9249-41b1-8d15-242f632c67bf" providerId="ADAL" clId="{5E25A11F-4534-4BD3-ACEB-D2C88CBE3D24}" dt="2023-03-02T16:22:38.413" v="1157" actId="1076"/>
          <ac:spMkLst>
            <pc:docMk/>
            <pc:sldMk cId="1930350744" sldId="593"/>
            <ac:spMk id="23" creationId="{C4203227-225C-9B7A-A42E-9A6ACD22C80B}"/>
          </ac:spMkLst>
        </pc:spChg>
        <pc:spChg chg="mod">
          <ac:chgData name="БСУ" userId="bdbaa275-9249-41b1-8d15-242f632c67bf" providerId="ADAL" clId="{5E25A11F-4534-4BD3-ACEB-D2C88CBE3D24}" dt="2023-03-02T16:22:38.413" v="1157" actId="1076"/>
          <ac:spMkLst>
            <pc:docMk/>
            <pc:sldMk cId="1930350744" sldId="593"/>
            <ac:spMk id="24" creationId="{2B98812B-3278-24B1-990D-E39582131A65}"/>
          </ac:spMkLst>
        </pc:spChg>
        <pc:spChg chg="mod">
          <ac:chgData name="БСУ" userId="bdbaa275-9249-41b1-8d15-242f632c67bf" providerId="ADAL" clId="{5E25A11F-4534-4BD3-ACEB-D2C88CBE3D24}" dt="2023-03-02T16:22:38.413" v="1157" actId="1076"/>
          <ac:spMkLst>
            <pc:docMk/>
            <pc:sldMk cId="1930350744" sldId="593"/>
            <ac:spMk id="25" creationId="{24DEF60C-FA67-2BE4-41F6-731E26555645}"/>
          </ac:spMkLst>
        </pc:spChg>
        <pc:spChg chg="mod">
          <ac:chgData name="БСУ" userId="bdbaa275-9249-41b1-8d15-242f632c67bf" providerId="ADAL" clId="{5E25A11F-4534-4BD3-ACEB-D2C88CBE3D24}" dt="2023-03-02T16:22:38.413" v="1157" actId="1076"/>
          <ac:spMkLst>
            <pc:docMk/>
            <pc:sldMk cId="1930350744" sldId="593"/>
            <ac:spMk id="26" creationId="{1400B2A5-18A9-731B-D3BB-4A35758D4D9F}"/>
          </ac:spMkLst>
        </pc:spChg>
        <pc:spChg chg="mod">
          <ac:chgData name="БСУ" userId="bdbaa275-9249-41b1-8d15-242f632c67bf" providerId="ADAL" clId="{5E25A11F-4534-4BD3-ACEB-D2C88CBE3D24}" dt="2023-03-02T16:22:38.413" v="1157" actId="1076"/>
          <ac:spMkLst>
            <pc:docMk/>
            <pc:sldMk cId="1930350744" sldId="593"/>
            <ac:spMk id="27" creationId="{1E577ADD-B30E-D65F-63D2-59AD64D39178}"/>
          </ac:spMkLst>
        </pc:spChg>
        <pc:spChg chg="mod">
          <ac:chgData name="БСУ" userId="bdbaa275-9249-41b1-8d15-242f632c67bf" providerId="ADAL" clId="{5E25A11F-4534-4BD3-ACEB-D2C88CBE3D24}" dt="2023-03-02T16:22:38.413" v="1157" actId="1076"/>
          <ac:spMkLst>
            <pc:docMk/>
            <pc:sldMk cId="1930350744" sldId="593"/>
            <ac:spMk id="28" creationId="{45BD5F06-0E91-EC6B-2F9E-A2C00F7DB19A}"/>
          </ac:spMkLst>
        </pc:spChg>
        <pc:spChg chg="mod">
          <ac:chgData name="БСУ" userId="bdbaa275-9249-41b1-8d15-242f632c67bf" providerId="ADAL" clId="{5E25A11F-4534-4BD3-ACEB-D2C88CBE3D24}" dt="2023-03-02T16:22:38.413" v="1157" actId="1076"/>
          <ac:spMkLst>
            <pc:docMk/>
            <pc:sldMk cId="1930350744" sldId="593"/>
            <ac:spMk id="879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22:38.413" v="1157" actId="1076"/>
          <ac:spMkLst>
            <pc:docMk/>
            <pc:sldMk cId="1930350744" sldId="593"/>
            <ac:spMk id="88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22:38.413" v="1157" actId="1076"/>
          <ac:spMkLst>
            <pc:docMk/>
            <pc:sldMk cId="1930350744" sldId="593"/>
            <ac:spMk id="88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22:38.413" v="1157" actId="1076"/>
          <ac:spMkLst>
            <pc:docMk/>
            <pc:sldMk cId="1930350744" sldId="593"/>
            <ac:spMk id="88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22:38.413" v="1157" actId="1076"/>
          <ac:spMkLst>
            <pc:docMk/>
            <pc:sldMk cId="1930350744" sldId="593"/>
            <ac:spMk id="88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22:38.413" v="1157" actId="1076"/>
          <ac:spMkLst>
            <pc:docMk/>
            <pc:sldMk cId="1930350744" sldId="593"/>
            <ac:spMk id="88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28:12.121" v="1235" actId="1076"/>
          <ac:spMkLst>
            <pc:docMk/>
            <pc:sldMk cId="1930350744" sldId="593"/>
            <ac:spMk id="903" creationId="{00000000-0000-0000-0000-000000000000}"/>
          </ac:spMkLst>
        </pc:spChg>
        <pc:cxnChg chg="mod">
          <ac:chgData name="БСУ" userId="bdbaa275-9249-41b1-8d15-242f632c67bf" providerId="ADAL" clId="{5E25A11F-4534-4BD3-ACEB-D2C88CBE3D24}" dt="2023-03-02T16:22:38.413" v="1157" actId="1076"/>
          <ac:cxnSpMkLst>
            <pc:docMk/>
            <pc:sldMk cId="1930350744" sldId="593"/>
            <ac:cxnSpMk id="885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22:38.413" v="1157" actId="1076"/>
          <ac:cxnSpMkLst>
            <pc:docMk/>
            <pc:sldMk cId="1930350744" sldId="593"/>
            <ac:cxnSpMk id="886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22:38.413" v="1157" actId="1076"/>
          <ac:cxnSpMkLst>
            <pc:docMk/>
            <pc:sldMk cId="1930350744" sldId="593"/>
            <ac:cxnSpMk id="887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22:38.413" v="1157" actId="1076"/>
          <ac:cxnSpMkLst>
            <pc:docMk/>
            <pc:sldMk cId="1930350744" sldId="593"/>
            <ac:cxnSpMk id="888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22:38.413" v="1157" actId="1076"/>
          <ac:cxnSpMkLst>
            <pc:docMk/>
            <pc:sldMk cId="1930350744" sldId="593"/>
            <ac:cxnSpMk id="889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22:38.413" v="1157" actId="1076"/>
          <ac:cxnSpMkLst>
            <pc:docMk/>
            <pc:sldMk cId="1930350744" sldId="593"/>
            <ac:cxnSpMk id="890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22:38.413" v="1157" actId="1076"/>
          <ac:cxnSpMkLst>
            <pc:docMk/>
            <pc:sldMk cId="1930350744" sldId="593"/>
            <ac:cxnSpMk id="891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22:38.413" v="1157" actId="1076"/>
          <ac:cxnSpMkLst>
            <pc:docMk/>
            <pc:sldMk cId="1930350744" sldId="593"/>
            <ac:cxnSpMk id="892" creationId="{00000000-0000-0000-0000-000000000000}"/>
          </ac:cxnSpMkLst>
        </pc:cxnChg>
        <pc:cxnChg chg="mod">
          <ac:chgData name="БСУ" userId="bdbaa275-9249-41b1-8d15-242f632c67bf" providerId="ADAL" clId="{5E25A11F-4534-4BD3-ACEB-D2C88CBE3D24}" dt="2023-03-02T16:22:38.413" v="1157" actId="1076"/>
          <ac:cxnSpMkLst>
            <pc:docMk/>
            <pc:sldMk cId="1930350744" sldId="593"/>
            <ac:cxnSpMk id="893" creationId="{00000000-0000-0000-0000-000000000000}"/>
          </ac:cxnSpMkLst>
        </pc:cxnChg>
      </pc:sldChg>
      <pc:sldChg chg="addSp modSp add mod">
        <pc:chgData name="БСУ" userId="bdbaa275-9249-41b1-8d15-242f632c67bf" providerId="ADAL" clId="{5E25A11F-4534-4BD3-ACEB-D2C88CBE3D24}" dt="2023-03-02T16:28:54.205" v="1243" actId="403"/>
        <pc:sldMkLst>
          <pc:docMk/>
          <pc:sldMk cId="557542716" sldId="594"/>
        </pc:sldMkLst>
        <pc:spChg chg="add mod">
          <ac:chgData name="БСУ" userId="bdbaa275-9249-41b1-8d15-242f632c67bf" providerId="ADAL" clId="{5E25A11F-4534-4BD3-ACEB-D2C88CBE3D24}" dt="2023-03-02T16:28:39.315" v="1237" actId="20577"/>
          <ac:spMkLst>
            <pc:docMk/>
            <pc:sldMk cId="557542716" sldId="594"/>
            <ac:spMk id="4" creationId="{BE4865C0-AB6F-F63D-DF14-89AC4F9672BF}"/>
          </ac:spMkLst>
        </pc:spChg>
        <pc:spChg chg="mod">
          <ac:chgData name="БСУ" userId="bdbaa275-9249-41b1-8d15-242f632c67bf" providerId="ADAL" clId="{5E25A11F-4534-4BD3-ACEB-D2C88CBE3D24}" dt="2023-03-02T16:23:35.999" v="1167" actId="207"/>
          <ac:spMkLst>
            <pc:docMk/>
            <pc:sldMk cId="557542716" sldId="594"/>
            <ac:spMk id="880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28:54.205" v="1243" actId="403"/>
          <ac:spMkLst>
            <pc:docMk/>
            <pc:sldMk cId="557542716" sldId="594"/>
            <ac:spMk id="903" creationId="{00000000-0000-0000-0000-000000000000}"/>
          </ac:spMkLst>
        </pc:spChg>
      </pc:sldChg>
      <pc:sldChg chg="addSp modSp add mod">
        <pc:chgData name="БСУ" userId="bdbaa275-9249-41b1-8d15-242f632c67bf" providerId="ADAL" clId="{5E25A11F-4534-4BD3-ACEB-D2C88CBE3D24}" dt="2023-03-02T16:29:20.959" v="1248" actId="404"/>
        <pc:sldMkLst>
          <pc:docMk/>
          <pc:sldMk cId="4043770736" sldId="595"/>
        </pc:sldMkLst>
        <pc:spChg chg="add mod">
          <ac:chgData name="БСУ" userId="bdbaa275-9249-41b1-8d15-242f632c67bf" providerId="ADAL" clId="{5E25A11F-4534-4BD3-ACEB-D2C88CBE3D24}" dt="2023-03-02T16:29:12.436" v="1245" actId="20577"/>
          <ac:spMkLst>
            <pc:docMk/>
            <pc:sldMk cId="4043770736" sldId="595"/>
            <ac:spMk id="4" creationId="{607CD415-BCB1-12EE-EC12-79EE1CD2112B}"/>
          </ac:spMkLst>
        </pc:spChg>
        <pc:spChg chg="mod">
          <ac:chgData name="БСУ" userId="bdbaa275-9249-41b1-8d15-242f632c67bf" providerId="ADAL" clId="{5E25A11F-4534-4BD3-ACEB-D2C88CBE3D24}" dt="2023-03-02T16:24:24.731" v="1172" actId="207"/>
          <ac:spMkLst>
            <pc:docMk/>
            <pc:sldMk cId="4043770736" sldId="595"/>
            <ac:spMk id="881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29:20.959" v="1248" actId="404"/>
          <ac:spMkLst>
            <pc:docMk/>
            <pc:sldMk cId="4043770736" sldId="595"/>
            <ac:spMk id="903" creationId="{00000000-0000-0000-0000-000000000000}"/>
          </ac:spMkLst>
        </pc:spChg>
      </pc:sldChg>
      <pc:sldChg chg="addSp modSp add mod">
        <pc:chgData name="БСУ" userId="bdbaa275-9249-41b1-8d15-242f632c67bf" providerId="ADAL" clId="{5E25A11F-4534-4BD3-ACEB-D2C88CBE3D24}" dt="2023-03-02T16:29:42.606" v="1254" actId="1076"/>
        <pc:sldMkLst>
          <pc:docMk/>
          <pc:sldMk cId="1392489858" sldId="596"/>
        </pc:sldMkLst>
        <pc:spChg chg="add mod">
          <ac:chgData name="БСУ" userId="bdbaa275-9249-41b1-8d15-242f632c67bf" providerId="ADAL" clId="{5E25A11F-4534-4BD3-ACEB-D2C88CBE3D24}" dt="2023-03-02T16:29:32.424" v="1250" actId="20577"/>
          <ac:spMkLst>
            <pc:docMk/>
            <pc:sldMk cId="1392489858" sldId="596"/>
            <ac:spMk id="4" creationId="{96375994-E6C8-1946-E1A9-CBBAFDEA73D8}"/>
          </ac:spMkLst>
        </pc:spChg>
        <pc:spChg chg="mod">
          <ac:chgData name="БСУ" userId="bdbaa275-9249-41b1-8d15-242f632c67bf" providerId="ADAL" clId="{5E25A11F-4534-4BD3-ACEB-D2C88CBE3D24}" dt="2023-03-02T16:24:51.547" v="1177" actId="207"/>
          <ac:spMkLst>
            <pc:docMk/>
            <pc:sldMk cId="1392489858" sldId="596"/>
            <ac:spMk id="88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29:42.606" v="1254" actId="1076"/>
          <ac:spMkLst>
            <pc:docMk/>
            <pc:sldMk cId="1392489858" sldId="596"/>
            <ac:spMk id="903" creationId="{00000000-0000-0000-0000-000000000000}"/>
          </ac:spMkLst>
        </pc:spChg>
      </pc:sldChg>
      <pc:sldChg chg="addSp modSp add mod">
        <pc:chgData name="БСУ" userId="bdbaa275-9249-41b1-8d15-242f632c67bf" providerId="ADAL" clId="{5E25A11F-4534-4BD3-ACEB-D2C88CBE3D24}" dt="2023-03-02T16:30:06.365" v="1258" actId="1076"/>
        <pc:sldMkLst>
          <pc:docMk/>
          <pc:sldMk cId="2299177641" sldId="597"/>
        </pc:sldMkLst>
        <pc:spChg chg="add mod">
          <ac:chgData name="БСУ" userId="bdbaa275-9249-41b1-8d15-242f632c67bf" providerId="ADAL" clId="{5E25A11F-4534-4BD3-ACEB-D2C88CBE3D24}" dt="2023-03-02T16:29:58.057" v="1256" actId="20577"/>
          <ac:spMkLst>
            <pc:docMk/>
            <pc:sldMk cId="2299177641" sldId="597"/>
            <ac:spMk id="4" creationId="{60B20DCA-457D-9608-0A4C-04934F93C828}"/>
          </ac:spMkLst>
        </pc:spChg>
        <pc:spChg chg="mod">
          <ac:chgData name="БСУ" userId="bdbaa275-9249-41b1-8d15-242f632c67bf" providerId="ADAL" clId="{5E25A11F-4534-4BD3-ACEB-D2C88CBE3D24}" dt="2023-03-02T16:25:16.291" v="1182" actId="207"/>
          <ac:spMkLst>
            <pc:docMk/>
            <pc:sldMk cId="2299177641" sldId="597"/>
            <ac:spMk id="88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30:06.365" v="1258" actId="1076"/>
          <ac:spMkLst>
            <pc:docMk/>
            <pc:sldMk cId="2299177641" sldId="597"/>
            <ac:spMk id="903" creationId="{00000000-0000-0000-0000-000000000000}"/>
          </ac:spMkLst>
        </pc:spChg>
      </pc:sldChg>
      <pc:sldChg chg="addSp delSp modSp add mod">
        <pc:chgData name="БСУ" userId="bdbaa275-9249-41b1-8d15-242f632c67bf" providerId="ADAL" clId="{5E25A11F-4534-4BD3-ACEB-D2C88CBE3D24}" dt="2023-03-02T16:30:29.038" v="1264" actId="14100"/>
        <pc:sldMkLst>
          <pc:docMk/>
          <pc:sldMk cId="2473769681" sldId="598"/>
        </pc:sldMkLst>
        <pc:spChg chg="del">
          <ac:chgData name="БСУ" userId="bdbaa275-9249-41b1-8d15-242f632c67bf" providerId="ADAL" clId="{5E25A11F-4534-4BD3-ACEB-D2C88CBE3D24}" dt="2023-03-02T16:25:47.699" v="1189" actId="478"/>
          <ac:spMkLst>
            <pc:docMk/>
            <pc:sldMk cId="2473769681" sldId="598"/>
            <ac:spMk id="3" creationId="{9875ADFF-478F-173C-23F0-91F47502CEC0}"/>
          </ac:spMkLst>
        </pc:spChg>
        <pc:spChg chg="add mod">
          <ac:chgData name="БСУ" userId="bdbaa275-9249-41b1-8d15-242f632c67bf" providerId="ADAL" clId="{5E25A11F-4534-4BD3-ACEB-D2C88CBE3D24}" dt="2023-03-02T16:30:18.598" v="1260" actId="20577"/>
          <ac:spMkLst>
            <pc:docMk/>
            <pc:sldMk cId="2473769681" sldId="598"/>
            <ac:spMk id="4" creationId="{EEB9D4B1-085F-EEED-1158-1AE83C1C6D3F}"/>
          </ac:spMkLst>
        </pc:spChg>
        <pc:spChg chg="del">
          <ac:chgData name="БСУ" userId="bdbaa275-9249-41b1-8d15-242f632c67bf" providerId="ADAL" clId="{5E25A11F-4534-4BD3-ACEB-D2C88CBE3D24}" dt="2023-03-02T16:25:44.480" v="1187" actId="478"/>
          <ac:spMkLst>
            <pc:docMk/>
            <pc:sldMk cId="2473769681" sldId="598"/>
            <ac:spMk id="22" creationId="{493A96AA-2582-84B0-8878-EFADDDC80E67}"/>
          </ac:spMkLst>
        </pc:spChg>
        <pc:spChg chg="del">
          <ac:chgData name="БСУ" userId="bdbaa275-9249-41b1-8d15-242f632c67bf" providerId="ADAL" clId="{5E25A11F-4534-4BD3-ACEB-D2C88CBE3D24}" dt="2023-03-02T16:25:57.393" v="1192" actId="478"/>
          <ac:spMkLst>
            <pc:docMk/>
            <pc:sldMk cId="2473769681" sldId="598"/>
            <ac:spMk id="27" creationId="{1E577ADD-B30E-D65F-63D2-59AD64D39178}"/>
          </ac:spMkLst>
        </pc:spChg>
        <pc:spChg chg="del">
          <ac:chgData name="БСУ" userId="bdbaa275-9249-41b1-8d15-242f632c67bf" providerId="ADAL" clId="{5E25A11F-4534-4BD3-ACEB-D2C88CBE3D24}" dt="2023-03-02T16:26:00.060" v="1193" actId="478"/>
          <ac:spMkLst>
            <pc:docMk/>
            <pc:sldMk cId="2473769681" sldId="598"/>
            <ac:spMk id="28" creationId="{45BD5F06-0E91-EC6B-2F9E-A2C00F7DB19A}"/>
          </ac:spMkLst>
        </pc:spChg>
        <pc:spChg chg="mod">
          <ac:chgData name="БСУ" userId="bdbaa275-9249-41b1-8d15-242f632c67bf" providerId="ADAL" clId="{5E25A11F-4534-4BD3-ACEB-D2C88CBE3D24}" dt="2023-03-02T16:30:29.038" v="1264" actId="14100"/>
          <ac:spMkLst>
            <pc:docMk/>
            <pc:sldMk cId="2473769681" sldId="598"/>
            <ac:spMk id="903" creationId="{00000000-0000-0000-0000-000000000000}"/>
          </ac:spMkLst>
        </pc:spChg>
        <pc:cxnChg chg="del mod">
          <ac:chgData name="БСУ" userId="bdbaa275-9249-41b1-8d15-242f632c67bf" providerId="ADAL" clId="{5E25A11F-4534-4BD3-ACEB-D2C88CBE3D24}" dt="2023-03-02T16:25:45.469" v="1188" actId="478"/>
          <ac:cxnSpMkLst>
            <pc:docMk/>
            <pc:sldMk cId="2473769681" sldId="598"/>
            <ac:cxnSpMk id="885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6:25:54.488" v="1191" actId="478"/>
          <ac:cxnSpMkLst>
            <pc:docMk/>
            <pc:sldMk cId="2473769681" sldId="598"/>
            <ac:cxnSpMk id="888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6:25:42.922" v="1186" actId="478"/>
          <ac:cxnSpMkLst>
            <pc:docMk/>
            <pc:sldMk cId="2473769681" sldId="598"/>
            <ac:cxnSpMk id="891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6:25:52.141" v="1190" actId="478"/>
          <ac:cxnSpMkLst>
            <pc:docMk/>
            <pc:sldMk cId="2473769681" sldId="598"/>
            <ac:cxnSpMk id="893" creationId="{00000000-0000-0000-0000-000000000000}"/>
          </ac:cxnSpMkLst>
        </pc:cxnChg>
      </pc:sldChg>
      <pc:sldChg chg="modSp add mod">
        <pc:chgData name="БСУ" userId="bdbaa275-9249-41b1-8d15-242f632c67bf" providerId="ADAL" clId="{5E25A11F-4534-4BD3-ACEB-D2C88CBE3D24}" dt="2023-03-02T16:40:51.687" v="1370" actId="208"/>
        <pc:sldMkLst>
          <pc:docMk/>
          <pc:sldMk cId="132088796" sldId="599"/>
        </pc:sldMkLst>
        <pc:spChg chg="mod">
          <ac:chgData name="БСУ" userId="bdbaa275-9249-41b1-8d15-242f632c67bf" providerId="ADAL" clId="{5E25A11F-4534-4BD3-ACEB-D2C88CBE3D24}" dt="2023-03-02T16:40:13.979" v="1363" actId="20577"/>
          <ac:spMkLst>
            <pc:docMk/>
            <pc:sldMk cId="132088796" sldId="599"/>
            <ac:spMk id="20" creationId="{D124E5EE-AAC6-AC60-EC80-31F60BD29FDA}"/>
          </ac:spMkLst>
        </pc:spChg>
        <pc:spChg chg="mod">
          <ac:chgData name="БСУ" userId="bdbaa275-9249-41b1-8d15-242f632c67bf" providerId="ADAL" clId="{5E25A11F-4534-4BD3-ACEB-D2C88CBE3D24}" dt="2023-03-02T16:40:47.489" v="1369" actId="207"/>
          <ac:spMkLst>
            <pc:docMk/>
            <pc:sldMk cId="132088796" sldId="599"/>
            <ac:spMk id="117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0:47.489" v="1369" actId="207"/>
          <ac:spMkLst>
            <pc:docMk/>
            <pc:sldMk cId="132088796" sldId="599"/>
            <ac:spMk id="117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0:25.707" v="1366" actId="20577"/>
          <ac:spMkLst>
            <pc:docMk/>
            <pc:sldMk cId="132088796" sldId="599"/>
            <ac:spMk id="1198" creationId="{00000000-0000-0000-0000-000000000000}"/>
          </ac:spMkLst>
        </pc:spChg>
        <pc:cxnChg chg="mod">
          <ac:chgData name="БСУ" userId="bdbaa275-9249-41b1-8d15-242f632c67bf" providerId="ADAL" clId="{5E25A11F-4534-4BD3-ACEB-D2C88CBE3D24}" dt="2023-03-02T16:40:51.687" v="1370" actId="208"/>
          <ac:cxnSpMkLst>
            <pc:docMk/>
            <pc:sldMk cId="132088796" sldId="599"/>
            <ac:cxnSpMk id="1188" creationId="{00000000-0000-0000-0000-000000000000}"/>
          </ac:cxnSpMkLst>
        </pc:cxnChg>
      </pc:sldChg>
      <pc:sldChg chg="modSp add mod">
        <pc:chgData name="БСУ" userId="bdbaa275-9249-41b1-8d15-242f632c67bf" providerId="ADAL" clId="{5E25A11F-4534-4BD3-ACEB-D2C88CBE3D24}" dt="2023-03-02T16:41:38.789" v="1377" actId="207"/>
        <pc:sldMkLst>
          <pc:docMk/>
          <pc:sldMk cId="2731760134" sldId="600"/>
        </pc:sldMkLst>
        <pc:spChg chg="mod">
          <ac:chgData name="БСУ" userId="bdbaa275-9249-41b1-8d15-242f632c67bf" providerId="ADAL" clId="{5E25A11F-4534-4BD3-ACEB-D2C88CBE3D24}" dt="2023-03-02T16:41:25.654" v="1374" actId="20577"/>
          <ac:spMkLst>
            <pc:docMk/>
            <pc:sldMk cId="2731760134" sldId="600"/>
            <ac:spMk id="20" creationId="{D124E5EE-AAC6-AC60-EC80-31F60BD29FDA}"/>
          </ac:spMkLst>
        </pc:spChg>
        <pc:spChg chg="mod">
          <ac:chgData name="БСУ" userId="bdbaa275-9249-41b1-8d15-242f632c67bf" providerId="ADAL" clId="{5E25A11F-4534-4BD3-ACEB-D2C88CBE3D24}" dt="2023-03-02T16:41:38.789" v="1377" actId="207"/>
          <ac:spMkLst>
            <pc:docMk/>
            <pc:sldMk cId="2731760134" sldId="600"/>
            <ac:spMk id="117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1:38.789" v="1377" actId="207"/>
          <ac:spMkLst>
            <pc:docMk/>
            <pc:sldMk cId="2731760134" sldId="600"/>
            <ac:spMk id="117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1:21.080" v="1373"/>
          <ac:spMkLst>
            <pc:docMk/>
            <pc:sldMk cId="2731760134" sldId="600"/>
            <ac:spMk id="1198" creationId="{00000000-0000-0000-0000-000000000000}"/>
          </ac:spMkLst>
        </pc:spChg>
        <pc:cxnChg chg="mod">
          <ac:chgData name="БСУ" userId="bdbaa275-9249-41b1-8d15-242f632c67bf" providerId="ADAL" clId="{5E25A11F-4534-4BD3-ACEB-D2C88CBE3D24}" dt="2023-03-02T16:41:31.564" v="1375" actId="208"/>
          <ac:cxnSpMkLst>
            <pc:docMk/>
            <pc:sldMk cId="2731760134" sldId="600"/>
            <ac:cxnSpMk id="1197" creationId="{00000000-0000-0000-0000-000000000000}"/>
          </ac:cxnSpMkLst>
        </pc:cxnChg>
      </pc:sldChg>
      <pc:sldChg chg="modSp add mod">
        <pc:chgData name="БСУ" userId="bdbaa275-9249-41b1-8d15-242f632c67bf" providerId="ADAL" clId="{5E25A11F-4534-4BD3-ACEB-D2C88CBE3D24}" dt="2023-03-02T16:42:14.179" v="1384" actId="207"/>
        <pc:sldMkLst>
          <pc:docMk/>
          <pc:sldMk cId="2214725021" sldId="601"/>
        </pc:sldMkLst>
        <pc:spChg chg="mod">
          <ac:chgData name="БСУ" userId="bdbaa275-9249-41b1-8d15-242f632c67bf" providerId="ADAL" clId="{5E25A11F-4534-4BD3-ACEB-D2C88CBE3D24}" dt="2023-03-02T16:41:59.894" v="1380" actId="20577"/>
          <ac:spMkLst>
            <pc:docMk/>
            <pc:sldMk cId="2214725021" sldId="601"/>
            <ac:spMk id="20" creationId="{D124E5EE-AAC6-AC60-EC80-31F60BD29FDA}"/>
          </ac:spMkLst>
        </pc:spChg>
        <pc:spChg chg="mod">
          <ac:chgData name="БСУ" userId="bdbaa275-9249-41b1-8d15-242f632c67bf" providerId="ADAL" clId="{5E25A11F-4534-4BD3-ACEB-D2C88CBE3D24}" dt="2023-03-02T16:42:14.179" v="1384" actId="207"/>
          <ac:spMkLst>
            <pc:docMk/>
            <pc:sldMk cId="2214725021" sldId="601"/>
            <ac:spMk id="117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2:02.930" v="1381"/>
          <ac:spMkLst>
            <pc:docMk/>
            <pc:sldMk cId="2214725021" sldId="601"/>
            <ac:spMk id="1198" creationId="{00000000-0000-0000-0000-000000000000}"/>
          </ac:spMkLst>
        </pc:spChg>
        <pc:cxnChg chg="mod">
          <ac:chgData name="БСУ" userId="bdbaa275-9249-41b1-8d15-242f632c67bf" providerId="ADAL" clId="{5E25A11F-4534-4BD3-ACEB-D2C88CBE3D24}" dt="2023-03-02T16:42:09.461" v="1382" actId="208"/>
          <ac:cxnSpMkLst>
            <pc:docMk/>
            <pc:sldMk cId="2214725021" sldId="601"/>
            <ac:cxnSpMk id="1189" creationId="{00000000-0000-0000-0000-000000000000}"/>
          </ac:cxnSpMkLst>
        </pc:cxnChg>
      </pc:sldChg>
      <pc:sldChg chg="modSp add mod">
        <pc:chgData name="БСУ" userId="bdbaa275-9249-41b1-8d15-242f632c67bf" providerId="ADAL" clId="{5E25A11F-4534-4BD3-ACEB-D2C88CBE3D24}" dt="2023-03-02T16:43:10.114" v="1395" actId="208"/>
        <pc:sldMkLst>
          <pc:docMk/>
          <pc:sldMk cId="3279858465" sldId="602"/>
        </pc:sldMkLst>
        <pc:spChg chg="mod">
          <ac:chgData name="БСУ" userId="bdbaa275-9249-41b1-8d15-242f632c67bf" providerId="ADAL" clId="{5E25A11F-4534-4BD3-ACEB-D2C88CBE3D24}" dt="2023-03-02T16:42:33.629" v="1387" actId="20577"/>
          <ac:spMkLst>
            <pc:docMk/>
            <pc:sldMk cId="3279858465" sldId="602"/>
            <ac:spMk id="20" creationId="{D124E5EE-AAC6-AC60-EC80-31F60BD29FDA}"/>
          </ac:spMkLst>
        </pc:spChg>
        <pc:spChg chg="mod">
          <ac:chgData name="БСУ" userId="bdbaa275-9249-41b1-8d15-242f632c67bf" providerId="ADAL" clId="{5E25A11F-4534-4BD3-ACEB-D2C88CBE3D24}" dt="2023-03-02T16:42:59.252" v="1394" actId="1076"/>
          <ac:spMkLst>
            <pc:docMk/>
            <pc:sldMk cId="3279858465" sldId="602"/>
            <ac:spMk id="1198" creationId="{00000000-0000-0000-0000-000000000000}"/>
          </ac:spMkLst>
        </pc:spChg>
        <pc:cxnChg chg="mod">
          <ac:chgData name="БСУ" userId="bdbaa275-9249-41b1-8d15-242f632c67bf" providerId="ADAL" clId="{5E25A11F-4534-4BD3-ACEB-D2C88CBE3D24}" dt="2023-03-02T16:43:10.114" v="1395" actId="208"/>
          <ac:cxnSpMkLst>
            <pc:docMk/>
            <pc:sldMk cId="3279858465" sldId="602"/>
            <ac:cxnSpMk id="1193" creationId="{00000000-0000-0000-0000-000000000000}"/>
          </ac:cxnSpMkLst>
        </pc:cxnChg>
      </pc:sldChg>
      <pc:sldChg chg="modSp add mod">
        <pc:chgData name="БСУ" userId="bdbaa275-9249-41b1-8d15-242f632c67bf" providerId="ADAL" clId="{5E25A11F-4534-4BD3-ACEB-D2C88CBE3D24}" dt="2023-03-02T16:45:03.741" v="1415" actId="207"/>
        <pc:sldMkLst>
          <pc:docMk/>
          <pc:sldMk cId="1613971061" sldId="603"/>
        </pc:sldMkLst>
        <pc:spChg chg="mod">
          <ac:chgData name="БСУ" userId="bdbaa275-9249-41b1-8d15-242f632c67bf" providerId="ADAL" clId="{5E25A11F-4534-4BD3-ACEB-D2C88CBE3D24}" dt="2023-03-02T16:43:27.594" v="1398" actId="20577"/>
          <ac:spMkLst>
            <pc:docMk/>
            <pc:sldMk cId="1613971061" sldId="603"/>
            <ac:spMk id="20" creationId="{D124E5EE-AAC6-AC60-EC80-31F60BD29FDA}"/>
          </ac:spMkLst>
        </pc:spChg>
        <pc:spChg chg="mod">
          <ac:chgData name="БСУ" userId="bdbaa275-9249-41b1-8d15-242f632c67bf" providerId="ADAL" clId="{5E25A11F-4534-4BD3-ACEB-D2C88CBE3D24}" dt="2023-03-02T16:45:03.741" v="1415" actId="207"/>
          <ac:spMkLst>
            <pc:docMk/>
            <pc:sldMk cId="1613971061" sldId="603"/>
            <ac:spMk id="117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3:35.203" v="1399"/>
          <ac:spMkLst>
            <pc:docMk/>
            <pc:sldMk cId="1613971061" sldId="603"/>
            <ac:spMk id="1198" creationId="{00000000-0000-0000-0000-000000000000}"/>
          </ac:spMkLst>
        </pc:spChg>
        <pc:cxnChg chg="mod">
          <ac:chgData name="БСУ" userId="bdbaa275-9249-41b1-8d15-242f632c67bf" providerId="ADAL" clId="{5E25A11F-4534-4BD3-ACEB-D2C88CBE3D24}" dt="2023-03-02T16:43:51.721" v="1400" actId="208"/>
          <ac:cxnSpMkLst>
            <pc:docMk/>
            <pc:sldMk cId="1613971061" sldId="603"/>
            <ac:cxnSpMk id="1195" creationId="{00000000-0000-0000-0000-000000000000}"/>
          </ac:cxnSpMkLst>
        </pc:cxnChg>
      </pc:sldChg>
      <pc:sldChg chg="delSp modSp add mod">
        <pc:chgData name="БСУ" userId="bdbaa275-9249-41b1-8d15-242f632c67bf" providerId="ADAL" clId="{5E25A11F-4534-4BD3-ACEB-D2C88CBE3D24}" dt="2023-03-02T16:46:31.747" v="1426" actId="208"/>
        <pc:sldMkLst>
          <pc:docMk/>
          <pc:sldMk cId="2547175513" sldId="604"/>
        </pc:sldMkLst>
        <pc:spChg chg="mod">
          <ac:chgData name="БСУ" userId="bdbaa275-9249-41b1-8d15-242f632c67bf" providerId="ADAL" clId="{5E25A11F-4534-4BD3-ACEB-D2C88CBE3D24}" dt="2023-03-02T16:44:21.365" v="1407" actId="20577"/>
          <ac:spMkLst>
            <pc:docMk/>
            <pc:sldMk cId="2547175513" sldId="604"/>
            <ac:spMk id="20" creationId="{D124E5EE-AAC6-AC60-EC80-31F60BD29FDA}"/>
          </ac:spMkLst>
        </pc:spChg>
        <pc:spChg chg="mod">
          <ac:chgData name="БСУ" userId="bdbaa275-9249-41b1-8d15-242f632c67bf" providerId="ADAL" clId="{5E25A11F-4534-4BD3-ACEB-D2C88CBE3D24}" dt="2023-03-02T16:46:31.747" v="1426" actId="208"/>
          <ac:spMkLst>
            <pc:docMk/>
            <pc:sldMk cId="2547175513" sldId="604"/>
            <ac:spMk id="117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6:31.747" v="1426" actId="208"/>
          <ac:spMkLst>
            <pc:docMk/>
            <pc:sldMk cId="2547175513" sldId="604"/>
            <ac:spMk id="1173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6:31.747" v="1426" actId="208"/>
          <ac:spMkLst>
            <pc:docMk/>
            <pc:sldMk cId="2547175513" sldId="604"/>
            <ac:spMk id="1174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6:31.747" v="1426" actId="208"/>
          <ac:spMkLst>
            <pc:docMk/>
            <pc:sldMk cId="2547175513" sldId="604"/>
            <ac:spMk id="117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6:31.747" v="1426" actId="208"/>
          <ac:spMkLst>
            <pc:docMk/>
            <pc:sldMk cId="2547175513" sldId="604"/>
            <ac:spMk id="117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6:31.747" v="1426" actId="208"/>
          <ac:spMkLst>
            <pc:docMk/>
            <pc:sldMk cId="2547175513" sldId="604"/>
            <ac:spMk id="117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6:07.499" v="1424" actId="207"/>
          <ac:spMkLst>
            <pc:docMk/>
            <pc:sldMk cId="2547175513" sldId="604"/>
            <ac:spMk id="1178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6:07.499" v="1424" actId="207"/>
          <ac:spMkLst>
            <pc:docMk/>
            <pc:sldMk cId="2547175513" sldId="604"/>
            <ac:spMk id="1179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6:44:28.783" v="1409" actId="478"/>
          <ac:spMkLst>
            <pc:docMk/>
            <pc:sldMk cId="2547175513" sldId="604"/>
            <ac:spMk id="1180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6:44:39.718" v="1413" actId="478"/>
          <ac:spMkLst>
            <pc:docMk/>
            <pc:sldMk cId="2547175513" sldId="604"/>
            <ac:spMk id="1181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6:44:32.101" v="1410" actId="478"/>
          <ac:spMkLst>
            <pc:docMk/>
            <pc:sldMk cId="2547175513" sldId="604"/>
            <ac:spMk id="1182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6:07.499" v="1424" actId="207"/>
          <ac:spMkLst>
            <pc:docMk/>
            <pc:sldMk cId="2547175513" sldId="604"/>
            <ac:spMk id="1183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6:45:15.319" v="1416" actId="478"/>
          <ac:spMkLst>
            <pc:docMk/>
            <pc:sldMk cId="2547175513" sldId="604"/>
            <ac:spMk id="1184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6:45:18.710" v="1418" actId="478"/>
          <ac:spMkLst>
            <pc:docMk/>
            <pc:sldMk cId="2547175513" sldId="604"/>
            <ac:spMk id="1185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6:07.499" v="1424" actId="207"/>
          <ac:spMkLst>
            <pc:docMk/>
            <pc:sldMk cId="2547175513" sldId="604"/>
            <ac:spMk id="1186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6:07.499" v="1424" actId="207"/>
          <ac:spMkLst>
            <pc:docMk/>
            <pc:sldMk cId="2547175513" sldId="604"/>
            <ac:spMk id="1187" creationId="{00000000-0000-0000-0000-000000000000}"/>
          </ac:spMkLst>
        </pc:spChg>
        <pc:spChg chg="mod">
          <ac:chgData name="БСУ" userId="bdbaa275-9249-41b1-8d15-242f632c67bf" providerId="ADAL" clId="{5E25A11F-4534-4BD3-ACEB-D2C88CBE3D24}" dt="2023-03-02T16:44:18.601" v="1406" actId="14100"/>
          <ac:spMkLst>
            <pc:docMk/>
            <pc:sldMk cId="2547175513" sldId="604"/>
            <ac:spMk id="1198" creationId="{00000000-0000-0000-0000-000000000000}"/>
          </ac:spMkLst>
        </pc:spChg>
        <pc:cxnChg chg="del mod">
          <ac:chgData name="БСУ" userId="bdbaa275-9249-41b1-8d15-242f632c67bf" providerId="ADAL" clId="{5E25A11F-4534-4BD3-ACEB-D2C88CBE3D24}" dt="2023-03-02T16:44:27.370" v="1408" actId="478"/>
          <ac:cxnSpMkLst>
            <pc:docMk/>
            <pc:sldMk cId="2547175513" sldId="604"/>
            <ac:cxnSpMk id="1190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6:45:16.464" v="1417" actId="478"/>
          <ac:cxnSpMkLst>
            <pc:docMk/>
            <pc:sldMk cId="2547175513" sldId="604"/>
            <ac:cxnSpMk id="1191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6:45:20.590" v="1419" actId="478"/>
          <ac:cxnSpMkLst>
            <pc:docMk/>
            <pc:sldMk cId="2547175513" sldId="604"/>
            <ac:cxnSpMk id="1192" creationId="{00000000-0000-0000-0000-000000000000}"/>
          </ac:cxnSpMkLst>
        </pc:cxnChg>
        <pc:cxnChg chg="del">
          <ac:chgData name="БСУ" userId="bdbaa275-9249-41b1-8d15-242f632c67bf" providerId="ADAL" clId="{5E25A11F-4534-4BD3-ACEB-D2C88CBE3D24}" dt="2023-03-02T16:44:38.221" v="1412" actId="478"/>
          <ac:cxnSpMkLst>
            <pc:docMk/>
            <pc:sldMk cId="2547175513" sldId="604"/>
            <ac:cxnSpMk id="1194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6:44:34.534" v="1411" actId="478"/>
          <ac:cxnSpMkLst>
            <pc:docMk/>
            <pc:sldMk cId="2547175513" sldId="604"/>
            <ac:cxnSpMk id="1196" creationId="{00000000-0000-0000-0000-000000000000}"/>
          </ac:cxnSpMkLst>
        </pc:cxnChg>
      </pc:sldChg>
      <pc:sldChg chg="addSp delSp modSp add mod">
        <pc:chgData name="БСУ" userId="bdbaa275-9249-41b1-8d15-242f632c67bf" providerId="ADAL" clId="{5E25A11F-4534-4BD3-ACEB-D2C88CBE3D24}" dt="2023-03-02T16:49:27.441" v="1456" actId="1076"/>
        <pc:sldMkLst>
          <pc:docMk/>
          <pc:sldMk cId="3675240670" sldId="605"/>
        </pc:sldMkLst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2" creationId="{F119B234-D68E-ACAD-C0BE-AB4E1165B43A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3" creationId="{7F0A6E5B-14F6-C4C1-D74D-860883EAF7BF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4" creationId="{3A29D54C-9226-80C1-DCB5-4218281FD156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5" creationId="{D196BF57-99E3-51D4-1B04-CEFB750552EC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6" creationId="{EC24BF35-8173-B025-4FF3-A193CF7BCA92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7" creationId="{F59783CB-A360-16F6-E775-4B6AD0DC9F2C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8" creationId="{FEB923B7-6B2D-B336-5B41-9655549A5769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9" creationId="{9A0DF480-BE3A-AFC7-9C6F-7898B09C21B4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10" creationId="{1DB1D421-230C-8997-4F94-509F9E7B6A41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11" creationId="{8F0AA7FC-26DC-E3CB-8D77-B1D8A9C603F1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12" creationId="{EED15759-EEE3-E162-9F72-CD7508C0BEDD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13" creationId="{7F33B299-7EBC-58AA-C8AE-4DD2E0898E62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14" creationId="{1A01304A-2EF5-810B-90A6-06076D415AB8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15" creationId="{C5198F7D-04BA-61C5-3FEF-AE667077F09A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16" creationId="{E50FD126-7AE9-EFD6-51F8-6E2971B52DAF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17" creationId="{B0F5194A-DD19-9CF3-AF50-7DDADEB28D93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18" creationId="{CF41307A-F9B4-A597-087F-5E10B0D41D4A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19" creationId="{9BBB0381-0DE0-E83D-8DAF-D7DB41CED3E6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20" creationId="{B31C3712-ECD0-5F5C-EAFB-3C539AC64B7C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21" creationId="{ACF00CA0-0DAD-BFB0-F260-A4A7DF061F97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42" creationId="{88B95CBB-BAF2-E00E-221B-9D3A97A9E990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43" creationId="{7DF530F6-3037-AFAB-5A6E-8D542E8C4E79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44" creationId="{5669DAEA-A83A-0020-DB02-F996A10A89AC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45" creationId="{2DC8025F-98E1-6587-0676-07D95775C45E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46" creationId="{04118D08-F158-B504-D389-F8FE7945BC0B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47" creationId="{BD56F29E-3D71-0891-F17E-14B18CE876B8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48" creationId="{9EF8D66A-2560-E993-7394-F0F223AF288A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49" creationId="{B437B794-4B97-8FF8-E3E4-731B3D42632C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50" creationId="{0BFBE99E-CBC7-FF0F-D93E-7AB475B74068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51" creationId="{50D36FA8-ADFC-DC77-B8D7-53BE29C8991A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52" creationId="{AE19FBD1-7643-29DD-0E23-84148F6DABD4}"/>
          </ac:spMkLst>
        </pc:spChg>
        <pc:spChg chg="add mod">
          <ac:chgData name="БСУ" userId="bdbaa275-9249-41b1-8d15-242f632c67bf" providerId="ADAL" clId="{5E25A11F-4534-4BD3-ACEB-D2C88CBE3D24}" dt="2023-03-02T16:49:27.441" v="1456" actId="1076"/>
          <ac:spMkLst>
            <pc:docMk/>
            <pc:sldMk cId="3675240670" sldId="605"/>
            <ac:spMk id="53" creationId="{DF2EEFF5-B946-2406-6F68-2FD6A9379902}"/>
          </ac:spMkLst>
        </pc:spChg>
        <pc:spChg chg="mod">
          <ac:chgData name="БСУ" userId="bdbaa275-9249-41b1-8d15-242f632c67bf" providerId="ADAL" clId="{5E25A11F-4534-4BD3-ACEB-D2C88CBE3D24}" dt="2023-03-02T16:49:05.452" v="1454" actId="14100"/>
          <ac:spMkLst>
            <pc:docMk/>
            <pc:sldMk cId="3675240670" sldId="605"/>
            <ac:spMk id="1379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6:48:54.763" v="1450" actId="478"/>
          <ac:spMkLst>
            <pc:docMk/>
            <pc:sldMk cId="3675240670" sldId="605"/>
            <ac:spMk id="1381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6:48:54.763" v="1450" actId="478"/>
          <ac:spMkLst>
            <pc:docMk/>
            <pc:sldMk cId="3675240670" sldId="605"/>
            <ac:spMk id="1382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6:48:54.763" v="1450" actId="478"/>
          <ac:spMkLst>
            <pc:docMk/>
            <pc:sldMk cId="3675240670" sldId="605"/>
            <ac:spMk id="1383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6:48:54.763" v="1450" actId="478"/>
          <ac:spMkLst>
            <pc:docMk/>
            <pc:sldMk cId="3675240670" sldId="605"/>
            <ac:spMk id="1384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6:48:54.763" v="1450" actId="478"/>
          <ac:spMkLst>
            <pc:docMk/>
            <pc:sldMk cId="3675240670" sldId="605"/>
            <ac:spMk id="1385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6:48:54.763" v="1450" actId="478"/>
          <ac:spMkLst>
            <pc:docMk/>
            <pc:sldMk cId="3675240670" sldId="605"/>
            <ac:spMk id="1386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6:48:54.763" v="1450" actId="478"/>
          <ac:spMkLst>
            <pc:docMk/>
            <pc:sldMk cId="3675240670" sldId="605"/>
            <ac:spMk id="1387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6:48:54.763" v="1450" actId="478"/>
          <ac:spMkLst>
            <pc:docMk/>
            <pc:sldMk cId="3675240670" sldId="605"/>
            <ac:spMk id="1388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6:48:54.763" v="1450" actId="478"/>
          <ac:spMkLst>
            <pc:docMk/>
            <pc:sldMk cId="3675240670" sldId="605"/>
            <ac:spMk id="1389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6:48:54.763" v="1450" actId="478"/>
          <ac:spMkLst>
            <pc:docMk/>
            <pc:sldMk cId="3675240670" sldId="605"/>
            <ac:spMk id="1390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6:48:54.763" v="1450" actId="478"/>
          <ac:spMkLst>
            <pc:docMk/>
            <pc:sldMk cId="3675240670" sldId="605"/>
            <ac:spMk id="1391" creationId="{00000000-0000-0000-0000-000000000000}"/>
          </ac:spMkLst>
        </pc:spChg>
        <pc:spChg chg="del">
          <ac:chgData name="БСУ" userId="bdbaa275-9249-41b1-8d15-242f632c67bf" providerId="ADAL" clId="{5E25A11F-4534-4BD3-ACEB-D2C88CBE3D24}" dt="2023-03-02T16:48:54.763" v="1450" actId="478"/>
          <ac:spMkLst>
            <pc:docMk/>
            <pc:sldMk cId="3675240670" sldId="605"/>
            <ac:spMk id="1392" creationId="{00000000-0000-0000-0000-000000000000}"/>
          </ac:spMkLst>
        </pc:spChg>
        <pc:cxnChg chg="add mod">
          <ac:chgData name="БСУ" userId="bdbaa275-9249-41b1-8d15-242f632c67bf" providerId="ADAL" clId="{5E25A11F-4534-4BD3-ACEB-D2C88CBE3D24}" dt="2023-03-02T16:49:27.441" v="1456" actId="1076"/>
          <ac:cxnSpMkLst>
            <pc:docMk/>
            <pc:sldMk cId="3675240670" sldId="605"/>
            <ac:cxnSpMk id="22" creationId="{41FFE9DE-BB38-3C6D-AF8B-F8AEA7549156}"/>
          </ac:cxnSpMkLst>
        </pc:cxnChg>
        <pc:cxnChg chg="add mod">
          <ac:chgData name="БСУ" userId="bdbaa275-9249-41b1-8d15-242f632c67bf" providerId="ADAL" clId="{5E25A11F-4534-4BD3-ACEB-D2C88CBE3D24}" dt="2023-03-02T16:49:27.441" v="1456" actId="1076"/>
          <ac:cxnSpMkLst>
            <pc:docMk/>
            <pc:sldMk cId="3675240670" sldId="605"/>
            <ac:cxnSpMk id="23" creationId="{76E41427-DB9E-6C09-116C-4E8BF0950541}"/>
          </ac:cxnSpMkLst>
        </pc:cxnChg>
        <pc:cxnChg chg="add mod">
          <ac:chgData name="БСУ" userId="bdbaa275-9249-41b1-8d15-242f632c67bf" providerId="ADAL" clId="{5E25A11F-4534-4BD3-ACEB-D2C88CBE3D24}" dt="2023-03-02T16:49:27.441" v="1456" actId="1076"/>
          <ac:cxnSpMkLst>
            <pc:docMk/>
            <pc:sldMk cId="3675240670" sldId="605"/>
            <ac:cxnSpMk id="24" creationId="{E163747F-0496-C04D-7D72-6FB50A1FC0E6}"/>
          </ac:cxnSpMkLst>
        </pc:cxnChg>
        <pc:cxnChg chg="add mod">
          <ac:chgData name="БСУ" userId="bdbaa275-9249-41b1-8d15-242f632c67bf" providerId="ADAL" clId="{5E25A11F-4534-4BD3-ACEB-D2C88CBE3D24}" dt="2023-03-02T16:49:27.441" v="1456" actId="1076"/>
          <ac:cxnSpMkLst>
            <pc:docMk/>
            <pc:sldMk cId="3675240670" sldId="605"/>
            <ac:cxnSpMk id="25" creationId="{2E065582-BA58-F17F-A054-560230D49263}"/>
          </ac:cxnSpMkLst>
        </pc:cxnChg>
        <pc:cxnChg chg="add mod">
          <ac:chgData name="БСУ" userId="bdbaa275-9249-41b1-8d15-242f632c67bf" providerId="ADAL" clId="{5E25A11F-4534-4BD3-ACEB-D2C88CBE3D24}" dt="2023-03-02T16:49:27.441" v="1456" actId="1076"/>
          <ac:cxnSpMkLst>
            <pc:docMk/>
            <pc:sldMk cId="3675240670" sldId="605"/>
            <ac:cxnSpMk id="26" creationId="{66011792-9F2C-DBE7-8330-62AB6E8AD5F9}"/>
          </ac:cxnSpMkLst>
        </pc:cxnChg>
        <pc:cxnChg chg="add mod">
          <ac:chgData name="БСУ" userId="bdbaa275-9249-41b1-8d15-242f632c67bf" providerId="ADAL" clId="{5E25A11F-4534-4BD3-ACEB-D2C88CBE3D24}" dt="2023-03-02T16:49:27.441" v="1456" actId="1076"/>
          <ac:cxnSpMkLst>
            <pc:docMk/>
            <pc:sldMk cId="3675240670" sldId="605"/>
            <ac:cxnSpMk id="27" creationId="{768CD1EF-BE24-F88A-2C29-8EB4E356A764}"/>
          </ac:cxnSpMkLst>
        </pc:cxnChg>
        <pc:cxnChg chg="add mod">
          <ac:chgData name="БСУ" userId="bdbaa275-9249-41b1-8d15-242f632c67bf" providerId="ADAL" clId="{5E25A11F-4534-4BD3-ACEB-D2C88CBE3D24}" dt="2023-03-02T16:49:27.441" v="1456" actId="1076"/>
          <ac:cxnSpMkLst>
            <pc:docMk/>
            <pc:sldMk cId="3675240670" sldId="605"/>
            <ac:cxnSpMk id="28" creationId="{BCB06E4F-342D-C6CA-5070-B666E990223D}"/>
          </ac:cxnSpMkLst>
        </pc:cxnChg>
        <pc:cxnChg chg="add mod">
          <ac:chgData name="БСУ" userId="bdbaa275-9249-41b1-8d15-242f632c67bf" providerId="ADAL" clId="{5E25A11F-4534-4BD3-ACEB-D2C88CBE3D24}" dt="2023-03-02T16:49:27.441" v="1456" actId="1076"/>
          <ac:cxnSpMkLst>
            <pc:docMk/>
            <pc:sldMk cId="3675240670" sldId="605"/>
            <ac:cxnSpMk id="29" creationId="{89B66FB1-F86D-099A-A98A-A6536EE6A52C}"/>
          </ac:cxnSpMkLst>
        </pc:cxnChg>
        <pc:cxnChg chg="add mod">
          <ac:chgData name="БСУ" userId="bdbaa275-9249-41b1-8d15-242f632c67bf" providerId="ADAL" clId="{5E25A11F-4534-4BD3-ACEB-D2C88CBE3D24}" dt="2023-03-02T16:49:27.441" v="1456" actId="1076"/>
          <ac:cxnSpMkLst>
            <pc:docMk/>
            <pc:sldMk cId="3675240670" sldId="605"/>
            <ac:cxnSpMk id="30" creationId="{8186623E-CFB6-F55E-47B6-3C73AE50D2B1}"/>
          </ac:cxnSpMkLst>
        </pc:cxnChg>
        <pc:cxnChg chg="add mod">
          <ac:chgData name="БСУ" userId="bdbaa275-9249-41b1-8d15-242f632c67bf" providerId="ADAL" clId="{5E25A11F-4534-4BD3-ACEB-D2C88CBE3D24}" dt="2023-03-02T16:49:27.441" v="1456" actId="1076"/>
          <ac:cxnSpMkLst>
            <pc:docMk/>
            <pc:sldMk cId="3675240670" sldId="605"/>
            <ac:cxnSpMk id="31" creationId="{F3CB6E71-5652-E588-90DA-D0FD7F9C05B6}"/>
          </ac:cxnSpMkLst>
        </pc:cxnChg>
        <pc:cxnChg chg="add mod">
          <ac:chgData name="БСУ" userId="bdbaa275-9249-41b1-8d15-242f632c67bf" providerId="ADAL" clId="{5E25A11F-4534-4BD3-ACEB-D2C88CBE3D24}" dt="2023-03-02T16:49:27.441" v="1456" actId="1076"/>
          <ac:cxnSpMkLst>
            <pc:docMk/>
            <pc:sldMk cId="3675240670" sldId="605"/>
            <ac:cxnSpMk id="32" creationId="{A85D6A79-4F1A-3272-1B3E-46650F1E0772}"/>
          </ac:cxnSpMkLst>
        </pc:cxnChg>
        <pc:cxnChg chg="add mod">
          <ac:chgData name="БСУ" userId="bdbaa275-9249-41b1-8d15-242f632c67bf" providerId="ADAL" clId="{5E25A11F-4534-4BD3-ACEB-D2C88CBE3D24}" dt="2023-03-02T16:49:27.441" v="1456" actId="1076"/>
          <ac:cxnSpMkLst>
            <pc:docMk/>
            <pc:sldMk cId="3675240670" sldId="605"/>
            <ac:cxnSpMk id="33" creationId="{2D196661-DAAB-B61F-9A3B-F7684208615B}"/>
          </ac:cxnSpMkLst>
        </pc:cxnChg>
        <pc:cxnChg chg="add mod">
          <ac:chgData name="БСУ" userId="bdbaa275-9249-41b1-8d15-242f632c67bf" providerId="ADAL" clId="{5E25A11F-4534-4BD3-ACEB-D2C88CBE3D24}" dt="2023-03-02T16:49:27.441" v="1456" actId="1076"/>
          <ac:cxnSpMkLst>
            <pc:docMk/>
            <pc:sldMk cId="3675240670" sldId="605"/>
            <ac:cxnSpMk id="34" creationId="{F1B60E73-5AE7-F3ED-062B-92AE4859096A}"/>
          </ac:cxnSpMkLst>
        </pc:cxnChg>
        <pc:cxnChg chg="add mod">
          <ac:chgData name="БСУ" userId="bdbaa275-9249-41b1-8d15-242f632c67bf" providerId="ADAL" clId="{5E25A11F-4534-4BD3-ACEB-D2C88CBE3D24}" dt="2023-03-02T16:49:27.441" v="1456" actId="1076"/>
          <ac:cxnSpMkLst>
            <pc:docMk/>
            <pc:sldMk cId="3675240670" sldId="605"/>
            <ac:cxnSpMk id="35" creationId="{AF53A50B-2199-79CE-7683-830033E05DB7}"/>
          </ac:cxnSpMkLst>
        </pc:cxnChg>
        <pc:cxnChg chg="add mod">
          <ac:chgData name="БСУ" userId="bdbaa275-9249-41b1-8d15-242f632c67bf" providerId="ADAL" clId="{5E25A11F-4534-4BD3-ACEB-D2C88CBE3D24}" dt="2023-03-02T16:49:27.441" v="1456" actId="1076"/>
          <ac:cxnSpMkLst>
            <pc:docMk/>
            <pc:sldMk cId="3675240670" sldId="605"/>
            <ac:cxnSpMk id="36" creationId="{8B2535F7-79B6-8124-D070-9C386BD183A8}"/>
          </ac:cxnSpMkLst>
        </pc:cxnChg>
        <pc:cxnChg chg="add mod">
          <ac:chgData name="БСУ" userId="bdbaa275-9249-41b1-8d15-242f632c67bf" providerId="ADAL" clId="{5E25A11F-4534-4BD3-ACEB-D2C88CBE3D24}" dt="2023-03-02T16:49:27.441" v="1456" actId="1076"/>
          <ac:cxnSpMkLst>
            <pc:docMk/>
            <pc:sldMk cId="3675240670" sldId="605"/>
            <ac:cxnSpMk id="37" creationId="{0414F8F2-6DA0-DBCE-3F63-3837817F723E}"/>
          </ac:cxnSpMkLst>
        </pc:cxnChg>
        <pc:cxnChg chg="add mod">
          <ac:chgData name="БСУ" userId="bdbaa275-9249-41b1-8d15-242f632c67bf" providerId="ADAL" clId="{5E25A11F-4534-4BD3-ACEB-D2C88CBE3D24}" dt="2023-03-02T16:49:27.441" v="1456" actId="1076"/>
          <ac:cxnSpMkLst>
            <pc:docMk/>
            <pc:sldMk cId="3675240670" sldId="605"/>
            <ac:cxnSpMk id="38" creationId="{A860AF51-791A-9EB1-73AF-6F42140BEC4D}"/>
          </ac:cxnSpMkLst>
        </pc:cxnChg>
        <pc:cxnChg chg="add mod">
          <ac:chgData name="БСУ" userId="bdbaa275-9249-41b1-8d15-242f632c67bf" providerId="ADAL" clId="{5E25A11F-4534-4BD3-ACEB-D2C88CBE3D24}" dt="2023-03-02T16:49:27.441" v="1456" actId="1076"/>
          <ac:cxnSpMkLst>
            <pc:docMk/>
            <pc:sldMk cId="3675240670" sldId="605"/>
            <ac:cxnSpMk id="39" creationId="{A4D923CC-3C44-C7FE-8359-D1F7D5D13F54}"/>
          </ac:cxnSpMkLst>
        </pc:cxnChg>
        <pc:cxnChg chg="add mod">
          <ac:chgData name="БСУ" userId="bdbaa275-9249-41b1-8d15-242f632c67bf" providerId="ADAL" clId="{5E25A11F-4534-4BD3-ACEB-D2C88CBE3D24}" dt="2023-03-02T16:49:27.441" v="1456" actId="1076"/>
          <ac:cxnSpMkLst>
            <pc:docMk/>
            <pc:sldMk cId="3675240670" sldId="605"/>
            <ac:cxnSpMk id="40" creationId="{0AD015CA-0EF2-E01A-9AB1-2AF3F904DE26}"/>
          </ac:cxnSpMkLst>
        </pc:cxnChg>
        <pc:cxnChg chg="add mod">
          <ac:chgData name="БСУ" userId="bdbaa275-9249-41b1-8d15-242f632c67bf" providerId="ADAL" clId="{5E25A11F-4534-4BD3-ACEB-D2C88CBE3D24}" dt="2023-03-02T16:49:27.441" v="1456" actId="1076"/>
          <ac:cxnSpMkLst>
            <pc:docMk/>
            <pc:sldMk cId="3675240670" sldId="605"/>
            <ac:cxnSpMk id="41" creationId="{B143E469-C3BD-E7D9-D7FB-E8E69312B15F}"/>
          </ac:cxnSpMkLst>
        </pc:cxnChg>
        <pc:cxnChg chg="del mod">
          <ac:chgData name="БСУ" userId="bdbaa275-9249-41b1-8d15-242f632c67bf" providerId="ADAL" clId="{5E25A11F-4534-4BD3-ACEB-D2C88CBE3D24}" dt="2023-03-02T16:48:54.763" v="1450" actId="478"/>
          <ac:cxnSpMkLst>
            <pc:docMk/>
            <pc:sldMk cId="3675240670" sldId="605"/>
            <ac:cxnSpMk id="1393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6:48:54.763" v="1450" actId="478"/>
          <ac:cxnSpMkLst>
            <pc:docMk/>
            <pc:sldMk cId="3675240670" sldId="605"/>
            <ac:cxnSpMk id="1394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6:48:54.763" v="1450" actId="478"/>
          <ac:cxnSpMkLst>
            <pc:docMk/>
            <pc:sldMk cId="3675240670" sldId="605"/>
            <ac:cxnSpMk id="1395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6:48:54.763" v="1450" actId="478"/>
          <ac:cxnSpMkLst>
            <pc:docMk/>
            <pc:sldMk cId="3675240670" sldId="605"/>
            <ac:cxnSpMk id="1396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6:48:54.763" v="1450" actId="478"/>
          <ac:cxnSpMkLst>
            <pc:docMk/>
            <pc:sldMk cId="3675240670" sldId="605"/>
            <ac:cxnSpMk id="1397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6:48:54.763" v="1450" actId="478"/>
          <ac:cxnSpMkLst>
            <pc:docMk/>
            <pc:sldMk cId="3675240670" sldId="605"/>
            <ac:cxnSpMk id="1398" creationId="{00000000-0000-0000-0000-000000000000}"/>
          </ac:cxnSpMkLst>
        </pc:cxnChg>
        <pc:cxnChg chg="del mod">
          <ac:chgData name="БСУ" userId="bdbaa275-9249-41b1-8d15-242f632c67bf" providerId="ADAL" clId="{5E25A11F-4534-4BD3-ACEB-D2C88CBE3D24}" dt="2023-03-02T16:48:54.763" v="1450" actId="478"/>
          <ac:cxnSpMkLst>
            <pc:docMk/>
            <pc:sldMk cId="3675240670" sldId="605"/>
            <ac:cxnSpMk id="1399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B8708A-8556-42FD-AFB9-1485951BC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2781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ec2ab9f0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ec2ab9f0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ec2ab9f0f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ec2ab9f0f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ec2ab9f0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ec2ab9f0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ec2ab9f0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ec2ab9f0f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ec2ab9f0f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ec2ab9f0f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ec2ab9f0f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ec2ab9f0f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fc932acd0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fc932acd0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fc932acd0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fc932acd0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fc932acd0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fc932acd0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fc932acd0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fc932acd0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33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c2ab9f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c2ab9f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fc932acd0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fc932acd0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228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fc932acd0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fc932acd0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361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fc932acd0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fc932acd0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131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fc932acd0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fc932acd0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492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fc932acd0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fc932acd0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427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fc932acd0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fc932acd0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565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fc932acd0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fc932acd0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4428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fc932acd0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fc932acd0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826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fc932acd0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fc932acd0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820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fc932acd0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fc932acd0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468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c2ab9f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c2ab9f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5fc932acd0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5fc932acd0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fc932acd0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fc932acd0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5fc932acd0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5fc932acd0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5ec2ab9f0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5ec2ab9f0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5fc932a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5fc932a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5fc932a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5fc932a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5fc932a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5fc932a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fc932acd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fc932acd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5fc932acd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5fc932acd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5fc932acd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5fc932acd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621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6e4ddf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6e4ddf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5fc932acd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5fc932acd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5648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5fc932acd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5fc932acd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9462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5fc932acd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5fc932acd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2895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5fc932acd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5fc932acd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6457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5fc932acd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5fc932acd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2027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5fc932acd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5fc932acd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6487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5fc932acd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5fc932acd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8333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5fc932acd0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5fc932acd0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e6e4ddff3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5e6e4ddff3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e6e4ddff3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e6e4ddff3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6e4ddf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6e4ddff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e6e4ddff3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e6e4ddff3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7633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e6e4ddff3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e6e4ddff3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4121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e6e4ddff3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e6e4ddff3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9075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e6e4ddff3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e6e4ddff3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9873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e6e4ddff3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e6e4ddff3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5403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e6e4ddff3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e6e4ddff3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4683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5e6e4ddff3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5e6e4ddff3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5e6e4ddff3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5e6e4ddff3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fc932acd0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fc932acd0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5e6e4ddff3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5e6e4ddff3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ec2ab9f0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ec2ab9f0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5e6e4ddff3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5e6e4ddff3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5e6e4ddff3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5e6e4ddff3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8929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5e6e4ddff3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5e6e4ddff3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3482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5e6e4ddff3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5e6e4ddff3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19295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5e6e4ddff3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5e6e4ddff3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1403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5e6e4ddff3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5e6e4ddff3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90570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5e6e4ddff3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5e6e4ddff3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18448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e6e4ddff3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e6e4ddff3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e6e4ddff3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e6e4ddff3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472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5e6e4ddff3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5e6e4ddff3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c2ab9f0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c2ab9f0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ec2ab9f0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ec2ab9f0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ec2ab9f0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ec2ab9f0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609585" lvl="0" indent="-524920" rtl="0">
              <a:spcBef>
                <a:spcPts val="667"/>
              </a:spcBef>
              <a:spcAft>
                <a:spcPts val="0"/>
              </a:spcAft>
              <a:buSzPts val="2600"/>
              <a:buChar char="▪"/>
              <a:defRPr/>
            </a:lvl1pPr>
            <a:lvl2pPr marL="1219170" lvl="1" indent="-465655" rtl="0">
              <a:spcBef>
                <a:spcPts val="667"/>
              </a:spcBef>
              <a:spcAft>
                <a:spcPts val="0"/>
              </a:spcAft>
              <a:buSzPts val="1900"/>
              <a:buChar char="▪"/>
              <a:defRPr/>
            </a:lvl2pPr>
            <a:lvl3pPr marL="1828754" lvl="2" indent="-457189" rtl="0">
              <a:spcBef>
                <a:spcPts val="667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48722" rtl="0">
              <a:spcBef>
                <a:spcPts val="667"/>
              </a:spcBef>
              <a:spcAft>
                <a:spcPts val="0"/>
              </a:spcAft>
              <a:buSzPts val="1700"/>
              <a:buChar char="▪"/>
              <a:defRPr/>
            </a:lvl4pPr>
            <a:lvl5pPr marL="3047924" lvl="4" indent="-440256" rtl="0">
              <a:spcBef>
                <a:spcPts val="667"/>
              </a:spcBef>
              <a:spcAft>
                <a:spcPts val="0"/>
              </a:spcAft>
              <a:buSzPts val="1600"/>
              <a:buChar char="▪"/>
              <a:defRPr/>
            </a:lvl5pPr>
            <a:lvl6pPr marL="3657509" lvl="5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4267093" lvl="6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4876678" lvl="7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5486263" lvl="8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7933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188864" y="6525003"/>
            <a:ext cx="1224400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067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414780" y="6525003"/>
            <a:ext cx="10153200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067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11569424" y="6525003"/>
            <a:ext cx="428800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90463" y="1151121"/>
            <a:ext cx="11808000" cy="5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609585" lvl="0" indent="-524920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2600"/>
              <a:buChar char="▪"/>
              <a:defRPr sz="3467"/>
            </a:lvl1pPr>
            <a:lvl2pPr marL="1219170" lvl="1" indent="-465655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900"/>
              <a:buChar char="▪"/>
              <a:defRPr sz="3200"/>
            </a:lvl2pPr>
            <a:lvl3pPr marL="1828754" lvl="2" indent="-457189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800"/>
              <a:buChar char="▪"/>
              <a:defRPr sz="3067"/>
            </a:lvl3pPr>
            <a:lvl4pPr marL="2438339" lvl="3" indent="-448722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700"/>
              <a:buChar char="▪"/>
              <a:defRPr sz="2800"/>
            </a:lvl4pPr>
            <a:lvl5pPr marL="3047924" lvl="4" indent="-440256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600"/>
              <a:buChar char="▪"/>
              <a:defRPr sz="2667"/>
            </a:lvl5pPr>
            <a:lvl6pPr marL="3657509" lvl="5" indent="-40639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4267093" lvl="6" indent="-40639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4876678" lvl="7" indent="-40639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5486263" lvl="8" indent="-40639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88865" y="40341"/>
            <a:ext cx="9580000" cy="11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203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TopoSortDFS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ru-RU" dirty="0">
                <a:latin typeface="Comfortaa" pitchFamily="2" charset="0"/>
              </a:rPr>
              <a:t>Графи и алгоритми върху графи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>
                <a:latin typeface="Comfortaa" pitchFamily="2" charset="0"/>
              </a:rPr>
              <a:t>Алгоритми и структури от данни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body" idx="1"/>
          </p:nvPr>
        </p:nvSpPr>
        <p:spPr>
          <a:xfrm>
            <a:off x="810455" y="1407424"/>
            <a:ext cx="10165314" cy="2637418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15000"/>
              </a:lnSpc>
              <a:spcBef>
                <a:spcPts val="533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Ако </a:t>
            </a:r>
            <a:r>
              <a:rPr lang="en" sz="2400" i="1" dirty="0">
                <a:latin typeface="Comfortaa" pitchFamily="2" charset="0"/>
                <a:ea typeface="Cambria"/>
                <a:cs typeface="Cambria"/>
                <a:sym typeface="Cambria"/>
              </a:rPr>
              <a:t>v</a:t>
            </a:r>
            <a:r>
              <a:rPr lang="en" sz="2400" i="1" baseline="-25000" dirty="0">
                <a:latin typeface="Comfortaa" pitchFamily="2" charset="0"/>
                <a:ea typeface="Cambria"/>
                <a:cs typeface="Cambria"/>
                <a:sym typeface="Cambria"/>
              </a:rPr>
              <a:t>i1</a:t>
            </a:r>
            <a:r>
              <a:rPr lang="en" sz="2400" i="1" dirty="0">
                <a:latin typeface="Comfortaa" pitchFamily="2" charset="0"/>
                <a:ea typeface="Cambria"/>
                <a:cs typeface="Cambria"/>
                <a:sym typeface="Cambria"/>
              </a:rPr>
              <a:t> = v</a:t>
            </a:r>
            <a:r>
              <a:rPr lang="en" sz="2400" i="1" baseline="-25000" dirty="0">
                <a:latin typeface="Comfortaa" pitchFamily="2" charset="0"/>
                <a:ea typeface="Cambria"/>
                <a:cs typeface="Cambria"/>
                <a:sym typeface="Cambria"/>
              </a:rPr>
              <a:t>il 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,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 пътя се нарича цикъл.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 algn="just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Граф, съдържащ поне един цикъл наричаме цикличен, в противен случай казваме, че е ацикличен.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 algn="just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Графа </a:t>
            </a:r>
            <a:r>
              <a:rPr lang="en" sz="2400" i="1" dirty="0">
                <a:latin typeface="Comfortaa" pitchFamily="2" charset="0"/>
                <a:ea typeface="Cambria"/>
                <a:cs typeface="Cambria"/>
                <a:sym typeface="Cambria"/>
              </a:rPr>
              <a:t>G={V, E} 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ще наричаме </a:t>
            </a:r>
            <a:r>
              <a:rPr lang="en" sz="24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свързан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, ако за всяка двойка върхове </a:t>
            </a:r>
            <a:r>
              <a:rPr lang="en" sz="2400" i="1" dirty="0">
                <a:latin typeface="Comfortaa" pitchFamily="2" charset="0"/>
                <a:ea typeface="Cambria"/>
                <a:cs typeface="Cambria"/>
                <a:sym typeface="Cambria"/>
              </a:rPr>
              <a:t>v</a:t>
            </a:r>
            <a:r>
              <a:rPr lang="en" sz="2400" i="1" baseline="-25000" dirty="0">
                <a:latin typeface="Comfortaa" pitchFamily="2" charset="0"/>
                <a:ea typeface="Cambria"/>
                <a:cs typeface="Cambria"/>
                <a:sym typeface="Cambria"/>
              </a:rPr>
              <a:t>i</a:t>
            </a:r>
            <a:r>
              <a:rPr lang="en" sz="2400" i="1" dirty="0">
                <a:latin typeface="Comfortaa" pitchFamily="2" charset="0"/>
                <a:ea typeface="Cambria"/>
                <a:cs typeface="Cambria"/>
                <a:sym typeface="Cambria"/>
              </a:rPr>
              <a:t> ,v</a:t>
            </a:r>
            <a:r>
              <a:rPr lang="en" sz="2400" i="1" baseline="-25000" dirty="0">
                <a:latin typeface="Comfortaa" pitchFamily="2" charset="0"/>
                <a:ea typeface="Cambria"/>
                <a:cs typeface="Cambria"/>
                <a:sym typeface="Cambria"/>
              </a:rPr>
              <a:t>j</a:t>
            </a:r>
            <a:r>
              <a:rPr lang="en" sz="2400" i="1" dirty="0"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∊ V съществува път от </a:t>
            </a:r>
            <a:r>
              <a:rPr lang="en" sz="2400" i="1" dirty="0">
                <a:latin typeface="Comfortaa" pitchFamily="2" charset="0"/>
                <a:ea typeface="Cambria"/>
                <a:cs typeface="Cambria"/>
                <a:sym typeface="Cambria"/>
              </a:rPr>
              <a:t>v</a:t>
            </a:r>
            <a:r>
              <a:rPr lang="en" sz="2400" i="1" baseline="-25000" dirty="0">
                <a:latin typeface="Comfortaa" pitchFamily="2" charset="0"/>
                <a:ea typeface="Cambria"/>
                <a:cs typeface="Cambria"/>
                <a:sym typeface="Cambria"/>
              </a:rPr>
              <a:t>i</a:t>
            </a:r>
            <a:r>
              <a:rPr lang="en" sz="2400" i="1" dirty="0"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до</a:t>
            </a:r>
            <a:r>
              <a:rPr lang="en" sz="2400" i="1" dirty="0">
                <a:latin typeface="Comfortaa" pitchFamily="2" charset="0"/>
                <a:ea typeface="Cambria"/>
                <a:cs typeface="Cambria"/>
                <a:sym typeface="Cambria"/>
              </a:rPr>
              <a:t> v</a:t>
            </a:r>
            <a:r>
              <a:rPr lang="en" sz="2400" i="1" baseline="-25000" dirty="0">
                <a:latin typeface="Comfortaa" pitchFamily="2" charset="0"/>
                <a:ea typeface="Cambria"/>
                <a:cs typeface="Cambria"/>
                <a:sym typeface="Cambria"/>
              </a:rPr>
              <a:t>j</a:t>
            </a:r>
            <a:r>
              <a:rPr lang="en" sz="2400" i="1" dirty="0">
                <a:latin typeface="Comfortaa" pitchFamily="2" charset="0"/>
                <a:ea typeface="Cambria"/>
                <a:cs typeface="Cambria"/>
                <a:sym typeface="Cambria"/>
              </a:rPr>
              <a:t> .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342900" indent="-342900" algn="just">
              <a:lnSpc>
                <a:spcPct val="115000"/>
              </a:lnSpc>
              <a:spcBef>
                <a:spcPts val="533"/>
              </a:spcBef>
              <a:buFont typeface="Arial" panose="020B0604020202020204" pitchFamily="34" charset="0"/>
              <a:buChar char="•"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342900" indent="-342900" algn="just">
              <a:lnSpc>
                <a:spcPct val="115000"/>
              </a:lnSpc>
              <a:spcBef>
                <a:spcPts val="533"/>
              </a:spcBef>
              <a:buFont typeface="Arial" panose="020B0604020202020204" pitchFamily="34" charset="0"/>
              <a:buChar char="•"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342900" indent="-342900" algn="just">
              <a:lnSpc>
                <a:spcPct val="115000"/>
              </a:lnSpc>
              <a:spcBef>
                <a:spcPts val="533"/>
              </a:spcBef>
              <a:buFont typeface="Arial" panose="020B0604020202020204" pitchFamily="34" charset="0"/>
              <a:buChar char="•"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 algn="just">
              <a:lnSpc>
                <a:spcPct val="120000"/>
              </a:lnSpc>
              <a:spcBef>
                <a:spcPts val="40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1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,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,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4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,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1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 - цикъл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3418588" y="3653258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5239722" y="5907658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7936688" y="5689658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7269372" y="4259242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33" name="Google Shape;233;p26"/>
          <p:cNvCxnSpPr>
            <a:stCxn id="229" idx="5"/>
            <a:endCxn id="230" idx="1"/>
          </p:cNvCxnSpPr>
          <p:nvPr/>
        </p:nvCxnSpPr>
        <p:spPr>
          <a:xfrm>
            <a:off x="3988079" y="4170511"/>
            <a:ext cx="1349200" cy="1826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6"/>
          <p:cNvCxnSpPr>
            <a:stCxn id="230" idx="6"/>
            <a:endCxn id="231" idx="3"/>
          </p:cNvCxnSpPr>
          <p:nvPr/>
        </p:nvCxnSpPr>
        <p:spPr>
          <a:xfrm rot="10800000" flipH="1">
            <a:off x="5906922" y="6207058"/>
            <a:ext cx="2127600" cy="3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26"/>
          <p:cNvCxnSpPr>
            <a:stCxn id="231" idx="0"/>
            <a:endCxn id="232" idx="5"/>
          </p:cNvCxnSpPr>
          <p:nvPr/>
        </p:nvCxnSpPr>
        <p:spPr>
          <a:xfrm rot="10800000">
            <a:off x="7838688" y="4776458"/>
            <a:ext cx="431600" cy="913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26"/>
          <p:cNvCxnSpPr>
            <a:stCxn id="230" idx="6"/>
            <a:endCxn id="232" idx="3"/>
          </p:cNvCxnSpPr>
          <p:nvPr/>
        </p:nvCxnSpPr>
        <p:spPr>
          <a:xfrm rot="10800000" flipH="1">
            <a:off x="5906922" y="4776658"/>
            <a:ext cx="1460000" cy="1434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26"/>
          <p:cNvSpPr/>
          <p:nvPr/>
        </p:nvSpPr>
        <p:spPr>
          <a:xfrm>
            <a:off x="4781288" y="4944524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14</a:t>
            </a:r>
            <a:endParaRPr sz="16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6880422" y="6295658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16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8131322" y="5094058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 sz="16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6692722" y="5446458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41" name="Google Shape;241;p26"/>
          <p:cNvCxnSpPr>
            <a:stCxn id="229" idx="6"/>
            <a:endCxn id="232" idx="2"/>
          </p:cNvCxnSpPr>
          <p:nvPr/>
        </p:nvCxnSpPr>
        <p:spPr>
          <a:xfrm>
            <a:off x="4085788" y="3956258"/>
            <a:ext cx="3183600" cy="606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26"/>
          <p:cNvSpPr/>
          <p:nvPr/>
        </p:nvSpPr>
        <p:spPr>
          <a:xfrm>
            <a:off x="5906922" y="3956258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15</a:t>
            </a:r>
            <a:endParaRPr sz="16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209;p25">
            <a:extLst>
              <a:ext uri="{FF2B5EF4-FFF2-40B4-BE49-F238E27FC236}">
                <a16:creationId xmlns:a16="http://schemas.microsoft.com/office/drawing/2014/main" id="{45EDB245-D6AD-AB5A-9998-2E971CD910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7526" y="593367"/>
            <a:ext cx="10778873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Път в граф [2/2]</a:t>
            </a:r>
            <a:endParaRPr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title"/>
          </p:nvPr>
        </p:nvSpPr>
        <p:spPr>
          <a:xfrm>
            <a:off x="913051" y="4953000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latin typeface="Comfortaa" pitchFamily="2" charset="0"/>
              </a:rPr>
              <a:t>Представяне на граф</a:t>
            </a:r>
            <a:endParaRPr dirty="0">
              <a:latin typeface="Comfortaa" pitchFamily="2" charset="0"/>
            </a:endParaRPr>
          </a:p>
        </p:txBody>
      </p:sp>
      <p:sp>
        <p:nvSpPr>
          <p:cNvPr id="248" name="Google Shape;248;p27"/>
          <p:cNvSpPr txBox="1">
            <a:spLocks noGrp="1"/>
          </p:cNvSpPr>
          <p:nvPr>
            <p:ph type="body" idx="1"/>
          </p:nvPr>
        </p:nvSpPr>
        <p:spPr>
          <a:xfrm>
            <a:off x="913051" y="5754968"/>
            <a:ext cx="10366000" cy="7192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bg-BG" dirty="0">
                <a:solidFill>
                  <a:schemeClr val="tx1"/>
                </a:solidFill>
                <a:latin typeface="Comfortaa" pitchFamily="2" charset="0"/>
              </a:rPr>
              <a:t>Графи</a:t>
            </a:r>
            <a:endParaRPr dirty="0">
              <a:solidFill>
                <a:schemeClr val="tx1"/>
              </a:solidFill>
              <a:latin typeface="Comfortaa" pitchFamily="2" charset="0"/>
            </a:endParaRPr>
          </a:p>
        </p:txBody>
      </p:sp>
      <p:pic>
        <p:nvPicPr>
          <p:cNvPr id="2" name="Picture 4" descr="[MCQ's] Data Structure and Analysis [IT] - Last Moment Tuitions">
            <a:extLst>
              <a:ext uri="{FF2B5EF4-FFF2-40B4-BE49-F238E27FC236}">
                <a16:creationId xmlns:a16="http://schemas.microsoft.com/office/drawing/2014/main" id="{00A6484F-825C-1A82-3ECA-41D529A9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670" y="861616"/>
            <a:ext cx="3145004" cy="286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1322726" y="653525"/>
            <a:ext cx="9546547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Представяне на граф [1/4]</a:t>
            </a:r>
            <a:endParaRPr dirty="0">
              <a:latin typeface="Comfortaa" pitchFamily="2" charset="0"/>
            </a:endParaRPr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1322726" y="1568991"/>
            <a:ext cx="9606705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Списък на съседите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Всеки връхсъдържа списък на своите съседи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 algn="just">
              <a:lnSpc>
                <a:spcPct val="12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1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 -&gt; {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,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4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 } 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 algn="just">
              <a:lnSpc>
                <a:spcPct val="12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2 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-&gt; {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1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,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4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,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3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 }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 algn="just">
              <a:lnSpc>
                <a:spcPct val="120000"/>
              </a:lnSpc>
              <a:spcBef>
                <a:spcPts val="40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3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 -&gt; {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,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4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 } 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 algn="just">
              <a:lnSpc>
                <a:spcPct val="12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4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 -&gt; {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1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,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,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3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 }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" name="Google Shape;229;p26">
            <a:extLst>
              <a:ext uri="{FF2B5EF4-FFF2-40B4-BE49-F238E27FC236}">
                <a16:creationId xmlns:a16="http://schemas.microsoft.com/office/drawing/2014/main" id="{7E10C739-A61C-517B-2CCD-AFE81478DBB6}"/>
              </a:ext>
            </a:extLst>
          </p:cNvPr>
          <p:cNvSpPr/>
          <p:nvPr/>
        </p:nvSpPr>
        <p:spPr>
          <a:xfrm>
            <a:off x="4879167" y="2714795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Google Shape;230;p26">
            <a:extLst>
              <a:ext uri="{FF2B5EF4-FFF2-40B4-BE49-F238E27FC236}">
                <a16:creationId xmlns:a16="http://schemas.microsoft.com/office/drawing/2014/main" id="{7C64D816-0E41-B9EF-2A60-9AE1E5DFA5CC}"/>
              </a:ext>
            </a:extLst>
          </p:cNvPr>
          <p:cNvSpPr/>
          <p:nvPr/>
        </p:nvSpPr>
        <p:spPr>
          <a:xfrm>
            <a:off x="6700301" y="4969195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231;p26">
            <a:extLst>
              <a:ext uri="{FF2B5EF4-FFF2-40B4-BE49-F238E27FC236}">
                <a16:creationId xmlns:a16="http://schemas.microsoft.com/office/drawing/2014/main" id="{C5CCCF33-1D67-2993-BBFC-FA529F8AE0F8}"/>
              </a:ext>
            </a:extLst>
          </p:cNvPr>
          <p:cNvSpPr/>
          <p:nvPr/>
        </p:nvSpPr>
        <p:spPr>
          <a:xfrm>
            <a:off x="9397267" y="4751195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232;p26">
            <a:extLst>
              <a:ext uri="{FF2B5EF4-FFF2-40B4-BE49-F238E27FC236}">
                <a16:creationId xmlns:a16="http://schemas.microsoft.com/office/drawing/2014/main" id="{3A8887D4-78B7-931F-18F6-52721ED52D64}"/>
              </a:ext>
            </a:extLst>
          </p:cNvPr>
          <p:cNvSpPr/>
          <p:nvPr/>
        </p:nvSpPr>
        <p:spPr>
          <a:xfrm>
            <a:off x="8729951" y="3320779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" name="Google Shape;233;p26">
            <a:extLst>
              <a:ext uri="{FF2B5EF4-FFF2-40B4-BE49-F238E27FC236}">
                <a16:creationId xmlns:a16="http://schemas.microsoft.com/office/drawing/2014/main" id="{74826A49-00A8-E3C1-94A9-0D9A5ED606E0}"/>
              </a:ext>
            </a:extLst>
          </p:cNvPr>
          <p:cNvCxnSpPr>
            <a:stCxn id="2" idx="5"/>
            <a:endCxn id="3" idx="1"/>
          </p:cNvCxnSpPr>
          <p:nvPr/>
        </p:nvCxnSpPr>
        <p:spPr>
          <a:xfrm>
            <a:off x="5448658" y="3232048"/>
            <a:ext cx="1349200" cy="1826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34;p26">
            <a:extLst>
              <a:ext uri="{FF2B5EF4-FFF2-40B4-BE49-F238E27FC236}">
                <a16:creationId xmlns:a16="http://schemas.microsoft.com/office/drawing/2014/main" id="{E8E6AF88-635C-A119-6B71-BE3E6B802AC4}"/>
              </a:ext>
            </a:extLst>
          </p:cNvPr>
          <p:cNvCxnSpPr>
            <a:stCxn id="3" idx="6"/>
            <a:endCxn id="4" idx="3"/>
          </p:cNvCxnSpPr>
          <p:nvPr/>
        </p:nvCxnSpPr>
        <p:spPr>
          <a:xfrm rot="10800000" flipH="1">
            <a:off x="7367501" y="5268595"/>
            <a:ext cx="2127600" cy="3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35;p26">
            <a:extLst>
              <a:ext uri="{FF2B5EF4-FFF2-40B4-BE49-F238E27FC236}">
                <a16:creationId xmlns:a16="http://schemas.microsoft.com/office/drawing/2014/main" id="{EABF4016-50CC-F4D8-2E00-8E5E7A07A81C}"/>
              </a:ext>
            </a:extLst>
          </p:cNvPr>
          <p:cNvCxnSpPr>
            <a:stCxn id="4" idx="0"/>
            <a:endCxn id="5" idx="5"/>
          </p:cNvCxnSpPr>
          <p:nvPr/>
        </p:nvCxnSpPr>
        <p:spPr>
          <a:xfrm rot="10800000">
            <a:off x="9299267" y="3837995"/>
            <a:ext cx="431600" cy="913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36;p26">
            <a:extLst>
              <a:ext uri="{FF2B5EF4-FFF2-40B4-BE49-F238E27FC236}">
                <a16:creationId xmlns:a16="http://schemas.microsoft.com/office/drawing/2014/main" id="{C20EB35C-8567-7DA3-C40F-F72186AF1530}"/>
              </a:ext>
            </a:extLst>
          </p:cNvPr>
          <p:cNvCxnSpPr>
            <a:stCxn id="3" idx="6"/>
            <a:endCxn id="5" idx="3"/>
          </p:cNvCxnSpPr>
          <p:nvPr/>
        </p:nvCxnSpPr>
        <p:spPr>
          <a:xfrm rot="10800000" flipH="1">
            <a:off x="7367501" y="3838195"/>
            <a:ext cx="1460000" cy="1434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237;p26">
            <a:extLst>
              <a:ext uri="{FF2B5EF4-FFF2-40B4-BE49-F238E27FC236}">
                <a16:creationId xmlns:a16="http://schemas.microsoft.com/office/drawing/2014/main" id="{7F40DB8E-CCE7-00A9-2488-C6440D7E1EE0}"/>
              </a:ext>
            </a:extLst>
          </p:cNvPr>
          <p:cNvSpPr/>
          <p:nvPr/>
        </p:nvSpPr>
        <p:spPr>
          <a:xfrm>
            <a:off x="6241867" y="4006061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14</a:t>
            </a:r>
            <a:endParaRPr sz="16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Google Shape;238;p26">
            <a:extLst>
              <a:ext uri="{FF2B5EF4-FFF2-40B4-BE49-F238E27FC236}">
                <a16:creationId xmlns:a16="http://schemas.microsoft.com/office/drawing/2014/main" id="{43FB8811-443B-45B6-7151-5E5611A15C5D}"/>
              </a:ext>
            </a:extLst>
          </p:cNvPr>
          <p:cNvSpPr/>
          <p:nvPr/>
        </p:nvSpPr>
        <p:spPr>
          <a:xfrm>
            <a:off x="8341001" y="5357195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16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Google Shape;239;p26">
            <a:extLst>
              <a:ext uri="{FF2B5EF4-FFF2-40B4-BE49-F238E27FC236}">
                <a16:creationId xmlns:a16="http://schemas.microsoft.com/office/drawing/2014/main" id="{A12FD7D4-61C8-0F77-7265-FE43921E1A35}"/>
              </a:ext>
            </a:extLst>
          </p:cNvPr>
          <p:cNvSpPr/>
          <p:nvPr/>
        </p:nvSpPr>
        <p:spPr>
          <a:xfrm>
            <a:off x="9591901" y="4155595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 sz="16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" name="Google Shape;240;p26">
            <a:extLst>
              <a:ext uri="{FF2B5EF4-FFF2-40B4-BE49-F238E27FC236}">
                <a16:creationId xmlns:a16="http://schemas.microsoft.com/office/drawing/2014/main" id="{9747613E-5B6B-4E37-31B7-348D99D748DD}"/>
              </a:ext>
            </a:extLst>
          </p:cNvPr>
          <p:cNvSpPr/>
          <p:nvPr/>
        </p:nvSpPr>
        <p:spPr>
          <a:xfrm>
            <a:off x="8153301" y="4507995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4" name="Google Shape;241;p26">
            <a:extLst>
              <a:ext uri="{FF2B5EF4-FFF2-40B4-BE49-F238E27FC236}">
                <a16:creationId xmlns:a16="http://schemas.microsoft.com/office/drawing/2014/main" id="{8D5F90C7-C714-C7F2-F82E-70437D09E817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5546367" y="3017795"/>
            <a:ext cx="3183600" cy="606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42;p26">
            <a:extLst>
              <a:ext uri="{FF2B5EF4-FFF2-40B4-BE49-F238E27FC236}">
                <a16:creationId xmlns:a16="http://schemas.microsoft.com/office/drawing/2014/main" id="{1F4DA3FF-38C1-3A4F-9961-6803E3452CC0}"/>
              </a:ext>
            </a:extLst>
          </p:cNvPr>
          <p:cNvSpPr/>
          <p:nvPr/>
        </p:nvSpPr>
        <p:spPr>
          <a:xfrm>
            <a:off x="7367501" y="3017795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15</a:t>
            </a:r>
            <a:endParaRPr sz="16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>
            <a:spLocks noGrp="1"/>
          </p:cNvSpPr>
          <p:nvPr>
            <p:ph type="body" idx="1"/>
          </p:nvPr>
        </p:nvSpPr>
        <p:spPr>
          <a:xfrm>
            <a:off x="957021" y="1520864"/>
            <a:ext cx="8872779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buSzPts val="1800"/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Матрица на свързаност</a:t>
            </a:r>
            <a:endParaRPr sz="2400" b="1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1 - ако има свързващо ребро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0 - ако няма свързващо ребро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 algn="just">
              <a:lnSpc>
                <a:spcPct val="120000"/>
              </a:lnSpc>
              <a:spcBef>
                <a:spcPts val="400"/>
              </a:spcBef>
              <a:buNone/>
            </a:pPr>
            <a:endParaRPr sz="2400" dirty="0">
              <a:solidFill>
                <a:srgbClr val="FFFFFF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85" name="Google Shape;285;p29"/>
          <p:cNvGraphicFramePr/>
          <p:nvPr>
            <p:extLst>
              <p:ext uri="{D42A27DB-BD31-4B8C-83A1-F6EECF244321}">
                <p14:modId xmlns:p14="http://schemas.microsoft.com/office/powerpoint/2010/main" val="856646815"/>
              </p:ext>
            </p:extLst>
          </p:nvPr>
        </p:nvGraphicFramePr>
        <p:xfrm>
          <a:off x="7170821" y="2308790"/>
          <a:ext cx="4529890" cy="2863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5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86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връх</a:t>
                      </a:r>
                      <a:endParaRPr sz="2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000" baseline="-25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baseline="-25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000" baseline="-25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000" baseline="-25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000" baseline="-25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000" baseline="-25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000" baseline="-25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 baseline="-25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000" baseline="-25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baseline="-25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3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000" baseline="-25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000" baseline="-25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3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000" baseline="-25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000" baseline="-25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3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000" baseline="-25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 baseline="-25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Google Shape;229;p26">
            <a:extLst>
              <a:ext uri="{FF2B5EF4-FFF2-40B4-BE49-F238E27FC236}">
                <a16:creationId xmlns:a16="http://schemas.microsoft.com/office/drawing/2014/main" id="{2BFB2F97-C11B-FD66-829D-5A543C58417B}"/>
              </a:ext>
            </a:extLst>
          </p:cNvPr>
          <p:cNvSpPr/>
          <p:nvPr/>
        </p:nvSpPr>
        <p:spPr>
          <a:xfrm>
            <a:off x="1509588" y="3256215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Google Shape;230;p26">
            <a:extLst>
              <a:ext uri="{FF2B5EF4-FFF2-40B4-BE49-F238E27FC236}">
                <a16:creationId xmlns:a16="http://schemas.microsoft.com/office/drawing/2014/main" id="{F68ACD8F-EED4-5893-F5D8-D2FD09030A21}"/>
              </a:ext>
            </a:extLst>
          </p:cNvPr>
          <p:cNvSpPr/>
          <p:nvPr/>
        </p:nvSpPr>
        <p:spPr>
          <a:xfrm>
            <a:off x="3330722" y="5510615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231;p26">
            <a:extLst>
              <a:ext uri="{FF2B5EF4-FFF2-40B4-BE49-F238E27FC236}">
                <a16:creationId xmlns:a16="http://schemas.microsoft.com/office/drawing/2014/main" id="{71066935-D354-5387-DA22-CF23EE9C9FC0}"/>
              </a:ext>
            </a:extLst>
          </p:cNvPr>
          <p:cNvSpPr/>
          <p:nvPr/>
        </p:nvSpPr>
        <p:spPr>
          <a:xfrm>
            <a:off x="6027688" y="5292615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232;p26">
            <a:extLst>
              <a:ext uri="{FF2B5EF4-FFF2-40B4-BE49-F238E27FC236}">
                <a16:creationId xmlns:a16="http://schemas.microsoft.com/office/drawing/2014/main" id="{84113F0C-2C0F-E405-9BE2-087D8EAC8093}"/>
              </a:ext>
            </a:extLst>
          </p:cNvPr>
          <p:cNvSpPr/>
          <p:nvPr/>
        </p:nvSpPr>
        <p:spPr>
          <a:xfrm>
            <a:off x="5360372" y="3862199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" name="Google Shape;233;p26">
            <a:extLst>
              <a:ext uri="{FF2B5EF4-FFF2-40B4-BE49-F238E27FC236}">
                <a16:creationId xmlns:a16="http://schemas.microsoft.com/office/drawing/2014/main" id="{A46A2F12-203B-283E-6BB6-B7EDF5040886}"/>
              </a:ext>
            </a:extLst>
          </p:cNvPr>
          <p:cNvCxnSpPr>
            <a:stCxn id="2" idx="5"/>
            <a:endCxn id="3" idx="1"/>
          </p:cNvCxnSpPr>
          <p:nvPr/>
        </p:nvCxnSpPr>
        <p:spPr>
          <a:xfrm>
            <a:off x="2079079" y="3773468"/>
            <a:ext cx="1349200" cy="1826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34;p26">
            <a:extLst>
              <a:ext uri="{FF2B5EF4-FFF2-40B4-BE49-F238E27FC236}">
                <a16:creationId xmlns:a16="http://schemas.microsoft.com/office/drawing/2014/main" id="{1566FFF9-CACB-4E6D-815D-5ECC880B00F7}"/>
              </a:ext>
            </a:extLst>
          </p:cNvPr>
          <p:cNvCxnSpPr>
            <a:stCxn id="3" idx="6"/>
            <a:endCxn id="4" idx="3"/>
          </p:cNvCxnSpPr>
          <p:nvPr/>
        </p:nvCxnSpPr>
        <p:spPr>
          <a:xfrm rot="10800000" flipH="1">
            <a:off x="3997922" y="5810015"/>
            <a:ext cx="2127600" cy="3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35;p26">
            <a:extLst>
              <a:ext uri="{FF2B5EF4-FFF2-40B4-BE49-F238E27FC236}">
                <a16:creationId xmlns:a16="http://schemas.microsoft.com/office/drawing/2014/main" id="{E36329DD-88C4-ACFB-5C48-3792F1F41759}"/>
              </a:ext>
            </a:extLst>
          </p:cNvPr>
          <p:cNvCxnSpPr>
            <a:stCxn id="4" idx="0"/>
            <a:endCxn id="5" idx="5"/>
          </p:cNvCxnSpPr>
          <p:nvPr/>
        </p:nvCxnSpPr>
        <p:spPr>
          <a:xfrm rot="10800000">
            <a:off x="5929688" y="4379415"/>
            <a:ext cx="431600" cy="913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36;p26">
            <a:extLst>
              <a:ext uri="{FF2B5EF4-FFF2-40B4-BE49-F238E27FC236}">
                <a16:creationId xmlns:a16="http://schemas.microsoft.com/office/drawing/2014/main" id="{F1F22D81-199F-1AE2-E181-55D0C1CAA5DB}"/>
              </a:ext>
            </a:extLst>
          </p:cNvPr>
          <p:cNvCxnSpPr>
            <a:stCxn id="3" idx="6"/>
            <a:endCxn id="5" idx="3"/>
          </p:cNvCxnSpPr>
          <p:nvPr/>
        </p:nvCxnSpPr>
        <p:spPr>
          <a:xfrm rot="10800000" flipH="1">
            <a:off x="3997922" y="4379615"/>
            <a:ext cx="1460000" cy="1434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41;p26">
            <a:extLst>
              <a:ext uri="{FF2B5EF4-FFF2-40B4-BE49-F238E27FC236}">
                <a16:creationId xmlns:a16="http://schemas.microsoft.com/office/drawing/2014/main" id="{CA57BAA7-E4B3-4C73-4F3B-0A6452EB8ED5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2176788" y="3559215"/>
            <a:ext cx="3183600" cy="606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54;p28">
            <a:extLst>
              <a:ext uri="{FF2B5EF4-FFF2-40B4-BE49-F238E27FC236}">
                <a16:creationId xmlns:a16="http://schemas.microsoft.com/office/drawing/2014/main" id="{5ED0C267-CFA2-BB92-6672-7D2E0BF063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2726" y="653525"/>
            <a:ext cx="9546547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Представяне на граф [2/4]</a:t>
            </a:r>
            <a:endParaRPr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>
            <a:spLocks noGrp="1"/>
          </p:cNvSpPr>
          <p:nvPr>
            <p:ph type="body" idx="1"/>
          </p:nvPr>
        </p:nvSpPr>
        <p:spPr>
          <a:xfrm>
            <a:off x="831200" y="1568833"/>
            <a:ext cx="11360800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buSzPts val="1800"/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Матрица на свързаност</a:t>
            </a:r>
            <a:endParaRPr sz="2400" b="1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Стойността на теглото -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ако има свързващо ребро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0 - ако няма свързващо ребро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 algn="just">
              <a:lnSpc>
                <a:spcPct val="120000"/>
              </a:lnSpc>
              <a:spcBef>
                <a:spcPts val="400"/>
              </a:spcBef>
              <a:buNone/>
            </a:pPr>
            <a:endParaRPr sz="2400" dirty="0">
              <a:solidFill>
                <a:srgbClr val="FFFFFF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306" name="Google Shape;306;p30"/>
          <p:cNvGraphicFramePr/>
          <p:nvPr>
            <p:extLst>
              <p:ext uri="{D42A27DB-BD31-4B8C-83A1-F6EECF244321}">
                <p14:modId xmlns:p14="http://schemas.microsoft.com/office/powerpoint/2010/main" val="457160072"/>
              </p:ext>
            </p:extLst>
          </p:nvPr>
        </p:nvGraphicFramePr>
        <p:xfrm>
          <a:off x="7152774" y="2508742"/>
          <a:ext cx="4448395" cy="274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89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връх</a:t>
                      </a:r>
                      <a:endParaRPr sz="2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000" baseline="-25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baseline="-25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000" baseline="-25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000" baseline="-25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000" baseline="-25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000" baseline="-25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000" baseline="-25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 baseline="-25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000" baseline="-25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baseline="-25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14</a:t>
                      </a:r>
                      <a:endParaRPr sz="2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2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000" baseline="-25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000" baseline="-25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14</a:t>
                      </a:r>
                      <a:endParaRPr sz="2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sz="2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000" baseline="-25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000" baseline="-25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000" baseline="-25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 baseline="-25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2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sz="2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Google Shape;229;p26">
            <a:extLst>
              <a:ext uri="{FF2B5EF4-FFF2-40B4-BE49-F238E27FC236}">
                <a16:creationId xmlns:a16="http://schemas.microsoft.com/office/drawing/2014/main" id="{D7B653F0-2114-89F8-DE1F-C61E9F8D811D}"/>
              </a:ext>
            </a:extLst>
          </p:cNvPr>
          <p:cNvSpPr/>
          <p:nvPr/>
        </p:nvSpPr>
        <p:spPr>
          <a:xfrm>
            <a:off x="1468725" y="3592942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Google Shape;230;p26">
            <a:extLst>
              <a:ext uri="{FF2B5EF4-FFF2-40B4-BE49-F238E27FC236}">
                <a16:creationId xmlns:a16="http://schemas.microsoft.com/office/drawing/2014/main" id="{787C231D-8255-661A-55D8-440B797DFEC8}"/>
              </a:ext>
            </a:extLst>
          </p:cNvPr>
          <p:cNvSpPr/>
          <p:nvPr/>
        </p:nvSpPr>
        <p:spPr>
          <a:xfrm>
            <a:off x="3289859" y="5847342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231;p26">
            <a:extLst>
              <a:ext uri="{FF2B5EF4-FFF2-40B4-BE49-F238E27FC236}">
                <a16:creationId xmlns:a16="http://schemas.microsoft.com/office/drawing/2014/main" id="{DF41FACC-EC5F-BEE4-E246-B1F95A964676}"/>
              </a:ext>
            </a:extLst>
          </p:cNvPr>
          <p:cNvSpPr/>
          <p:nvPr/>
        </p:nvSpPr>
        <p:spPr>
          <a:xfrm>
            <a:off x="5986825" y="5629342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232;p26">
            <a:extLst>
              <a:ext uri="{FF2B5EF4-FFF2-40B4-BE49-F238E27FC236}">
                <a16:creationId xmlns:a16="http://schemas.microsoft.com/office/drawing/2014/main" id="{18959D84-3B58-7442-E856-86019436DDA0}"/>
              </a:ext>
            </a:extLst>
          </p:cNvPr>
          <p:cNvSpPr/>
          <p:nvPr/>
        </p:nvSpPr>
        <p:spPr>
          <a:xfrm>
            <a:off x="5319509" y="4198926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" name="Google Shape;233;p26">
            <a:extLst>
              <a:ext uri="{FF2B5EF4-FFF2-40B4-BE49-F238E27FC236}">
                <a16:creationId xmlns:a16="http://schemas.microsoft.com/office/drawing/2014/main" id="{5BC3EDB1-BC74-A407-1C67-251D17FD8DC2}"/>
              </a:ext>
            </a:extLst>
          </p:cNvPr>
          <p:cNvCxnSpPr>
            <a:stCxn id="2" idx="5"/>
            <a:endCxn id="3" idx="1"/>
          </p:cNvCxnSpPr>
          <p:nvPr/>
        </p:nvCxnSpPr>
        <p:spPr>
          <a:xfrm>
            <a:off x="2038216" y="4110195"/>
            <a:ext cx="1349200" cy="1826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34;p26">
            <a:extLst>
              <a:ext uri="{FF2B5EF4-FFF2-40B4-BE49-F238E27FC236}">
                <a16:creationId xmlns:a16="http://schemas.microsoft.com/office/drawing/2014/main" id="{98E3C808-2515-B5C0-D859-47CB31190AB1}"/>
              </a:ext>
            </a:extLst>
          </p:cNvPr>
          <p:cNvCxnSpPr>
            <a:stCxn id="3" idx="6"/>
            <a:endCxn id="4" idx="3"/>
          </p:cNvCxnSpPr>
          <p:nvPr/>
        </p:nvCxnSpPr>
        <p:spPr>
          <a:xfrm rot="10800000" flipH="1">
            <a:off x="3957059" y="6146742"/>
            <a:ext cx="2127600" cy="3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35;p26">
            <a:extLst>
              <a:ext uri="{FF2B5EF4-FFF2-40B4-BE49-F238E27FC236}">
                <a16:creationId xmlns:a16="http://schemas.microsoft.com/office/drawing/2014/main" id="{F34EA2C9-3132-7B1C-A3B7-99CCC3A39A7E}"/>
              </a:ext>
            </a:extLst>
          </p:cNvPr>
          <p:cNvCxnSpPr>
            <a:stCxn id="4" idx="0"/>
            <a:endCxn id="5" idx="5"/>
          </p:cNvCxnSpPr>
          <p:nvPr/>
        </p:nvCxnSpPr>
        <p:spPr>
          <a:xfrm rot="10800000">
            <a:off x="5888825" y="4716142"/>
            <a:ext cx="431600" cy="913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36;p26">
            <a:extLst>
              <a:ext uri="{FF2B5EF4-FFF2-40B4-BE49-F238E27FC236}">
                <a16:creationId xmlns:a16="http://schemas.microsoft.com/office/drawing/2014/main" id="{998A12E9-B08E-F6C2-699B-3E323E3E17CF}"/>
              </a:ext>
            </a:extLst>
          </p:cNvPr>
          <p:cNvCxnSpPr>
            <a:stCxn id="3" idx="6"/>
            <a:endCxn id="5" idx="3"/>
          </p:cNvCxnSpPr>
          <p:nvPr/>
        </p:nvCxnSpPr>
        <p:spPr>
          <a:xfrm rot="10800000" flipH="1">
            <a:off x="3957059" y="4716342"/>
            <a:ext cx="1460000" cy="1434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237;p26">
            <a:extLst>
              <a:ext uri="{FF2B5EF4-FFF2-40B4-BE49-F238E27FC236}">
                <a16:creationId xmlns:a16="http://schemas.microsoft.com/office/drawing/2014/main" id="{FDC1B343-F6F1-176F-738E-ABEFF9377514}"/>
              </a:ext>
            </a:extLst>
          </p:cNvPr>
          <p:cNvSpPr/>
          <p:nvPr/>
        </p:nvSpPr>
        <p:spPr>
          <a:xfrm>
            <a:off x="2831425" y="4884208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14</a:t>
            </a:r>
            <a:endParaRPr sz="16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Google Shape;238;p26">
            <a:extLst>
              <a:ext uri="{FF2B5EF4-FFF2-40B4-BE49-F238E27FC236}">
                <a16:creationId xmlns:a16="http://schemas.microsoft.com/office/drawing/2014/main" id="{B0714596-4148-0A98-AB78-527265E57483}"/>
              </a:ext>
            </a:extLst>
          </p:cNvPr>
          <p:cNvSpPr/>
          <p:nvPr/>
        </p:nvSpPr>
        <p:spPr>
          <a:xfrm>
            <a:off x="4514959" y="6175342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16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Google Shape;239;p26">
            <a:extLst>
              <a:ext uri="{FF2B5EF4-FFF2-40B4-BE49-F238E27FC236}">
                <a16:creationId xmlns:a16="http://schemas.microsoft.com/office/drawing/2014/main" id="{6FF60F7C-381E-1C5B-F319-CAB0B7C2735A}"/>
              </a:ext>
            </a:extLst>
          </p:cNvPr>
          <p:cNvSpPr/>
          <p:nvPr/>
        </p:nvSpPr>
        <p:spPr>
          <a:xfrm>
            <a:off x="6181459" y="5033742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 sz="16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" name="Google Shape;240;p26">
            <a:extLst>
              <a:ext uri="{FF2B5EF4-FFF2-40B4-BE49-F238E27FC236}">
                <a16:creationId xmlns:a16="http://schemas.microsoft.com/office/drawing/2014/main" id="{9BBC6195-921D-9564-6013-7D1D31D9A154}"/>
              </a:ext>
            </a:extLst>
          </p:cNvPr>
          <p:cNvSpPr/>
          <p:nvPr/>
        </p:nvSpPr>
        <p:spPr>
          <a:xfrm>
            <a:off x="4742859" y="5386142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4" name="Google Shape;241;p26">
            <a:extLst>
              <a:ext uri="{FF2B5EF4-FFF2-40B4-BE49-F238E27FC236}">
                <a16:creationId xmlns:a16="http://schemas.microsoft.com/office/drawing/2014/main" id="{341F64C3-C15C-9B64-766B-360E9E6E4366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2135925" y="3895942"/>
            <a:ext cx="3183600" cy="606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42;p26">
            <a:extLst>
              <a:ext uri="{FF2B5EF4-FFF2-40B4-BE49-F238E27FC236}">
                <a16:creationId xmlns:a16="http://schemas.microsoft.com/office/drawing/2014/main" id="{701CCE76-C10D-91CF-B3B0-6B376E66ADA6}"/>
              </a:ext>
            </a:extLst>
          </p:cNvPr>
          <p:cNvSpPr/>
          <p:nvPr/>
        </p:nvSpPr>
        <p:spPr>
          <a:xfrm>
            <a:off x="3957059" y="3895942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15</a:t>
            </a:r>
            <a:endParaRPr sz="16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Google Shape;254;p28">
            <a:extLst>
              <a:ext uri="{FF2B5EF4-FFF2-40B4-BE49-F238E27FC236}">
                <a16:creationId xmlns:a16="http://schemas.microsoft.com/office/drawing/2014/main" id="{816AFC74-35E1-AD60-4967-E2BFD9FA0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2726" y="653525"/>
            <a:ext cx="9546547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Представяне на граф [3/4]</a:t>
            </a:r>
            <a:endParaRPr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>
            <a:spLocks noGrp="1"/>
          </p:cNvSpPr>
          <p:nvPr>
            <p:ph type="body" idx="1"/>
          </p:nvPr>
        </p:nvSpPr>
        <p:spPr>
          <a:xfrm>
            <a:off x="1203668" y="1652650"/>
            <a:ext cx="9474358" cy="3457818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Списък на ребрата</a:t>
            </a:r>
            <a:endParaRPr sz="24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Изброяват се всички ребра, прекарани в графа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 algn="just">
              <a:lnSpc>
                <a:spcPct val="12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{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1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,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 } 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 algn="just">
              <a:lnSpc>
                <a:spcPct val="12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{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1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,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4 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}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 algn="just">
              <a:lnSpc>
                <a:spcPct val="12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{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,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4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 } 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 algn="just">
              <a:lnSpc>
                <a:spcPct val="12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{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,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3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 }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 algn="just">
              <a:lnSpc>
                <a:spcPct val="12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{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3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,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4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 }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 algn="just">
              <a:lnSpc>
                <a:spcPct val="120000"/>
              </a:lnSpc>
              <a:spcBef>
                <a:spcPts val="400"/>
              </a:spcBef>
              <a:buNone/>
            </a:pPr>
            <a:endParaRPr sz="2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254;p28">
            <a:extLst>
              <a:ext uri="{FF2B5EF4-FFF2-40B4-BE49-F238E27FC236}">
                <a16:creationId xmlns:a16="http://schemas.microsoft.com/office/drawing/2014/main" id="{E3A885D8-EBB9-D5FC-8D5C-07D9D5180A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2726" y="653525"/>
            <a:ext cx="9546547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Представяне на граф [4/4]</a:t>
            </a:r>
            <a:endParaRPr dirty="0">
              <a:latin typeface="Comfortaa" pitchFamily="2" charset="0"/>
            </a:endParaRPr>
          </a:p>
        </p:txBody>
      </p:sp>
      <p:sp>
        <p:nvSpPr>
          <p:cNvPr id="5" name="Google Shape;229;p26">
            <a:extLst>
              <a:ext uri="{FF2B5EF4-FFF2-40B4-BE49-F238E27FC236}">
                <a16:creationId xmlns:a16="http://schemas.microsoft.com/office/drawing/2014/main" id="{094654B8-31AF-52BB-3703-A8C4A1FF8422}"/>
              </a:ext>
            </a:extLst>
          </p:cNvPr>
          <p:cNvSpPr/>
          <p:nvPr/>
        </p:nvSpPr>
        <p:spPr>
          <a:xfrm>
            <a:off x="4398414" y="3057536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230;p26">
            <a:extLst>
              <a:ext uri="{FF2B5EF4-FFF2-40B4-BE49-F238E27FC236}">
                <a16:creationId xmlns:a16="http://schemas.microsoft.com/office/drawing/2014/main" id="{798C3CFC-6346-76FF-9C02-8AE385F18225}"/>
              </a:ext>
            </a:extLst>
          </p:cNvPr>
          <p:cNvSpPr/>
          <p:nvPr/>
        </p:nvSpPr>
        <p:spPr>
          <a:xfrm>
            <a:off x="6219548" y="5311936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Google Shape;231;p26">
            <a:extLst>
              <a:ext uri="{FF2B5EF4-FFF2-40B4-BE49-F238E27FC236}">
                <a16:creationId xmlns:a16="http://schemas.microsoft.com/office/drawing/2014/main" id="{F1C62426-717A-EE2F-F5DC-B5F0A9EB1CBC}"/>
              </a:ext>
            </a:extLst>
          </p:cNvPr>
          <p:cNvSpPr/>
          <p:nvPr/>
        </p:nvSpPr>
        <p:spPr>
          <a:xfrm>
            <a:off x="8916514" y="5093936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Google Shape;232;p26">
            <a:extLst>
              <a:ext uri="{FF2B5EF4-FFF2-40B4-BE49-F238E27FC236}">
                <a16:creationId xmlns:a16="http://schemas.microsoft.com/office/drawing/2014/main" id="{3B026DFA-4287-200C-A451-673B39502435}"/>
              </a:ext>
            </a:extLst>
          </p:cNvPr>
          <p:cNvSpPr/>
          <p:nvPr/>
        </p:nvSpPr>
        <p:spPr>
          <a:xfrm>
            <a:off x="8249198" y="3663520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9" name="Google Shape;233;p26">
            <a:extLst>
              <a:ext uri="{FF2B5EF4-FFF2-40B4-BE49-F238E27FC236}">
                <a16:creationId xmlns:a16="http://schemas.microsoft.com/office/drawing/2014/main" id="{8EDA2736-5B15-702F-DAE8-EAB9B9687F8F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4967905" y="3574789"/>
            <a:ext cx="1349200" cy="1826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234;p26">
            <a:extLst>
              <a:ext uri="{FF2B5EF4-FFF2-40B4-BE49-F238E27FC236}">
                <a16:creationId xmlns:a16="http://schemas.microsoft.com/office/drawing/2014/main" id="{A3F0EA74-2410-2D7D-4C8D-49FA1544BEFD}"/>
              </a:ext>
            </a:extLst>
          </p:cNvPr>
          <p:cNvCxnSpPr>
            <a:stCxn id="6" idx="6"/>
            <a:endCxn id="7" idx="3"/>
          </p:cNvCxnSpPr>
          <p:nvPr/>
        </p:nvCxnSpPr>
        <p:spPr>
          <a:xfrm rot="10800000" flipH="1">
            <a:off x="6886748" y="5611336"/>
            <a:ext cx="2127600" cy="3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35;p26">
            <a:extLst>
              <a:ext uri="{FF2B5EF4-FFF2-40B4-BE49-F238E27FC236}">
                <a16:creationId xmlns:a16="http://schemas.microsoft.com/office/drawing/2014/main" id="{79FA1C4B-E1EE-18F7-6286-C5321132707D}"/>
              </a:ext>
            </a:extLst>
          </p:cNvPr>
          <p:cNvCxnSpPr>
            <a:stCxn id="7" idx="0"/>
            <a:endCxn id="8" idx="5"/>
          </p:cNvCxnSpPr>
          <p:nvPr/>
        </p:nvCxnSpPr>
        <p:spPr>
          <a:xfrm rot="10800000">
            <a:off x="8818514" y="4180736"/>
            <a:ext cx="431600" cy="913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36;p26">
            <a:extLst>
              <a:ext uri="{FF2B5EF4-FFF2-40B4-BE49-F238E27FC236}">
                <a16:creationId xmlns:a16="http://schemas.microsoft.com/office/drawing/2014/main" id="{E2C2EAF5-84C3-DB88-D8C9-E5775BD74F01}"/>
              </a:ext>
            </a:extLst>
          </p:cNvPr>
          <p:cNvCxnSpPr>
            <a:stCxn id="6" idx="6"/>
            <a:endCxn id="8" idx="3"/>
          </p:cNvCxnSpPr>
          <p:nvPr/>
        </p:nvCxnSpPr>
        <p:spPr>
          <a:xfrm rot="10800000" flipH="1">
            <a:off x="6886748" y="4180936"/>
            <a:ext cx="1460000" cy="1434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237;p26">
            <a:extLst>
              <a:ext uri="{FF2B5EF4-FFF2-40B4-BE49-F238E27FC236}">
                <a16:creationId xmlns:a16="http://schemas.microsoft.com/office/drawing/2014/main" id="{67A599B8-6160-2B27-5F3C-3F54DD8694C3}"/>
              </a:ext>
            </a:extLst>
          </p:cNvPr>
          <p:cNvSpPr/>
          <p:nvPr/>
        </p:nvSpPr>
        <p:spPr>
          <a:xfrm>
            <a:off x="5761114" y="4348802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14</a:t>
            </a:r>
            <a:endParaRPr sz="16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" name="Google Shape;238;p26">
            <a:extLst>
              <a:ext uri="{FF2B5EF4-FFF2-40B4-BE49-F238E27FC236}">
                <a16:creationId xmlns:a16="http://schemas.microsoft.com/office/drawing/2014/main" id="{1C8FDC39-8316-4578-4D09-5C72FE10C206}"/>
              </a:ext>
            </a:extLst>
          </p:cNvPr>
          <p:cNvSpPr/>
          <p:nvPr/>
        </p:nvSpPr>
        <p:spPr>
          <a:xfrm>
            <a:off x="7444648" y="5639936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16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Google Shape;239;p26">
            <a:extLst>
              <a:ext uri="{FF2B5EF4-FFF2-40B4-BE49-F238E27FC236}">
                <a16:creationId xmlns:a16="http://schemas.microsoft.com/office/drawing/2014/main" id="{7939856C-76AD-467C-C380-7A3E7CB746ED}"/>
              </a:ext>
            </a:extLst>
          </p:cNvPr>
          <p:cNvSpPr/>
          <p:nvPr/>
        </p:nvSpPr>
        <p:spPr>
          <a:xfrm>
            <a:off x="9111148" y="4498336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 sz="16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Google Shape;240;p26">
            <a:extLst>
              <a:ext uri="{FF2B5EF4-FFF2-40B4-BE49-F238E27FC236}">
                <a16:creationId xmlns:a16="http://schemas.microsoft.com/office/drawing/2014/main" id="{9DEC2CFD-3751-DDE4-BAA6-421E2710AEE2}"/>
              </a:ext>
            </a:extLst>
          </p:cNvPr>
          <p:cNvSpPr/>
          <p:nvPr/>
        </p:nvSpPr>
        <p:spPr>
          <a:xfrm>
            <a:off x="7672548" y="4850736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7" name="Google Shape;241;p26">
            <a:extLst>
              <a:ext uri="{FF2B5EF4-FFF2-40B4-BE49-F238E27FC236}">
                <a16:creationId xmlns:a16="http://schemas.microsoft.com/office/drawing/2014/main" id="{CA999253-C2B5-B206-0381-9EAE1E846A57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5065614" y="3360536"/>
            <a:ext cx="3183600" cy="606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42;p26">
            <a:extLst>
              <a:ext uri="{FF2B5EF4-FFF2-40B4-BE49-F238E27FC236}">
                <a16:creationId xmlns:a16="http://schemas.microsoft.com/office/drawing/2014/main" id="{FE6D82D7-1C60-89B5-3F4E-D609214665B0}"/>
              </a:ext>
            </a:extLst>
          </p:cNvPr>
          <p:cNvSpPr/>
          <p:nvPr/>
        </p:nvSpPr>
        <p:spPr>
          <a:xfrm>
            <a:off x="6886748" y="3360536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15</a:t>
            </a:r>
            <a:endParaRPr sz="16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>
            <a:spLocks noGrp="1"/>
          </p:cNvSpPr>
          <p:nvPr>
            <p:ph type="title"/>
          </p:nvPr>
        </p:nvSpPr>
        <p:spPr>
          <a:xfrm>
            <a:off x="913051" y="4953000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5400" dirty="0">
                <a:latin typeface="Comfortaa" pitchFamily="2" charset="0"/>
              </a:rPr>
              <a:t>Топологично сортиране</a:t>
            </a:r>
            <a:endParaRPr sz="5400" dirty="0">
              <a:latin typeface="Comfortaa" pitchFamily="2" charset="0"/>
            </a:endParaRPr>
          </a:p>
        </p:txBody>
      </p:sp>
      <p:sp>
        <p:nvSpPr>
          <p:cNvPr id="332" name="Google Shape;332;p32"/>
          <p:cNvSpPr txBox="1">
            <a:spLocks noGrp="1"/>
          </p:cNvSpPr>
          <p:nvPr>
            <p:ph type="body" idx="1"/>
          </p:nvPr>
        </p:nvSpPr>
        <p:spPr>
          <a:xfrm>
            <a:off x="913051" y="5754968"/>
            <a:ext cx="10366000" cy="7192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bg-BG" dirty="0">
                <a:solidFill>
                  <a:schemeClr val="tx1"/>
                </a:solidFill>
                <a:latin typeface="Comfortaa" pitchFamily="2" charset="0"/>
              </a:rPr>
              <a:t>Графи</a:t>
            </a:r>
            <a:endParaRPr dirty="0">
              <a:solidFill>
                <a:schemeClr val="tx1"/>
              </a:solidFill>
              <a:latin typeface="Comfortaa" pitchFamily="2" charset="0"/>
            </a:endParaRPr>
          </a:p>
        </p:txBody>
      </p:sp>
      <p:pic>
        <p:nvPicPr>
          <p:cNvPr id="333" name="Google Shape;333;p32"/>
          <p:cNvPicPr preferRelativeResize="0"/>
          <p:nvPr/>
        </p:nvPicPr>
        <p:blipFill>
          <a:blip r:embed="rId3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8851" y="609562"/>
            <a:ext cx="2614297" cy="3983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>
            <a:spLocks noGrp="1"/>
          </p:cNvSpPr>
          <p:nvPr>
            <p:ph type="title"/>
          </p:nvPr>
        </p:nvSpPr>
        <p:spPr>
          <a:xfrm>
            <a:off x="1023195" y="540800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Топологично сортиране</a:t>
            </a:r>
            <a:endParaRPr dirty="0">
              <a:latin typeface="Comfortaa" pitchFamily="2" charset="0"/>
            </a:endParaRPr>
          </a:p>
        </p:txBody>
      </p:sp>
      <p:sp>
        <p:nvSpPr>
          <p:cNvPr id="339" name="Google Shape;339;p33"/>
          <p:cNvSpPr txBox="1">
            <a:spLocks noGrp="1"/>
          </p:cNvSpPr>
          <p:nvPr>
            <p:ph type="body" idx="1"/>
          </p:nvPr>
        </p:nvSpPr>
        <p:spPr>
          <a:xfrm>
            <a:off x="1023195" y="1484066"/>
            <a:ext cx="10420634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Топологично сортиране (подреждане) на ориентиран граф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Линейно подреждане на върховете му, така че за всяко насочено ребро от върха u до връх v, u идва преди v в подреждането.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Пример: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7 → 5 → 3 → 11 → 8 → 2 → 9 → 10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3 → 5 → 7 → 8 → 11 → 2 → 9 → 10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5 → 7 → 3 → 8 → 11 → 10 → 9 → 2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spcBef>
                <a:spcPts val="800"/>
              </a:spcBef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340" name="Google Shape;340;p33"/>
          <p:cNvSpPr/>
          <p:nvPr/>
        </p:nvSpPr>
        <p:spPr>
          <a:xfrm>
            <a:off x="7703807" y="3347606"/>
            <a:ext cx="577600" cy="4012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 sz="16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1" name="Google Shape;341;p33"/>
          <p:cNvSpPr/>
          <p:nvPr/>
        </p:nvSpPr>
        <p:spPr>
          <a:xfrm>
            <a:off x="7021741" y="3964073"/>
            <a:ext cx="577600" cy="4012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2" name="Google Shape;342;p33"/>
          <p:cNvSpPr/>
          <p:nvPr/>
        </p:nvSpPr>
        <p:spPr>
          <a:xfrm>
            <a:off x="7955607" y="4365273"/>
            <a:ext cx="668800" cy="4816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3" name="Google Shape;343;p33"/>
          <p:cNvSpPr/>
          <p:nvPr/>
        </p:nvSpPr>
        <p:spPr>
          <a:xfrm>
            <a:off x="9456741" y="3093973"/>
            <a:ext cx="577600" cy="4012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8961141" y="3964073"/>
            <a:ext cx="668800" cy="4012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9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9952341" y="4505240"/>
            <a:ext cx="577600" cy="4012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7775507" y="5145206"/>
            <a:ext cx="577600" cy="4012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9114407" y="5218573"/>
            <a:ext cx="668800" cy="4012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48" name="Google Shape;348;p33"/>
          <p:cNvCxnSpPr>
            <a:stCxn id="340" idx="6"/>
            <a:endCxn id="343" idx="2"/>
          </p:cNvCxnSpPr>
          <p:nvPr/>
        </p:nvCxnSpPr>
        <p:spPr>
          <a:xfrm rot="10800000" flipH="1">
            <a:off x="8281407" y="3294606"/>
            <a:ext cx="1175200" cy="253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9" name="Google Shape;349;p33"/>
          <p:cNvCxnSpPr>
            <a:stCxn id="340" idx="4"/>
            <a:endCxn id="342" idx="0"/>
          </p:cNvCxnSpPr>
          <p:nvPr/>
        </p:nvCxnSpPr>
        <p:spPr>
          <a:xfrm>
            <a:off x="7992607" y="3748806"/>
            <a:ext cx="297200" cy="6164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" name="Google Shape;350;p33"/>
          <p:cNvCxnSpPr>
            <a:stCxn id="341" idx="5"/>
            <a:endCxn id="342" idx="1"/>
          </p:cNvCxnSpPr>
          <p:nvPr/>
        </p:nvCxnSpPr>
        <p:spPr>
          <a:xfrm>
            <a:off x="7514753" y="4306518"/>
            <a:ext cx="538800" cy="129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" name="Google Shape;351;p33"/>
          <p:cNvCxnSpPr>
            <a:stCxn id="342" idx="6"/>
            <a:endCxn id="344" idx="3"/>
          </p:cNvCxnSpPr>
          <p:nvPr/>
        </p:nvCxnSpPr>
        <p:spPr>
          <a:xfrm rot="10800000" flipH="1">
            <a:off x="8624407" y="4306473"/>
            <a:ext cx="434800" cy="299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" name="Google Shape;352;p33"/>
          <p:cNvCxnSpPr>
            <a:stCxn id="343" idx="4"/>
            <a:endCxn id="344" idx="7"/>
          </p:cNvCxnSpPr>
          <p:nvPr/>
        </p:nvCxnSpPr>
        <p:spPr>
          <a:xfrm flipH="1">
            <a:off x="9531941" y="3495173"/>
            <a:ext cx="213600" cy="527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" name="Google Shape;353;p33"/>
          <p:cNvCxnSpPr>
            <a:stCxn id="345" idx="0"/>
            <a:endCxn id="343" idx="5"/>
          </p:cNvCxnSpPr>
          <p:nvPr/>
        </p:nvCxnSpPr>
        <p:spPr>
          <a:xfrm rot="10800000">
            <a:off x="9949941" y="3436440"/>
            <a:ext cx="291200" cy="1068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" name="Google Shape;354;p33"/>
          <p:cNvCxnSpPr>
            <a:stCxn id="345" idx="3"/>
            <a:endCxn id="347" idx="7"/>
          </p:cNvCxnSpPr>
          <p:nvPr/>
        </p:nvCxnSpPr>
        <p:spPr>
          <a:xfrm flipH="1">
            <a:off x="9685329" y="4847685"/>
            <a:ext cx="351600" cy="429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33"/>
          <p:cNvCxnSpPr>
            <a:stCxn id="342" idx="5"/>
            <a:endCxn id="347" idx="1"/>
          </p:cNvCxnSpPr>
          <p:nvPr/>
        </p:nvCxnSpPr>
        <p:spPr>
          <a:xfrm>
            <a:off x="8526463" y="4776344"/>
            <a:ext cx="686000" cy="500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33"/>
          <p:cNvCxnSpPr>
            <a:stCxn id="342" idx="4"/>
            <a:endCxn id="346" idx="0"/>
          </p:cNvCxnSpPr>
          <p:nvPr/>
        </p:nvCxnSpPr>
        <p:spPr>
          <a:xfrm flipH="1">
            <a:off x="8064407" y="4846873"/>
            <a:ext cx="225600" cy="2984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>
            <a:spLocks noGrp="1"/>
          </p:cNvSpPr>
          <p:nvPr>
            <p:ph type="title"/>
          </p:nvPr>
        </p:nvSpPr>
        <p:spPr>
          <a:xfrm>
            <a:off x="1287890" y="1068614"/>
            <a:ext cx="8144868" cy="143997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bg-BG" dirty="0">
                <a:latin typeface="Comfortaa" pitchFamily="2" charset="0"/>
              </a:rPr>
              <a:t>Правила при т</a:t>
            </a:r>
            <a:r>
              <a:rPr lang="en" dirty="0">
                <a:latin typeface="Comfortaa" pitchFamily="2" charset="0"/>
              </a:rPr>
              <a:t>опологично сортиране</a:t>
            </a:r>
            <a:endParaRPr dirty="0">
              <a:latin typeface="Comfortaa" pitchFamily="2" charset="0"/>
            </a:endParaRPr>
          </a:p>
        </p:txBody>
      </p:sp>
      <p:sp>
        <p:nvSpPr>
          <p:cNvPr id="362" name="Google Shape;362;p34"/>
          <p:cNvSpPr txBox="1">
            <a:spLocks noGrp="1"/>
          </p:cNvSpPr>
          <p:nvPr>
            <p:ph type="body" idx="1"/>
          </p:nvPr>
        </p:nvSpPr>
        <p:spPr>
          <a:xfrm>
            <a:off x="1287890" y="2698540"/>
            <a:ext cx="9528500" cy="2848878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Топологично сортиране не може да бъде направено при: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57189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неориентиран граф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57189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цикличен граф 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Сортирането не е уникално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Съществуват различни сортирания и те дават различни резултати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ctrTitle"/>
          </p:nvPr>
        </p:nvSpPr>
        <p:spPr>
          <a:xfrm>
            <a:off x="0" y="7051"/>
            <a:ext cx="12192000" cy="891600"/>
          </a:xfrm>
        </p:spPr>
        <p:txBody>
          <a:bodyPr>
            <a:noAutofit/>
          </a:bodyPr>
          <a:lstStyle/>
          <a:p>
            <a:r>
              <a:rPr lang="ru-RU" sz="3600" dirty="0">
                <a:latin typeface="Comfortaa" pitchFamily="2" charset="0"/>
              </a:rPr>
              <a:t>Стъпка 1. Намираме възел без входящи ребра</a:t>
            </a:r>
          </a:p>
        </p:txBody>
      </p:sp>
      <p:sp>
        <p:nvSpPr>
          <p:cNvPr id="368" name="Google Shape;368;p35"/>
          <p:cNvSpPr/>
          <p:nvPr/>
        </p:nvSpPr>
        <p:spPr>
          <a:xfrm>
            <a:off x="3517533" y="2289933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9" name="Google Shape;369;p35"/>
          <p:cNvSpPr/>
          <p:nvPr/>
        </p:nvSpPr>
        <p:spPr>
          <a:xfrm>
            <a:off x="5583267" y="2044567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0" name="Google Shape;370;p35"/>
          <p:cNvSpPr/>
          <p:nvPr/>
        </p:nvSpPr>
        <p:spPr>
          <a:xfrm>
            <a:off x="7347033" y="2346567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1" name="Google Shape;371;p35"/>
          <p:cNvSpPr/>
          <p:nvPr/>
        </p:nvSpPr>
        <p:spPr>
          <a:xfrm>
            <a:off x="3820233" y="4120400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2" name="Google Shape;372;p35"/>
          <p:cNvSpPr/>
          <p:nvPr/>
        </p:nvSpPr>
        <p:spPr>
          <a:xfrm>
            <a:off x="5446800" y="3647133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7130367" y="4120400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3422267" y="1200851"/>
            <a:ext cx="2950800" cy="661600"/>
          </a:xfrm>
          <a:prstGeom prst="wedgeRectCallout">
            <a:avLst>
              <a:gd name="adj1" fmla="val -29970"/>
              <a:gd name="adj2" fmla="val 9855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Възелът A е единственият възел без входящи ребра</a:t>
            </a:r>
            <a:endParaRPr sz="140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2065667" y="2360733"/>
            <a:ext cx="1251200" cy="4368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cxnSp>
        <p:nvCxnSpPr>
          <p:cNvPr id="376" name="Google Shape;376;p35"/>
          <p:cNvCxnSpPr>
            <a:stCxn id="368" idx="6"/>
            <a:endCxn id="369" idx="2"/>
          </p:cNvCxnSpPr>
          <p:nvPr/>
        </p:nvCxnSpPr>
        <p:spPr>
          <a:xfrm rot="10800000" flipH="1">
            <a:off x="4166733" y="2333933"/>
            <a:ext cx="1416400" cy="245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" name="Google Shape;377;p35"/>
          <p:cNvCxnSpPr>
            <a:stCxn id="368" idx="4"/>
            <a:endCxn id="371" idx="0"/>
          </p:cNvCxnSpPr>
          <p:nvPr/>
        </p:nvCxnSpPr>
        <p:spPr>
          <a:xfrm>
            <a:off x="3842133" y="2868333"/>
            <a:ext cx="302800" cy="1252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" name="Google Shape;378;p35"/>
          <p:cNvCxnSpPr>
            <a:stCxn id="369" idx="4"/>
            <a:endCxn id="372" idx="0"/>
          </p:cNvCxnSpPr>
          <p:nvPr/>
        </p:nvCxnSpPr>
        <p:spPr>
          <a:xfrm flipH="1">
            <a:off x="5771467" y="2622967"/>
            <a:ext cx="136400" cy="1024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" name="Google Shape;379;p35"/>
          <p:cNvCxnSpPr>
            <a:stCxn id="369" idx="6"/>
            <a:endCxn id="370" idx="2"/>
          </p:cNvCxnSpPr>
          <p:nvPr/>
        </p:nvCxnSpPr>
        <p:spPr>
          <a:xfrm>
            <a:off x="6232467" y="2333767"/>
            <a:ext cx="1114400" cy="302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35"/>
          <p:cNvCxnSpPr>
            <a:stCxn id="370" idx="3"/>
            <a:endCxn id="372" idx="7"/>
          </p:cNvCxnSpPr>
          <p:nvPr/>
        </p:nvCxnSpPr>
        <p:spPr>
          <a:xfrm flipH="1">
            <a:off x="6000907" y="2840261"/>
            <a:ext cx="1441200" cy="891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35"/>
          <p:cNvCxnSpPr>
            <a:stCxn id="372" idx="6"/>
            <a:endCxn id="373" idx="1"/>
          </p:cNvCxnSpPr>
          <p:nvPr/>
        </p:nvCxnSpPr>
        <p:spPr>
          <a:xfrm>
            <a:off x="6096000" y="3936333"/>
            <a:ext cx="1129600" cy="268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35"/>
          <p:cNvCxnSpPr>
            <a:cxnSpLocks/>
            <a:stCxn id="371" idx="6"/>
            <a:endCxn id="373" idx="2"/>
          </p:cNvCxnSpPr>
          <p:nvPr/>
        </p:nvCxnSpPr>
        <p:spPr>
          <a:xfrm>
            <a:off x="4469433" y="4409600"/>
            <a:ext cx="2660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35"/>
          <p:cNvCxnSpPr>
            <a:stCxn id="372" idx="2"/>
            <a:endCxn id="371" idx="7"/>
          </p:cNvCxnSpPr>
          <p:nvPr/>
        </p:nvCxnSpPr>
        <p:spPr>
          <a:xfrm flipH="1">
            <a:off x="4374400" y="3936333"/>
            <a:ext cx="1072400" cy="268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4" name="Google Shape;384;p35"/>
          <p:cNvSpPr txBox="1"/>
          <p:nvPr/>
        </p:nvSpPr>
        <p:spPr>
          <a:xfrm>
            <a:off x="3956033" y="5350200"/>
            <a:ext cx="377600" cy="5784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L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4650700" y="5421000"/>
            <a:ext cx="2124800" cy="436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959" y="733260"/>
            <a:ext cx="10515600" cy="1325563"/>
          </a:xfrm>
        </p:spPr>
        <p:txBody>
          <a:bodyPr>
            <a:normAutofit/>
          </a:bodyPr>
          <a:lstStyle/>
          <a:p>
            <a:r>
              <a:rPr lang="bg-BG" b="1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57959" y="2058823"/>
            <a:ext cx="10515600" cy="42177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400" dirty="0">
                <a:latin typeface="Comfortaa" pitchFamily="2" charset="0"/>
              </a:rPr>
              <a:t>Начини на представяне на графите. Компоненти на свързаност</a:t>
            </a:r>
          </a:p>
          <a:p>
            <a:pPr lvl="1">
              <a:lnSpc>
                <a:spcPct val="100000"/>
              </a:lnSpc>
            </a:pPr>
            <a:r>
              <a:rPr lang="ru-RU" sz="2000" dirty="0">
                <a:latin typeface="Comfortaa" pitchFamily="2" charset="0"/>
              </a:rPr>
              <a:t>Упражнения: намиране на компоненти на свързаност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400" dirty="0">
                <a:latin typeface="Comfortaa" pitchFamily="2" charset="0"/>
              </a:rPr>
              <a:t>Топологично сортиране</a:t>
            </a:r>
          </a:p>
          <a:p>
            <a:pPr lvl="1">
              <a:lnSpc>
                <a:spcPct val="100000"/>
              </a:lnSpc>
            </a:pPr>
            <a:r>
              <a:rPr lang="ru-RU" sz="2000" dirty="0">
                <a:latin typeface="Comfortaa" pitchFamily="2" charset="0"/>
              </a:rPr>
              <a:t>Упражнения: топологично сортиране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400" dirty="0">
                <a:latin typeface="Comfortaa" pitchFamily="2" charset="0"/>
              </a:rPr>
              <a:t>Пътища в граф, алгоритъм на Дейкстра</a:t>
            </a:r>
          </a:p>
          <a:p>
            <a:pPr lvl="1">
              <a:lnSpc>
                <a:spcPct val="100000"/>
              </a:lnSpc>
            </a:pPr>
            <a:r>
              <a:rPr lang="ru-RU" sz="2000" dirty="0">
                <a:latin typeface="Comfortaa" pitchFamily="2" charset="0"/>
              </a:rPr>
              <a:t>Упражнения: пътища в граф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400" dirty="0">
                <a:latin typeface="Comfortaa" pitchFamily="2" charset="0"/>
              </a:rPr>
              <a:t>Други алгоритми върху графи</a:t>
            </a:r>
          </a:p>
          <a:p>
            <a:pPr lvl="1">
              <a:lnSpc>
                <a:spcPct val="100000"/>
              </a:lnSpc>
            </a:pPr>
            <a:r>
              <a:rPr lang="ru-RU" sz="2000" dirty="0">
                <a:latin typeface="Comfortaa" pitchFamily="2" charset="0"/>
              </a:rPr>
              <a:t>Упражнения: други алгоритми върху графи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lang="ru-RU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51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ctrTitle"/>
          </p:nvPr>
        </p:nvSpPr>
        <p:spPr>
          <a:xfrm>
            <a:off x="94782" y="0"/>
            <a:ext cx="11812249" cy="1407350"/>
          </a:xfrm>
        </p:spPr>
        <p:txBody>
          <a:bodyPr>
            <a:noAutofit/>
          </a:bodyPr>
          <a:lstStyle/>
          <a:p>
            <a:r>
              <a:rPr lang="ru-RU" sz="3600" dirty="0">
                <a:latin typeface="Comfortaa" pitchFamily="2" charset="0"/>
              </a:rPr>
              <a:t>Стъпка 2. Премахваме възел А и съответните му ребра</a:t>
            </a:r>
          </a:p>
        </p:txBody>
      </p:sp>
      <p:sp>
        <p:nvSpPr>
          <p:cNvPr id="368" name="Google Shape;368;p35"/>
          <p:cNvSpPr/>
          <p:nvPr/>
        </p:nvSpPr>
        <p:spPr>
          <a:xfrm>
            <a:off x="3517533" y="2289933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9" name="Google Shape;369;p35"/>
          <p:cNvSpPr/>
          <p:nvPr/>
        </p:nvSpPr>
        <p:spPr>
          <a:xfrm>
            <a:off x="5583267" y="2044567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0" name="Google Shape;370;p35"/>
          <p:cNvSpPr/>
          <p:nvPr/>
        </p:nvSpPr>
        <p:spPr>
          <a:xfrm>
            <a:off x="7347033" y="2346567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1" name="Google Shape;371;p35"/>
          <p:cNvSpPr/>
          <p:nvPr/>
        </p:nvSpPr>
        <p:spPr>
          <a:xfrm>
            <a:off x="3820233" y="4120400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2" name="Google Shape;372;p35"/>
          <p:cNvSpPr/>
          <p:nvPr/>
        </p:nvSpPr>
        <p:spPr>
          <a:xfrm>
            <a:off x="5446800" y="3647133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7130367" y="4120400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76" name="Google Shape;376;p35"/>
          <p:cNvCxnSpPr>
            <a:stCxn id="368" idx="6"/>
            <a:endCxn id="369" idx="2"/>
          </p:cNvCxnSpPr>
          <p:nvPr/>
        </p:nvCxnSpPr>
        <p:spPr>
          <a:xfrm rot="10800000" flipH="1">
            <a:off x="4166733" y="2333933"/>
            <a:ext cx="1416400" cy="245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" name="Google Shape;377;p35"/>
          <p:cNvCxnSpPr>
            <a:stCxn id="368" idx="4"/>
            <a:endCxn id="371" idx="0"/>
          </p:cNvCxnSpPr>
          <p:nvPr/>
        </p:nvCxnSpPr>
        <p:spPr>
          <a:xfrm>
            <a:off x="3842133" y="2868333"/>
            <a:ext cx="302800" cy="1252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" name="Google Shape;378;p35"/>
          <p:cNvCxnSpPr>
            <a:stCxn id="369" idx="4"/>
            <a:endCxn id="372" idx="0"/>
          </p:cNvCxnSpPr>
          <p:nvPr/>
        </p:nvCxnSpPr>
        <p:spPr>
          <a:xfrm flipH="1">
            <a:off x="5771467" y="2622967"/>
            <a:ext cx="136400" cy="1024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" name="Google Shape;379;p35"/>
          <p:cNvCxnSpPr>
            <a:stCxn id="369" idx="6"/>
            <a:endCxn id="370" idx="2"/>
          </p:cNvCxnSpPr>
          <p:nvPr/>
        </p:nvCxnSpPr>
        <p:spPr>
          <a:xfrm>
            <a:off x="6232467" y="2333767"/>
            <a:ext cx="1114400" cy="302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35"/>
          <p:cNvCxnSpPr>
            <a:stCxn id="370" idx="3"/>
            <a:endCxn id="372" idx="7"/>
          </p:cNvCxnSpPr>
          <p:nvPr/>
        </p:nvCxnSpPr>
        <p:spPr>
          <a:xfrm flipH="1">
            <a:off x="6000907" y="2840261"/>
            <a:ext cx="1441200" cy="891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35"/>
          <p:cNvCxnSpPr>
            <a:stCxn id="372" idx="6"/>
            <a:endCxn id="373" idx="1"/>
          </p:cNvCxnSpPr>
          <p:nvPr/>
        </p:nvCxnSpPr>
        <p:spPr>
          <a:xfrm>
            <a:off x="6096000" y="3936333"/>
            <a:ext cx="1129600" cy="268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35"/>
          <p:cNvCxnSpPr>
            <a:cxnSpLocks/>
            <a:stCxn id="371" idx="6"/>
            <a:endCxn id="373" idx="2"/>
          </p:cNvCxnSpPr>
          <p:nvPr/>
        </p:nvCxnSpPr>
        <p:spPr>
          <a:xfrm>
            <a:off x="4469433" y="4409600"/>
            <a:ext cx="2660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35"/>
          <p:cNvCxnSpPr>
            <a:stCxn id="372" idx="2"/>
            <a:endCxn id="371" idx="7"/>
          </p:cNvCxnSpPr>
          <p:nvPr/>
        </p:nvCxnSpPr>
        <p:spPr>
          <a:xfrm flipH="1">
            <a:off x="4374400" y="3936333"/>
            <a:ext cx="1072400" cy="268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4" name="Google Shape;384;p35"/>
          <p:cNvSpPr txBox="1"/>
          <p:nvPr/>
        </p:nvSpPr>
        <p:spPr>
          <a:xfrm>
            <a:off x="3956033" y="5350200"/>
            <a:ext cx="377600" cy="5784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L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4650700" y="5421000"/>
            <a:ext cx="2124800" cy="436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Google Shape;407;p36">
            <a:extLst>
              <a:ext uri="{FF2B5EF4-FFF2-40B4-BE49-F238E27FC236}">
                <a16:creationId xmlns:a16="http://schemas.microsoft.com/office/drawing/2014/main" id="{C9E4525D-68DE-35A7-C3BF-E3425BFB45F8}"/>
              </a:ext>
            </a:extLst>
          </p:cNvPr>
          <p:cNvSpPr/>
          <p:nvPr/>
        </p:nvSpPr>
        <p:spPr>
          <a:xfrm>
            <a:off x="2215599" y="2425800"/>
            <a:ext cx="1182000" cy="35028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A9F390B6-FA9C-8EBC-04CF-3394D1B87CFC}"/>
              </a:ext>
            </a:extLst>
          </p:cNvPr>
          <p:cNvSpPr/>
          <p:nvPr/>
        </p:nvSpPr>
        <p:spPr>
          <a:xfrm rot="2747801">
            <a:off x="3425098" y="2175194"/>
            <a:ext cx="794479" cy="807878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52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/>
          <p:nvPr/>
        </p:nvSpPr>
        <p:spPr>
          <a:xfrm>
            <a:off x="5583267" y="2044567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0" name="Google Shape;370;p35"/>
          <p:cNvSpPr/>
          <p:nvPr/>
        </p:nvSpPr>
        <p:spPr>
          <a:xfrm>
            <a:off x="7347033" y="2346567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1" name="Google Shape;371;p35"/>
          <p:cNvSpPr/>
          <p:nvPr/>
        </p:nvSpPr>
        <p:spPr>
          <a:xfrm>
            <a:off x="3820233" y="4120400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2" name="Google Shape;372;p35"/>
          <p:cNvSpPr/>
          <p:nvPr/>
        </p:nvSpPr>
        <p:spPr>
          <a:xfrm>
            <a:off x="5446800" y="3647133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7130367" y="4120400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78" name="Google Shape;378;p35"/>
          <p:cNvCxnSpPr>
            <a:stCxn id="369" idx="4"/>
            <a:endCxn id="372" idx="0"/>
          </p:cNvCxnSpPr>
          <p:nvPr/>
        </p:nvCxnSpPr>
        <p:spPr>
          <a:xfrm flipH="1">
            <a:off x="5771467" y="2622967"/>
            <a:ext cx="136400" cy="1024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" name="Google Shape;379;p35"/>
          <p:cNvCxnSpPr>
            <a:stCxn id="369" idx="6"/>
            <a:endCxn id="370" idx="2"/>
          </p:cNvCxnSpPr>
          <p:nvPr/>
        </p:nvCxnSpPr>
        <p:spPr>
          <a:xfrm>
            <a:off x="6232467" y="2333767"/>
            <a:ext cx="1114400" cy="302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35"/>
          <p:cNvCxnSpPr>
            <a:stCxn id="370" idx="3"/>
            <a:endCxn id="372" idx="7"/>
          </p:cNvCxnSpPr>
          <p:nvPr/>
        </p:nvCxnSpPr>
        <p:spPr>
          <a:xfrm flipH="1">
            <a:off x="6000907" y="2840261"/>
            <a:ext cx="1441200" cy="891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35"/>
          <p:cNvCxnSpPr>
            <a:stCxn id="372" idx="6"/>
            <a:endCxn id="373" idx="1"/>
          </p:cNvCxnSpPr>
          <p:nvPr/>
        </p:nvCxnSpPr>
        <p:spPr>
          <a:xfrm>
            <a:off x="6096000" y="3936333"/>
            <a:ext cx="1129600" cy="268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35"/>
          <p:cNvCxnSpPr>
            <a:cxnSpLocks/>
            <a:stCxn id="371" idx="6"/>
            <a:endCxn id="373" idx="2"/>
          </p:cNvCxnSpPr>
          <p:nvPr/>
        </p:nvCxnSpPr>
        <p:spPr>
          <a:xfrm>
            <a:off x="4469433" y="4409600"/>
            <a:ext cx="2660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35"/>
          <p:cNvCxnSpPr>
            <a:stCxn id="372" idx="2"/>
            <a:endCxn id="371" idx="7"/>
          </p:cNvCxnSpPr>
          <p:nvPr/>
        </p:nvCxnSpPr>
        <p:spPr>
          <a:xfrm flipH="1">
            <a:off x="4374400" y="3936333"/>
            <a:ext cx="1072400" cy="268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4" name="Google Shape;384;p35"/>
          <p:cNvSpPr txBox="1"/>
          <p:nvPr/>
        </p:nvSpPr>
        <p:spPr>
          <a:xfrm>
            <a:off x="3956033" y="5350200"/>
            <a:ext cx="377600" cy="5784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L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4650700" y="5421000"/>
            <a:ext cx="2124800" cy="436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412;p37">
            <a:extLst>
              <a:ext uri="{FF2B5EF4-FFF2-40B4-BE49-F238E27FC236}">
                <a16:creationId xmlns:a16="http://schemas.microsoft.com/office/drawing/2014/main" id="{19CD070A-F300-0897-2FE2-EB6B32A8233A}"/>
              </a:ext>
            </a:extLst>
          </p:cNvPr>
          <p:cNvSpPr txBox="1">
            <a:spLocks/>
          </p:cNvSpPr>
          <p:nvPr/>
        </p:nvSpPr>
        <p:spPr>
          <a:xfrm>
            <a:off x="0" y="40333"/>
            <a:ext cx="12127043" cy="111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Comfortaa" pitchFamily="2" charset="0"/>
              </a:rPr>
              <a:t>Стъпка 3. Намираме възел без входящи ребра</a:t>
            </a:r>
          </a:p>
        </p:txBody>
      </p:sp>
      <p:sp>
        <p:nvSpPr>
          <p:cNvPr id="7" name="Google Shape;418;p37">
            <a:extLst>
              <a:ext uri="{FF2B5EF4-FFF2-40B4-BE49-F238E27FC236}">
                <a16:creationId xmlns:a16="http://schemas.microsoft.com/office/drawing/2014/main" id="{EE83AD97-E98A-81A5-9EA7-30010F134942}"/>
              </a:ext>
            </a:extLst>
          </p:cNvPr>
          <p:cNvSpPr/>
          <p:nvPr/>
        </p:nvSpPr>
        <p:spPr>
          <a:xfrm>
            <a:off x="5539341" y="1013210"/>
            <a:ext cx="2950800" cy="661600"/>
          </a:xfrm>
          <a:prstGeom prst="wedgeRectCallout">
            <a:avLst>
              <a:gd name="adj1" fmla="val -29970"/>
              <a:gd name="adj2" fmla="val 9855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 dirty="0">
                <a:latin typeface="Comfortaa" pitchFamily="2" charset="0"/>
                <a:ea typeface="Cambria"/>
                <a:cs typeface="Cambria"/>
                <a:sym typeface="Cambria"/>
              </a:rPr>
              <a:t>Възелът В е единственият възел без входящи ребра</a:t>
            </a:r>
            <a:endParaRPr sz="1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" name="Google Shape;419;p37">
            <a:extLst>
              <a:ext uri="{FF2B5EF4-FFF2-40B4-BE49-F238E27FC236}">
                <a16:creationId xmlns:a16="http://schemas.microsoft.com/office/drawing/2014/main" id="{E903BBA6-1B57-1DAF-01BE-04AC150BA20E}"/>
              </a:ext>
            </a:extLst>
          </p:cNvPr>
          <p:cNvSpPr/>
          <p:nvPr/>
        </p:nvSpPr>
        <p:spPr>
          <a:xfrm>
            <a:off x="4169767" y="2115367"/>
            <a:ext cx="1251200" cy="4368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3857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/>
          <p:nvPr/>
        </p:nvSpPr>
        <p:spPr>
          <a:xfrm>
            <a:off x="5583267" y="2044567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0" name="Google Shape;370;p35"/>
          <p:cNvSpPr/>
          <p:nvPr/>
        </p:nvSpPr>
        <p:spPr>
          <a:xfrm>
            <a:off x="7347033" y="2346567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1" name="Google Shape;371;p35"/>
          <p:cNvSpPr/>
          <p:nvPr/>
        </p:nvSpPr>
        <p:spPr>
          <a:xfrm>
            <a:off x="3820233" y="4120400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2" name="Google Shape;372;p35"/>
          <p:cNvSpPr/>
          <p:nvPr/>
        </p:nvSpPr>
        <p:spPr>
          <a:xfrm>
            <a:off x="5446800" y="3647133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7130367" y="4120400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78" name="Google Shape;378;p35"/>
          <p:cNvCxnSpPr>
            <a:stCxn id="369" idx="4"/>
            <a:endCxn id="372" idx="0"/>
          </p:cNvCxnSpPr>
          <p:nvPr/>
        </p:nvCxnSpPr>
        <p:spPr>
          <a:xfrm flipH="1">
            <a:off x="5771467" y="2622967"/>
            <a:ext cx="136400" cy="1024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" name="Google Shape;379;p35"/>
          <p:cNvCxnSpPr>
            <a:stCxn id="369" idx="6"/>
            <a:endCxn id="370" idx="2"/>
          </p:cNvCxnSpPr>
          <p:nvPr/>
        </p:nvCxnSpPr>
        <p:spPr>
          <a:xfrm>
            <a:off x="6232467" y="2333767"/>
            <a:ext cx="1114400" cy="302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35"/>
          <p:cNvCxnSpPr>
            <a:stCxn id="370" idx="3"/>
            <a:endCxn id="372" idx="7"/>
          </p:cNvCxnSpPr>
          <p:nvPr/>
        </p:nvCxnSpPr>
        <p:spPr>
          <a:xfrm flipH="1">
            <a:off x="6000907" y="2840261"/>
            <a:ext cx="1441200" cy="891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35"/>
          <p:cNvCxnSpPr>
            <a:stCxn id="372" idx="6"/>
            <a:endCxn id="373" idx="1"/>
          </p:cNvCxnSpPr>
          <p:nvPr/>
        </p:nvCxnSpPr>
        <p:spPr>
          <a:xfrm>
            <a:off x="6096000" y="3936333"/>
            <a:ext cx="1129600" cy="268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35"/>
          <p:cNvCxnSpPr>
            <a:cxnSpLocks/>
            <a:stCxn id="371" idx="6"/>
            <a:endCxn id="373" idx="2"/>
          </p:cNvCxnSpPr>
          <p:nvPr/>
        </p:nvCxnSpPr>
        <p:spPr>
          <a:xfrm>
            <a:off x="4469433" y="4409600"/>
            <a:ext cx="2660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35"/>
          <p:cNvCxnSpPr>
            <a:stCxn id="372" idx="2"/>
            <a:endCxn id="371" idx="7"/>
          </p:cNvCxnSpPr>
          <p:nvPr/>
        </p:nvCxnSpPr>
        <p:spPr>
          <a:xfrm flipH="1">
            <a:off x="4374400" y="3936333"/>
            <a:ext cx="1072400" cy="268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4" name="Google Shape;384;p35"/>
          <p:cNvSpPr txBox="1"/>
          <p:nvPr/>
        </p:nvSpPr>
        <p:spPr>
          <a:xfrm>
            <a:off x="3956033" y="5350200"/>
            <a:ext cx="377600" cy="5784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L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4650700" y="5421000"/>
            <a:ext cx="2124800" cy="436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A, B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412;p37">
            <a:extLst>
              <a:ext uri="{FF2B5EF4-FFF2-40B4-BE49-F238E27FC236}">
                <a16:creationId xmlns:a16="http://schemas.microsoft.com/office/drawing/2014/main" id="{19CD070A-F300-0897-2FE2-EB6B32A8233A}"/>
              </a:ext>
            </a:extLst>
          </p:cNvPr>
          <p:cNvSpPr txBox="1">
            <a:spLocks/>
          </p:cNvSpPr>
          <p:nvPr/>
        </p:nvSpPr>
        <p:spPr>
          <a:xfrm>
            <a:off x="0" y="40332"/>
            <a:ext cx="12127043" cy="139380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Comfortaa" pitchFamily="2" charset="0"/>
              </a:rPr>
              <a:t>Стъпка 4. Премахваме възел В и съответните му ребра</a:t>
            </a: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2F4537F3-225F-2D91-FBAE-A633C0566BC2}"/>
              </a:ext>
            </a:extLst>
          </p:cNvPr>
          <p:cNvSpPr/>
          <p:nvPr/>
        </p:nvSpPr>
        <p:spPr>
          <a:xfrm rot="2747801">
            <a:off x="5500874" y="1942628"/>
            <a:ext cx="794479" cy="807878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407;p36">
            <a:extLst>
              <a:ext uri="{FF2B5EF4-FFF2-40B4-BE49-F238E27FC236}">
                <a16:creationId xmlns:a16="http://schemas.microsoft.com/office/drawing/2014/main" id="{616B7A88-41B6-CD17-98B9-34172BDF742F}"/>
              </a:ext>
            </a:extLst>
          </p:cNvPr>
          <p:cNvSpPr/>
          <p:nvPr/>
        </p:nvSpPr>
        <p:spPr>
          <a:xfrm>
            <a:off x="2507300" y="2241030"/>
            <a:ext cx="1182000" cy="368757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47055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/>
          <p:nvPr/>
        </p:nvSpPr>
        <p:spPr>
          <a:xfrm>
            <a:off x="7347033" y="2346567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1" name="Google Shape;371;p35"/>
          <p:cNvSpPr/>
          <p:nvPr/>
        </p:nvSpPr>
        <p:spPr>
          <a:xfrm>
            <a:off x="3820233" y="4120400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2" name="Google Shape;372;p35"/>
          <p:cNvSpPr/>
          <p:nvPr/>
        </p:nvSpPr>
        <p:spPr>
          <a:xfrm>
            <a:off x="5446800" y="3647133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7130367" y="4120400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80" name="Google Shape;380;p35"/>
          <p:cNvCxnSpPr>
            <a:stCxn id="370" idx="3"/>
            <a:endCxn id="372" idx="7"/>
          </p:cNvCxnSpPr>
          <p:nvPr/>
        </p:nvCxnSpPr>
        <p:spPr>
          <a:xfrm flipH="1">
            <a:off x="6000907" y="2840261"/>
            <a:ext cx="1441200" cy="891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35"/>
          <p:cNvCxnSpPr>
            <a:stCxn id="372" idx="6"/>
            <a:endCxn id="373" idx="1"/>
          </p:cNvCxnSpPr>
          <p:nvPr/>
        </p:nvCxnSpPr>
        <p:spPr>
          <a:xfrm>
            <a:off x="6096000" y="3936333"/>
            <a:ext cx="1129600" cy="268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35"/>
          <p:cNvCxnSpPr>
            <a:cxnSpLocks/>
            <a:stCxn id="371" idx="6"/>
            <a:endCxn id="373" idx="2"/>
          </p:cNvCxnSpPr>
          <p:nvPr/>
        </p:nvCxnSpPr>
        <p:spPr>
          <a:xfrm>
            <a:off x="4469433" y="4409600"/>
            <a:ext cx="2660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35"/>
          <p:cNvCxnSpPr>
            <a:stCxn id="372" idx="2"/>
            <a:endCxn id="371" idx="7"/>
          </p:cNvCxnSpPr>
          <p:nvPr/>
        </p:nvCxnSpPr>
        <p:spPr>
          <a:xfrm flipH="1">
            <a:off x="4374400" y="3936333"/>
            <a:ext cx="1072400" cy="268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4" name="Google Shape;384;p35"/>
          <p:cNvSpPr txBox="1"/>
          <p:nvPr/>
        </p:nvSpPr>
        <p:spPr>
          <a:xfrm>
            <a:off x="3956033" y="5350200"/>
            <a:ext cx="377600" cy="5784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L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4650700" y="5421000"/>
            <a:ext cx="2124800" cy="436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A, B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412;p37">
            <a:extLst>
              <a:ext uri="{FF2B5EF4-FFF2-40B4-BE49-F238E27FC236}">
                <a16:creationId xmlns:a16="http://schemas.microsoft.com/office/drawing/2014/main" id="{19CD070A-F300-0897-2FE2-EB6B32A8233A}"/>
              </a:ext>
            </a:extLst>
          </p:cNvPr>
          <p:cNvSpPr txBox="1">
            <a:spLocks/>
          </p:cNvSpPr>
          <p:nvPr/>
        </p:nvSpPr>
        <p:spPr>
          <a:xfrm>
            <a:off x="0" y="40332"/>
            <a:ext cx="12127043" cy="139380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Comfortaa" pitchFamily="2" charset="0"/>
              </a:rPr>
              <a:t>Стъпка 5. Намираме възел без входящи ребра</a:t>
            </a:r>
          </a:p>
        </p:txBody>
      </p:sp>
      <p:sp>
        <p:nvSpPr>
          <p:cNvPr id="4" name="Google Shape;456;p39">
            <a:extLst>
              <a:ext uri="{FF2B5EF4-FFF2-40B4-BE49-F238E27FC236}">
                <a16:creationId xmlns:a16="http://schemas.microsoft.com/office/drawing/2014/main" id="{C9B7321F-881A-D3F1-51B8-84DC20D62644}"/>
              </a:ext>
            </a:extLst>
          </p:cNvPr>
          <p:cNvSpPr/>
          <p:nvPr/>
        </p:nvSpPr>
        <p:spPr>
          <a:xfrm>
            <a:off x="7506633" y="1307084"/>
            <a:ext cx="2950800" cy="661600"/>
          </a:xfrm>
          <a:prstGeom prst="wedgeRectCallout">
            <a:avLst>
              <a:gd name="adj1" fmla="val -29970"/>
              <a:gd name="adj2" fmla="val 9855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 dirty="0">
                <a:latin typeface="Comfortaa" pitchFamily="2" charset="0"/>
                <a:ea typeface="Cambria"/>
                <a:cs typeface="Cambria"/>
                <a:sym typeface="Cambria"/>
              </a:rPr>
              <a:t>Възелът Е е единственият възел без входящи ребра</a:t>
            </a:r>
            <a:endParaRPr sz="1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457;p39">
            <a:extLst>
              <a:ext uri="{FF2B5EF4-FFF2-40B4-BE49-F238E27FC236}">
                <a16:creationId xmlns:a16="http://schemas.microsoft.com/office/drawing/2014/main" id="{A8BC2F35-47BB-D422-7AF7-0B580E0C7B8B}"/>
              </a:ext>
            </a:extLst>
          </p:cNvPr>
          <p:cNvSpPr/>
          <p:nvPr/>
        </p:nvSpPr>
        <p:spPr>
          <a:xfrm>
            <a:off x="5879167" y="2417367"/>
            <a:ext cx="1251200" cy="4368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24398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/>
          <p:nvPr/>
        </p:nvSpPr>
        <p:spPr>
          <a:xfrm>
            <a:off x="7347033" y="2346567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1" name="Google Shape;371;p35"/>
          <p:cNvSpPr/>
          <p:nvPr/>
        </p:nvSpPr>
        <p:spPr>
          <a:xfrm>
            <a:off x="3820233" y="4120400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2" name="Google Shape;372;p35"/>
          <p:cNvSpPr/>
          <p:nvPr/>
        </p:nvSpPr>
        <p:spPr>
          <a:xfrm>
            <a:off x="5446800" y="3647133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7130367" y="4120400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80" name="Google Shape;380;p35"/>
          <p:cNvCxnSpPr>
            <a:stCxn id="370" idx="3"/>
            <a:endCxn id="372" idx="7"/>
          </p:cNvCxnSpPr>
          <p:nvPr/>
        </p:nvCxnSpPr>
        <p:spPr>
          <a:xfrm flipH="1">
            <a:off x="6000907" y="2840261"/>
            <a:ext cx="1441200" cy="891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35"/>
          <p:cNvCxnSpPr>
            <a:stCxn id="372" idx="6"/>
            <a:endCxn id="373" idx="1"/>
          </p:cNvCxnSpPr>
          <p:nvPr/>
        </p:nvCxnSpPr>
        <p:spPr>
          <a:xfrm>
            <a:off x="6096000" y="3936333"/>
            <a:ext cx="1129600" cy="268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35"/>
          <p:cNvCxnSpPr>
            <a:cxnSpLocks/>
            <a:stCxn id="371" idx="6"/>
            <a:endCxn id="373" idx="2"/>
          </p:cNvCxnSpPr>
          <p:nvPr/>
        </p:nvCxnSpPr>
        <p:spPr>
          <a:xfrm>
            <a:off x="4469433" y="4409600"/>
            <a:ext cx="2660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35"/>
          <p:cNvCxnSpPr>
            <a:stCxn id="372" idx="2"/>
            <a:endCxn id="371" idx="7"/>
          </p:cNvCxnSpPr>
          <p:nvPr/>
        </p:nvCxnSpPr>
        <p:spPr>
          <a:xfrm flipH="1">
            <a:off x="4374400" y="3936333"/>
            <a:ext cx="1072400" cy="268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4" name="Google Shape;384;p35"/>
          <p:cNvSpPr txBox="1"/>
          <p:nvPr/>
        </p:nvSpPr>
        <p:spPr>
          <a:xfrm>
            <a:off x="3956033" y="5350200"/>
            <a:ext cx="377600" cy="5784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L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4650700" y="5421000"/>
            <a:ext cx="2124800" cy="436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A, B, E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412;p37">
            <a:extLst>
              <a:ext uri="{FF2B5EF4-FFF2-40B4-BE49-F238E27FC236}">
                <a16:creationId xmlns:a16="http://schemas.microsoft.com/office/drawing/2014/main" id="{19CD070A-F300-0897-2FE2-EB6B32A8233A}"/>
              </a:ext>
            </a:extLst>
          </p:cNvPr>
          <p:cNvSpPr txBox="1">
            <a:spLocks/>
          </p:cNvSpPr>
          <p:nvPr/>
        </p:nvSpPr>
        <p:spPr>
          <a:xfrm>
            <a:off x="111177" y="61593"/>
            <a:ext cx="11969646" cy="139380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Comfortaa" pitchFamily="2" charset="0"/>
              </a:rPr>
              <a:t>Стъпка 6. Премахваме възел Е и съответните му ребра</a:t>
            </a: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2AC0B8C9-5AD7-E6BE-7D9D-101D9F6010C6}"/>
              </a:ext>
            </a:extLst>
          </p:cNvPr>
          <p:cNvSpPr/>
          <p:nvPr/>
        </p:nvSpPr>
        <p:spPr>
          <a:xfrm rot="2747801">
            <a:off x="7274394" y="2205326"/>
            <a:ext cx="794479" cy="807878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407;p36">
            <a:extLst>
              <a:ext uri="{FF2B5EF4-FFF2-40B4-BE49-F238E27FC236}">
                <a16:creationId xmlns:a16="http://schemas.microsoft.com/office/drawing/2014/main" id="{97994A8D-463D-529C-7536-12B10C2B91B1}"/>
              </a:ext>
            </a:extLst>
          </p:cNvPr>
          <p:cNvSpPr/>
          <p:nvPr/>
        </p:nvSpPr>
        <p:spPr>
          <a:xfrm>
            <a:off x="2507300" y="2241030"/>
            <a:ext cx="1182000" cy="368757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06821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/>
          <p:nvPr/>
        </p:nvSpPr>
        <p:spPr>
          <a:xfrm>
            <a:off x="3820233" y="4120400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2" name="Google Shape;372;p35"/>
          <p:cNvSpPr/>
          <p:nvPr/>
        </p:nvSpPr>
        <p:spPr>
          <a:xfrm>
            <a:off x="5446800" y="3647133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7130367" y="4120400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81" name="Google Shape;381;p35"/>
          <p:cNvCxnSpPr>
            <a:stCxn id="372" idx="6"/>
            <a:endCxn id="373" idx="1"/>
          </p:cNvCxnSpPr>
          <p:nvPr/>
        </p:nvCxnSpPr>
        <p:spPr>
          <a:xfrm>
            <a:off x="6096000" y="3936333"/>
            <a:ext cx="1129600" cy="268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35"/>
          <p:cNvCxnSpPr>
            <a:cxnSpLocks/>
            <a:stCxn id="371" idx="6"/>
            <a:endCxn id="373" idx="2"/>
          </p:cNvCxnSpPr>
          <p:nvPr/>
        </p:nvCxnSpPr>
        <p:spPr>
          <a:xfrm>
            <a:off x="4469433" y="4409600"/>
            <a:ext cx="2660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35"/>
          <p:cNvCxnSpPr>
            <a:stCxn id="372" idx="2"/>
            <a:endCxn id="371" idx="7"/>
          </p:cNvCxnSpPr>
          <p:nvPr/>
        </p:nvCxnSpPr>
        <p:spPr>
          <a:xfrm flipH="1">
            <a:off x="4374400" y="3936333"/>
            <a:ext cx="1072400" cy="268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4" name="Google Shape;384;p35"/>
          <p:cNvSpPr txBox="1"/>
          <p:nvPr/>
        </p:nvSpPr>
        <p:spPr>
          <a:xfrm>
            <a:off x="3956033" y="5350200"/>
            <a:ext cx="377600" cy="5784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L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4650700" y="5421000"/>
            <a:ext cx="2124800" cy="436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A, B, E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484;p41">
            <a:extLst>
              <a:ext uri="{FF2B5EF4-FFF2-40B4-BE49-F238E27FC236}">
                <a16:creationId xmlns:a16="http://schemas.microsoft.com/office/drawing/2014/main" id="{B8791ED3-10D4-F135-C0BF-9B13605395DE}"/>
              </a:ext>
            </a:extLst>
          </p:cNvPr>
          <p:cNvSpPr txBox="1">
            <a:spLocks/>
          </p:cNvSpPr>
          <p:nvPr/>
        </p:nvSpPr>
        <p:spPr>
          <a:xfrm>
            <a:off x="218848" y="463060"/>
            <a:ext cx="11438000" cy="111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>
                <a:latin typeface="Comfortaa" pitchFamily="2" charset="0"/>
              </a:rPr>
              <a:t>Стъпка 7. Намираме възел без входящи ребра</a:t>
            </a:r>
          </a:p>
        </p:txBody>
      </p:sp>
      <p:sp>
        <p:nvSpPr>
          <p:cNvPr id="5" name="Google Shape;488;p41">
            <a:extLst>
              <a:ext uri="{FF2B5EF4-FFF2-40B4-BE49-F238E27FC236}">
                <a16:creationId xmlns:a16="http://schemas.microsoft.com/office/drawing/2014/main" id="{77B7F7FB-0685-8F8B-96A0-7293B5055781}"/>
              </a:ext>
            </a:extLst>
          </p:cNvPr>
          <p:cNvSpPr/>
          <p:nvPr/>
        </p:nvSpPr>
        <p:spPr>
          <a:xfrm>
            <a:off x="5280833" y="2450892"/>
            <a:ext cx="2950800" cy="721792"/>
          </a:xfrm>
          <a:prstGeom prst="wedgeRectCallout">
            <a:avLst>
              <a:gd name="adj1" fmla="val -29970"/>
              <a:gd name="adj2" fmla="val 9855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 dirty="0">
                <a:latin typeface="Comfortaa" pitchFamily="2" charset="0"/>
                <a:ea typeface="Cambria"/>
                <a:cs typeface="Cambria"/>
                <a:sym typeface="Cambria"/>
              </a:rPr>
              <a:t>Възелът D е единственият възел без входящи ребра</a:t>
            </a:r>
            <a:endParaRPr sz="1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7" name="Google Shape;489;p41">
            <a:extLst>
              <a:ext uri="{FF2B5EF4-FFF2-40B4-BE49-F238E27FC236}">
                <a16:creationId xmlns:a16="http://schemas.microsoft.com/office/drawing/2014/main" id="{60AC55D6-3525-D9A5-F82D-2935A064ED69}"/>
              </a:ext>
            </a:extLst>
          </p:cNvPr>
          <p:cNvSpPr/>
          <p:nvPr/>
        </p:nvSpPr>
        <p:spPr>
          <a:xfrm rot="1093237">
            <a:off x="3992870" y="3259459"/>
            <a:ext cx="1251132" cy="436651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72129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/>
          <p:nvPr/>
        </p:nvSpPr>
        <p:spPr>
          <a:xfrm>
            <a:off x="3820233" y="4120400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2" name="Google Shape;372;p35"/>
          <p:cNvSpPr/>
          <p:nvPr/>
        </p:nvSpPr>
        <p:spPr>
          <a:xfrm>
            <a:off x="5446800" y="3647133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7130367" y="4120400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81" name="Google Shape;381;p35"/>
          <p:cNvCxnSpPr>
            <a:stCxn id="372" idx="6"/>
            <a:endCxn id="373" idx="1"/>
          </p:cNvCxnSpPr>
          <p:nvPr/>
        </p:nvCxnSpPr>
        <p:spPr>
          <a:xfrm>
            <a:off x="6096000" y="3936333"/>
            <a:ext cx="1129600" cy="268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35"/>
          <p:cNvCxnSpPr>
            <a:cxnSpLocks/>
            <a:stCxn id="371" idx="6"/>
            <a:endCxn id="373" idx="2"/>
          </p:cNvCxnSpPr>
          <p:nvPr/>
        </p:nvCxnSpPr>
        <p:spPr>
          <a:xfrm>
            <a:off x="4469433" y="4409600"/>
            <a:ext cx="2660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35"/>
          <p:cNvCxnSpPr>
            <a:stCxn id="372" idx="2"/>
            <a:endCxn id="371" idx="7"/>
          </p:cNvCxnSpPr>
          <p:nvPr/>
        </p:nvCxnSpPr>
        <p:spPr>
          <a:xfrm flipH="1">
            <a:off x="4374400" y="3936333"/>
            <a:ext cx="1072400" cy="268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4" name="Google Shape;384;p35"/>
          <p:cNvSpPr txBox="1"/>
          <p:nvPr/>
        </p:nvSpPr>
        <p:spPr>
          <a:xfrm>
            <a:off x="3956033" y="5350200"/>
            <a:ext cx="377600" cy="5784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L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4650700" y="5421000"/>
            <a:ext cx="2124800" cy="436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A, B, E, D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484;p41">
            <a:extLst>
              <a:ext uri="{FF2B5EF4-FFF2-40B4-BE49-F238E27FC236}">
                <a16:creationId xmlns:a16="http://schemas.microsoft.com/office/drawing/2014/main" id="{B8791ED3-10D4-F135-C0BF-9B13605395DE}"/>
              </a:ext>
            </a:extLst>
          </p:cNvPr>
          <p:cNvSpPr txBox="1">
            <a:spLocks/>
          </p:cNvSpPr>
          <p:nvPr/>
        </p:nvSpPr>
        <p:spPr>
          <a:xfrm>
            <a:off x="218848" y="463060"/>
            <a:ext cx="11438000" cy="111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>
                <a:latin typeface="Comfortaa" pitchFamily="2" charset="0"/>
              </a:rPr>
              <a:t>Стъпка 8. Премахваме възел Е и съответните му ребра</a:t>
            </a:r>
          </a:p>
        </p:txBody>
      </p:sp>
      <p:sp>
        <p:nvSpPr>
          <p:cNvPr id="2" name="Google Shape;508;p42">
            <a:extLst>
              <a:ext uri="{FF2B5EF4-FFF2-40B4-BE49-F238E27FC236}">
                <a16:creationId xmlns:a16="http://schemas.microsoft.com/office/drawing/2014/main" id="{1A2B8DE7-52DD-7282-B9CD-F03BD600B767}"/>
              </a:ext>
            </a:extLst>
          </p:cNvPr>
          <p:cNvSpPr/>
          <p:nvPr/>
        </p:nvSpPr>
        <p:spPr>
          <a:xfrm>
            <a:off x="1994833" y="3542000"/>
            <a:ext cx="1825200" cy="2558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2793EDCB-C280-45C4-21A4-D1B6D1FB8EF9}"/>
              </a:ext>
            </a:extLst>
          </p:cNvPr>
          <p:cNvSpPr/>
          <p:nvPr/>
        </p:nvSpPr>
        <p:spPr>
          <a:xfrm rot="2747801">
            <a:off x="5374161" y="3532394"/>
            <a:ext cx="794479" cy="807878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23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/>
          <p:nvPr/>
        </p:nvSpPr>
        <p:spPr>
          <a:xfrm>
            <a:off x="3820233" y="4120400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7130367" y="4120400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82" name="Google Shape;382;p35"/>
          <p:cNvCxnSpPr>
            <a:cxnSpLocks/>
            <a:stCxn id="371" idx="6"/>
            <a:endCxn id="373" idx="2"/>
          </p:cNvCxnSpPr>
          <p:nvPr/>
        </p:nvCxnSpPr>
        <p:spPr>
          <a:xfrm>
            <a:off x="4469433" y="4409600"/>
            <a:ext cx="2660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4" name="Google Shape;384;p35"/>
          <p:cNvSpPr txBox="1"/>
          <p:nvPr/>
        </p:nvSpPr>
        <p:spPr>
          <a:xfrm>
            <a:off x="3956033" y="5350200"/>
            <a:ext cx="377600" cy="5784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L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4650700" y="5421000"/>
            <a:ext cx="2124800" cy="436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A, B, E, D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484;p41">
            <a:extLst>
              <a:ext uri="{FF2B5EF4-FFF2-40B4-BE49-F238E27FC236}">
                <a16:creationId xmlns:a16="http://schemas.microsoft.com/office/drawing/2014/main" id="{B8791ED3-10D4-F135-C0BF-9B13605395DE}"/>
              </a:ext>
            </a:extLst>
          </p:cNvPr>
          <p:cNvSpPr txBox="1">
            <a:spLocks/>
          </p:cNvSpPr>
          <p:nvPr/>
        </p:nvSpPr>
        <p:spPr>
          <a:xfrm>
            <a:off x="218848" y="463060"/>
            <a:ext cx="11438000" cy="111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>
                <a:latin typeface="Comfortaa" pitchFamily="2" charset="0"/>
              </a:rPr>
              <a:t>Стъпка 9. Намираме възел без входящи ребра</a:t>
            </a:r>
          </a:p>
        </p:txBody>
      </p:sp>
      <p:sp>
        <p:nvSpPr>
          <p:cNvPr id="5" name="Google Shape;516;p43">
            <a:extLst>
              <a:ext uri="{FF2B5EF4-FFF2-40B4-BE49-F238E27FC236}">
                <a16:creationId xmlns:a16="http://schemas.microsoft.com/office/drawing/2014/main" id="{C20F11A5-5CE1-7E1D-8E43-D235904E8336}"/>
              </a:ext>
            </a:extLst>
          </p:cNvPr>
          <p:cNvSpPr/>
          <p:nvPr/>
        </p:nvSpPr>
        <p:spPr>
          <a:xfrm>
            <a:off x="3569300" y="2650345"/>
            <a:ext cx="2950800" cy="879251"/>
          </a:xfrm>
          <a:prstGeom prst="wedgeRectCallout">
            <a:avLst>
              <a:gd name="adj1" fmla="val -29970"/>
              <a:gd name="adj2" fmla="val 9855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latin typeface="Comfortaa" pitchFamily="2" charset="0"/>
                <a:ea typeface="Cambria"/>
                <a:cs typeface="Cambria"/>
                <a:sym typeface="Cambria"/>
              </a:rPr>
              <a:t>Възелът C е единственият възел без входящи ребра</a:t>
            </a:r>
            <a:endParaRPr sz="16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517;p43">
            <a:extLst>
              <a:ext uri="{FF2B5EF4-FFF2-40B4-BE49-F238E27FC236}">
                <a16:creationId xmlns:a16="http://schemas.microsoft.com/office/drawing/2014/main" id="{F3E1C13D-461B-292A-AF80-1CA6147C4D30}"/>
              </a:ext>
            </a:extLst>
          </p:cNvPr>
          <p:cNvSpPr/>
          <p:nvPr/>
        </p:nvSpPr>
        <p:spPr>
          <a:xfrm>
            <a:off x="2434747" y="4191208"/>
            <a:ext cx="1251200" cy="4368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44230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/>
          <p:nvPr/>
        </p:nvSpPr>
        <p:spPr>
          <a:xfrm>
            <a:off x="3820233" y="4120400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7130367" y="4120400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82" name="Google Shape;382;p35"/>
          <p:cNvCxnSpPr>
            <a:cxnSpLocks/>
            <a:stCxn id="371" idx="6"/>
            <a:endCxn id="373" idx="2"/>
          </p:cNvCxnSpPr>
          <p:nvPr/>
        </p:nvCxnSpPr>
        <p:spPr>
          <a:xfrm>
            <a:off x="4469433" y="4409600"/>
            <a:ext cx="2660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4" name="Google Shape;384;p35"/>
          <p:cNvSpPr txBox="1"/>
          <p:nvPr/>
        </p:nvSpPr>
        <p:spPr>
          <a:xfrm>
            <a:off x="3956033" y="5350200"/>
            <a:ext cx="377600" cy="5784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L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4650700" y="5421000"/>
            <a:ext cx="2124800" cy="436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A, B, E, D, C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484;p41">
            <a:extLst>
              <a:ext uri="{FF2B5EF4-FFF2-40B4-BE49-F238E27FC236}">
                <a16:creationId xmlns:a16="http://schemas.microsoft.com/office/drawing/2014/main" id="{B8791ED3-10D4-F135-C0BF-9B13605395DE}"/>
              </a:ext>
            </a:extLst>
          </p:cNvPr>
          <p:cNvSpPr txBox="1">
            <a:spLocks/>
          </p:cNvSpPr>
          <p:nvPr/>
        </p:nvSpPr>
        <p:spPr>
          <a:xfrm>
            <a:off x="218848" y="463060"/>
            <a:ext cx="11438000" cy="111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>
                <a:latin typeface="Comfortaa" pitchFamily="2" charset="0"/>
              </a:rPr>
              <a:t>Стъпка 10. Премахваме възел C и съответните му ребра</a:t>
            </a: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032E4AAB-C7F3-7805-1F61-23FADD563F30}"/>
              </a:ext>
            </a:extLst>
          </p:cNvPr>
          <p:cNvSpPr/>
          <p:nvPr/>
        </p:nvSpPr>
        <p:spPr>
          <a:xfrm rot="2747801">
            <a:off x="3738590" y="4005661"/>
            <a:ext cx="794479" cy="807878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531;p44">
            <a:extLst>
              <a:ext uri="{FF2B5EF4-FFF2-40B4-BE49-F238E27FC236}">
                <a16:creationId xmlns:a16="http://schemas.microsoft.com/office/drawing/2014/main" id="{F8CE00BA-EFA3-A613-3918-8D05018AFE24}"/>
              </a:ext>
            </a:extLst>
          </p:cNvPr>
          <p:cNvSpPr/>
          <p:nvPr/>
        </p:nvSpPr>
        <p:spPr>
          <a:xfrm>
            <a:off x="1994833" y="4178533"/>
            <a:ext cx="1546400" cy="19216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00588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/>
          <p:nvPr/>
        </p:nvSpPr>
        <p:spPr>
          <a:xfrm>
            <a:off x="7130367" y="4120400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4" name="Google Shape;384;p35"/>
          <p:cNvSpPr txBox="1"/>
          <p:nvPr/>
        </p:nvSpPr>
        <p:spPr>
          <a:xfrm>
            <a:off x="3956033" y="5350200"/>
            <a:ext cx="377600" cy="5784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L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4650700" y="5421000"/>
            <a:ext cx="2124800" cy="436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A, B, E, D, C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484;p41">
            <a:extLst>
              <a:ext uri="{FF2B5EF4-FFF2-40B4-BE49-F238E27FC236}">
                <a16:creationId xmlns:a16="http://schemas.microsoft.com/office/drawing/2014/main" id="{B8791ED3-10D4-F135-C0BF-9B13605395DE}"/>
              </a:ext>
            </a:extLst>
          </p:cNvPr>
          <p:cNvSpPr txBox="1">
            <a:spLocks/>
          </p:cNvSpPr>
          <p:nvPr/>
        </p:nvSpPr>
        <p:spPr>
          <a:xfrm>
            <a:off x="218848" y="463060"/>
            <a:ext cx="11438000" cy="111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>
                <a:latin typeface="Comfortaa" pitchFamily="2" charset="0"/>
              </a:rPr>
              <a:t>Стъпка 11. Намираме възел без входящи ребра</a:t>
            </a:r>
          </a:p>
        </p:txBody>
      </p:sp>
      <p:sp>
        <p:nvSpPr>
          <p:cNvPr id="5" name="Google Shape;538;p45">
            <a:extLst>
              <a:ext uri="{FF2B5EF4-FFF2-40B4-BE49-F238E27FC236}">
                <a16:creationId xmlns:a16="http://schemas.microsoft.com/office/drawing/2014/main" id="{7874E930-A28C-9F35-814E-B19EDFDC9C59}"/>
              </a:ext>
            </a:extLst>
          </p:cNvPr>
          <p:cNvSpPr/>
          <p:nvPr/>
        </p:nvSpPr>
        <p:spPr>
          <a:xfrm>
            <a:off x="6980613" y="2737600"/>
            <a:ext cx="2950800" cy="832058"/>
          </a:xfrm>
          <a:prstGeom prst="wedgeRectCallout">
            <a:avLst>
              <a:gd name="adj1" fmla="val -29970"/>
              <a:gd name="adj2" fmla="val 9855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latin typeface="Comfortaa" pitchFamily="2" charset="0"/>
                <a:ea typeface="Cambria"/>
                <a:cs typeface="Cambria"/>
                <a:sym typeface="Cambria"/>
              </a:rPr>
              <a:t>Възелът F е единственият възел без входящи ребра</a:t>
            </a:r>
            <a:endParaRPr sz="16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539;p45">
            <a:extLst>
              <a:ext uri="{FF2B5EF4-FFF2-40B4-BE49-F238E27FC236}">
                <a16:creationId xmlns:a16="http://schemas.microsoft.com/office/drawing/2014/main" id="{A327CE46-7F9F-5980-7524-497435A1D0F1}"/>
              </a:ext>
            </a:extLst>
          </p:cNvPr>
          <p:cNvSpPr/>
          <p:nvPr/>
        </p:nvSpPr>
        <p:spPr>
          <a:xfrm>
            <a:off x="5729413" y="4191208"/>
            <a:ext cx="1251200" cy="4368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6499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913051" y="4953000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latin typeface="Comfortaa" pitchFamily="2" charset="0"/>
              </a:rPr>
              <a:t>Определения и терминология</a:t>
            </a:r>
            <a:endParaRPr dirty="0">
              <a:latin typeface="Comfortaa" pitchFamily="2" charset="0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913051" y="5754968"/>
            <a:ext cx="10366000" cy="7192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bg-BG" dirty="0">
                <a:solidFill>
                  <a:schemeClr val="tx1"/>
                </a:solidFill>
                <a:latin typeface="Comfortaa" pitchFamily="2" charset="0"/>
              </a:rPr>
              <a:t>Представяне на графи</a:t>
            </a:r>
            <a:endParaRPr dirty="0">
              <a:solidFill>
                <a:schemeClr val="tx1"/>
              </a:solidFill>
              <a:latin typeface="Comfortaa" pitchFamily="2" charset="0"/>
            </a:endParaRPr>
          </a:p>
        </p:txBody>
      </p:sp>
      <p:pic>
        <p:nvPicPr>
          <p:cNvPr id="1028" name="Picture 4" descr="[MCQ's] Data Structure and Analysis [IT] - Last Moment Tuitions">
            <a:extLst>
              <a:ext uri="{FF2B5EF4-FFF2-40B4-BE49-F238E27FC236}">
                <a16:creationId xmlns:a16="http://schemas.microsoft.com/office/drawing/2014/main" id="{0F4A3688-F8B9-657A-84F6-6F9FC4BA2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670" y="861616"/>
            <a:ext cx="3145004" cy="286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/>
          <p:nvPr/>
        </p:nvSpPr>
        <p:spPr>
          <a:xfrm>
            <a:off x="7130367" y="4120400"/>
            <a:ext cx="649200" cy="578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4" name="Google Shape;384;p35"/>
          <p:cNvSpPr txBox="1"/>
          <p:nvPr/>
        </p:nvSpPr>
        <p:spPr>
          <a:xfrm>
            <a:off x="3956033" y="5350200"/>
            <a:ext cx="377600" cy="5784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L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4650700" y="5421000"/>
            <a:ext cx="2124800" cy="436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A, B, E, D, C, F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484;p41">
            <a:extLst>
              <a:ext uri="{FF2B5EF4-FFF2-40B4-BE49-F238E27FC236}">
                <a16:creationId xmlns:a16="http://schemas.microsoft.com/office/drawing/2014/main" id="{B8791ED3-10D4-F135-C0BF-9B13605395DE}"/>
              </a:ext>
            </a:extLst>
          </p:cNvPr>
          <p:cNvSpPr txBox="1">
            <a:spLocks/>
          </p:cNvSpPr>
          <p:nvPr/>
        </p:nvSpPr>
        <p:spPr>
          <a:xfrm>
            <a:off x="218848" y="463060"/>
            <a:ext cx="11438000" cy="111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>
                <a:latin typeface="Comfortaa" pitchFamily="2" charset="0"/>
              </a:rPr>
              <a:t>Стъпка 12. Премахваме възел F и съответните му ребра</a:t>
            </a: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4950BE59-B0E0-4A4D-5AEA-EF1BAB611DEC}"/>
              </a:ext>
            </a:extLst>
          </p:cNvPr>
          <p:cNvSpPr/>
          <p:nvPr/>
        </p:nvSpPr>
        <p:spPr>
          <a:xfrm rot="2747801">
            <a:off x="7057728" y="4005661"/>
            <a:ext cx="794479" cy="807878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531;p44">
            <a:extLst>
              <a:ext uri="{FF2B5EF4-FFF2-40B4-BE49-F238E27FC236}">
                <a16:creationId xmlns:a16="http://schemas.microsoft.com/office/drawing/2014/main" id="{DF7FFC28-DA19-DD94-55F1-83D72979AFD9}"/>
              </a:ext>
            </a:extLst>
          </p:cNvPr>
          <p:cNvSpPr/>
          <p:nvPr/>
        </p:nvSpPr>
        <p:spPr>
          <a:xfrm>
            <a:off x="1994833" y="4178533"/>
            <a:ext cx="1546400" cy="19216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60898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7"/>
          <p:cNvSpPr txBox="1">
            <a:spLocks noGrp="1"/>
          </p:cNvSpPr>
          <p:nvPr>
            <p:ph type="title"/>
          </p:nvPr>
        </p:nvSpPr>
        <p:spPr>
          <a:xfrm>
            <a:off x="377000" y="307140"/>
            <a:ext cx="11438000" cy="111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/>
            <a:r>
              <a:rPr lang="en" sz="3600" dirty="0">
                <a:solidFill>
                  <a:schemeClr val="tx1"/>
                </a:solidFill>
                <a:latin typeface="Comfortaa" pitchFamily="2" charset="0"/>
              </a:rPr>
              <a:t>Резултат от топологичното сортиране</a:t>
            </a:r>
            <a:endParaRPr sz="3600" dirty="0">
              <a:solidFill>
                <a:schemeClr val="tx1"/>
              </a:solidFill>
              <a:latin typeface="Comfortaa" pitchFamily="2" charset="0"/>
            </a:endParaRPr>
          </a:p>
        </p:txBody>
      </p:sp>
      <p:sp>
        <p:nvSpPr>
          <p:cNvPr id="556" name="Google Shape;556;p47"/>
          <p:cNvSpPr/>
          <p:nvPr/>
        </p:nvSpPr>
        <p:spPr>
          <a:xfrm>
            <a:off x="2017164" y="3347831"/>
            <a:ext cx="649200" cy="5784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7" name="Google Shape;557;p47"/>
          <p:cNvSpPr/>
          <p:nvPr/>
        </p:nvSpPr>
        <p:spPr>
          <a:xfrm>
            <a:off x="3657964" y="3347831"/>
            <a:ext cx="649200" cy="5784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8" name="Google Shape;558;p47"/>
          <p:cNvSpPr/>
          <p:nvPr/>
        </p:nvSpPr>
        <p:spPr>
          <a:xfrm>
            <a:off x="5298764" y="3347831"/>
            <a:ext cx="649200" cy="5784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9" name="Google Shape;559;p47"/>
          <p:cNvSpPr/>
          <p:nvPr/>
        </p:nvSpPr>
        <p:spPr>
          <a:xfrm>
            <a:off x="8063898" y="3381931"/>
            <a:ext cx="649200" cy="5784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0" name="Google Shape;560;p47"/>
          <p:cNvSpPr/>
          <p:nvPr/>
        </p:nvSpPr>
        <p:spPr>
          <a:xfrm>
            <a:off x="6681331" y="3381931"/>
            <a:ext cx="649200" cy="5784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1" name="Google Shape;561;p47"/>
          <p:cNvSpPr/>
          <p:nvPr/>
        </p:nvSpPr>
        <p:spPr>
          <a:xfrm>
            <a:off x="9277364" y="3381931"/>
            <a:ext cx="649200" cy="5784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62" name="Google Shape;562;p47"/>
          <p:cNvCxnSpPr>
            <a:stCxn id="556" idx="6"/>
            <a:endCxn id="557" idx="2"/>
          </p:cNvCxnSpPr>
          <p:nvPr/>
        </p:nvCxnSpPr>
        <p:spPr>
          <a:xfrm>
            <a:off x="2666364" y="3637031"/>
            <a:ext cx="9916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3" name="Google Shape;563;p47"/>
          <p:cNvCxnSpPr>
            <a:stCxn id="557" idx="6"/>
            <a:endCxn id="558" idx="2"/>
          </p:cNvCxnSpPr>
          <p:nvPr/>
        </p:nvCxnSpPr>
        <p:spPr>
          <a:xfrm>
            <a:off x="4307164" y="3637031"/>
            <a:ext cx="9916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4" name="Google Shape;564;p47"/>
          <p:cNvCxnSpPr>
            <a:endCxn id="560" idx="2"/>
          </p:cNvCxnSpPr>
          <p:nvPr/>
        </p:nvCxnSpPr>
        <p:spPr>
          <a:xfrm>
            <a:off x="5948131" y="3671131"/>
            <a:ext cx="7332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5" name="Google Shape;565;p47"/>
          <p:cNvCxnSpPr>
            <a:stCxn id="559" idx="6"/>
            <a:endCxn id="561" idx="2"/>
          </p:cNvCxnSpPr>
          <p:nvPr/>
        </p:nvCxnSpPr>
        <p:spPr>
          <a:xfrm>
            <a:off x="8713098" y="3671131"/>
            <a:ext cx="5644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6" name="Google Shape;566;p47"/>
          <p:cNvCxnSpPr>
            <a:stCxn id="560" idx="6"/>
            <a:endCxn id="559" idx="2"/>
          </p:cNvCxnSpPr>
          <p:nvPr/>
        </p:nvCxnSpPr>
        <p:spPr>
          <a:xfrm>
            <a:off x="7330531" y="3671131"/>
            <a:ext cx="7332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7" name="Google Shape;567;p47"/>
          <p:cNvSpPr/>
          <p:nvPr/>
        </p:nvSpPr>
        <p:spPr>
          <a:xfrm>
            <a:off x="2383064" y="1887248"/>
            <a:ext cx="6330000" cy="12716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8" name="Google Shape;568;p47"/>
          <p:cNvSpPr/>
          <p:nvPr/>
        </p:nvSpPr>
        <p:spPr>
          <a:xfrm>
            <a:off x="4025464" y="4115064"/>
            <a:ext cx="3045200" cy="7320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9" name="Google Shape;569;p47"/>
          <p:cNvSpPr/>
          <p:nvPr/>
        </p:nvSpPr>
        <p:spPr>
          <a:xfrm>
            <a:off x="7131298" y="4097464"/>
            <a:ext cx="2664400" cy="7320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8"/>
          <p:cNvSpPr/>
          <p:nvPr/>
        </p:nvSpPr>
        <p:spPr>
          <a:xfrm>
            <a:off x="569967" y="1356967"/>
            <a:ext cx="10774000" cy="4610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200" b="1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//</a:t>
            </a:r>
            <a:r>
              <a:rPr lang="en" sz="2200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sortedNodes = { }  </a:t>
            </a:r>
            <a:r>
              <a:rPr lang="en" sz="2200" dirty="0">
                <a:solidFill>
                  <a:srgbClr val="00B0F0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// свързан списък, който съдържа резултата</a:t>
            </a:r>
            <a:endParaRPr sz="2200" dirty="0">
              <a:solidFill>
                <a:srgbClr val="00B0F0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200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visitedNodes = { }  </a:t>
            </a:r>
            <a:r>
              <a:rPr lang="en" sz="2200" dirty="0">
                <a:solidFill>
                  <a:srgbClr val="00B0F0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// набор от посетени възли</a:t>
            </a:r>
            <a:endParaRPr sz="2200" dirty="0">
              <a:solidFill>
                <a:srgbClr val="00B0F0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200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foreach node in graphNodes</a:t>
            </a:r>
            <a:endParaRPr sz="2200"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200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	TopSortDFS(node)</a:t>
            </a:r>
            <a:endParaRPr sz="2200"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lnSpc>
                <a:spcPct val="110000"/>
              </a:lnSpc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" sz="2200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TopSortDFS(node)</a:t>
            </a:r>
            <a:endParaRPr sz="2200"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200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	if node ∉ visitedNodes</a:t>
            </a:r>
            <a:endParaRPr sz="2200"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200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    	visitedNodes ← node</a:t>
            </a:r>
            <a:endParaRPr sz="2200"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200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    	for each child c of node</a:t>
            </a:r>
            <a:endParaRPr sz="2200"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200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        	TopSortDFS(c)</a:t>
            </a:r>
            <a:endParaRPr sz="2200"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200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    	добави node възела в sortedNodes</a:t>
            </a:r>
            <a:endParaRPr sz="2200"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endParaRPr sz="2200" b="1"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</p:txBody>
      </p:sp>
      <p:sp>
        <p:nvSpPr>
          <p:cNvPr id="576" name="Google Shape;576;p48"/>
          <p:cNvSpPr txBox="1"/>
          <p:nvPr/>
        </p:nvSpPr>
        <p:spPr>
          <a:xfrm>
            <a:off x="454141" y="6069904"/>
            <a:ext cx="10774000" cy="555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bg-BG" sz="2000" dirty="0">
                <a:latin typeface="Comfortaa" pitchFamily="2" charset="0"/>
                <a:ea typeface="Cambria"/>
                <a:cs typeface="Cambria"/>
                <a:sym typeface="Cambria"/>
              </a:rPr>
              <a:t>Източник: </a:t>
            </a:r>
            <a:r>
              <a:rPr lang="en" sz="2000" u="sng" dirty="0">
                <a:solidFill>
                  <a:schemeClr val="hlink"/>
                </a:solidFill>
                <a:latin typeface="Comfortaa" pitchFamily="2" charset="0"/>
                <a:ea typeface="Cambria"/>
                <a:cs typeface="Cambria"/>
                <a:sym typeface="Cambria"/>
                <a:hlinkClick r:id="rId3"/>
              </a:rPr>
              <a:t>https://www.cs.usfca.edu/~galles/visualization/TopoSortDFS.html</a:t>
            </a:r>
            <a:endParaRPr sz="2000" u="sng" dirty="0">
              <a:solidFill>
                <a:schemeClr val="hlink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endParaRPr sz="2000" dirty="0">
              <a:solidFill>
                <a:srgbClr val="FFFFFF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581;p49">
            <a:extLst>
              <a:ext uri="{FF2B5EF4-FFF2-40B4-BE49-F238E27FC236}">
                <a16:creationId xmlns:a16="http://schemas.microsoft.com/office/drawing/2014/main" id="{47659B0B-1188-B73B-88A6-409CFF8726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7462" y="398495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600" dirty="0">
                <a:latin typeface="Comfortaa" pitchFamily="2" charset="0"/>
                <a:ea typeface="Cambria"/>
                <a:cs typeface="Cambria"/>
                <a:sym typeface="Cambria"/>
              </a:rPr>
              <a:t>Топологично сортиране: DFS </a:t>
            </a:r>
            <a:r>
              <a:rPr lang="bg-BG" sz="3600" dirty="0">
                <a:latin typeface="Comfortaa" pitchFamily="2" charset="0"/>
                <a:ea typeface="Cambria"/>
                <a:cs typeface="Cambria"/>
                <a:sym typeface="Cambria"/>
              </a:rPr>
              <a:t>+ цикъл</a:t>
            </a:r>
            <a:r>
              <a:rPr lang="en-US" sz="3600" dirty="0">
                <a:latin typeface="Comfortaa" pitchFamily="2" charset="0"/>
                <a:ea typeface="Cambria"/>
                <a:cs typeface="Cambria"/>
                <a:sym typeface="Cambria"/>
              </a:rPr>
              <a:t> [1/2]</a:t>
            </a:r>
            <a:endParaRPr sz="36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9"/>
          <p:cNvSpPr txBox="1">
            <a:spLocks noGrp="1"/>
          </p:cNvSpPr>
          <p:nvPr>
            <p:ph type="title"/>
          </p:nvPr>
        </p:nvSpPr>
        <p:spPr>
          <a:xfrm>
            <a:off x="577462" y="398495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600" dirty="0">
                <a:latin typeface="Comfortaa" pitchFamily="2" charset="0"/>
                <a:ea typeface="Cambria"/>
                <a:cs typeface="Cambria"/>
                <a:sym typeface="Cambria"/>
              </a:rPr>
              <a:t>Топологично сортиране: DFS </a:t>
            </a:r>
            <a:r>
              <a:rPr lang="bg-BG" sz="3600" dirty="0">
                <a:latin typeface="Comfortaa" pitchFamily="2" charset="0"/>
                <a:ea typeface="Cambria"/>
                <a:cs typeface="Cambria"/>
                <a:sym typeface="Cambria"/>
              </a:rPr>
              <a:t>+ цикъл</a:t>
            </a:r>
            <a:r>
              <a:rPr lang="en-US" sz="3600" dirty="0">
                <a:latin typeface="Comfortaa" pitchFamily="2" charset="0"/>
                <a:ea typeface="Cambria"/>
                <a:cs typeface="Cambria"/>
                <a:sym typeface="Cambria"/>
              </a:rPr>
              <a:t> [2/2]</a:t>
            </a:r>
            <a:endParaRPr sz="36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582" name="Google Shape;582;p49"/>
          <p:cNvSpPr/>
          <p:nvPr/>
        </p:nvSpPr>
        <p:spPr>
          <a:xfrm>
            <a:off x="577462" y="1162095"/>
            <a:ext cx="10774000" cy="524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sortedNodes = { }  </a:t>
            </a:r>
            <a:r>
              <a:rPr lang="en" dirty="0">
                <a:solidFill>
                  <a:srgbClr val="00B0F0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// свързан списък, съдържащ резултата</a:t>
            </a:r>
            <a:endParaRPr dirty="0">
              <a:solidFill>
                <a:srgbClr val="00B0F0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visitedNodes = { }  </a:t>
            </a:r>
            <a:r>
              <a:rPr lang="en" dirty="0">
                <a:solidFill>
                  <a:srgbClr val="00B0F0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// списък от посетените възли</a:t>
            </a:r>
            <a:endParaRPr dirty="0">
              <a:solidFill>
                <a:srgbClr val="00B0F0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cycleNodes = { }  </a:t>
            </a:r>
            <a:r>
              <a:rPr lang="en" dirty="0">
                <a:solidFill>
                  <a:srgbClr val="00B0F0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// набор от възли в настоящия цикъл от обхождането в дълбочина</a:t>
            </a:r>
            <a:endParaRPr dirty="0">
              <a:solidFill>
                <a:srgbClr val="00B0F0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foreach node in graphNodes</a:t>
            </a:r>
            <a:endParaRPr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	TopSortDFS(node)</a:t>
            </a:r>
            <a:endParaRPr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TopSortDFS(node)</a:t>
            </a:r>
            <a:endParaRPr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	if node ϵ cycleNodes</a:t>
            </a:r>
            <a:endParaRPr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    	return "Грешка: намерен е цикъл"</a:t>
            </a:r>
            <a:endParaRPr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	if node ∉ visitedNodes</a:t>
            </a:r>
            <a:endParaRPr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    	visitedNodes ← node</a:t>
            </a:r>
            <a:endParaRPr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    	cycleNodes ← node</a:t>
            </a:r>
            <a:endParaRPr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    	for each child c of node</a:t>
            </a:r>
            <a:endParaRPr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        	TopSortDFS(c)</a:t>
            </a:r>
            <a:endParaRPr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    	премахни node от cycleNodes</a:t>
            </a:r>
            <a:endParaRPr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    	добави node в sortedNodes</a:t>
            </a:r>
            <a:endParaRPr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endParaRPr b="1"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0"/>
          <p:cNvSpPr txBox="1">
            <a:spLocks noGrp="1"/>
          </p:cNvSpPr>
          <p:nvPr>
            <p:ph type="title"/>
          </p:nvPr>
        </p:nvSpPr>
        <p:spPr>
          <a:xfrm>
            <a:off x="913051" y="4644189"/>
            <a:ext cx="10366000" cy="1395663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latin typeface="Comfortaa" pitchFamily="2" charset="0"/>
              </a:rPr>
              <a:t>Алгоритъм на Дейкстра</a:t>
            </a:r>
            <a:endParaRPr dirty="0">
              <a:latin typeface="Comfortaa" pitchFamily="2" charset="0"/>
            </a:endParaRPr>
          </a:p>
        </p:txBody>
      </p:sp>
      <p:sp>
        <p:nvSpPr>
          <p:cNvPr id="2" name="Google Shape;595;p51">
            <a:extLst>
              <a:ext uri="{FF2B5EF4-FFF2-40B4-BE49-F238E27FC236}">
                <a16:creationId xmlns:a16="http://schemas.microsoft.com/office/drawing/2014/main" id="{7DBA5CD7-DA6F-5A1D-0447-5325952D1894}"/>
              </a:ext>
            </a:extLst>
          </p:cNvPr>
          <p:cNvSpPr/>
          <p:nvPr/>
        </p:nvSpPr>
        <p:spPr>
          <a:xfrm>
            <a:off x="2433302" y="2616843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Google Shape;596;p51">
            <a:extLst>
              <a:ext uri="{FF2B5EF4-FFF2-40B4-BE49-F238E27FC236}">
                <a16:creationId xmlns:a16="http://schemas.microsoft.com/office/drawing/2014/main" id="{4C579E2F-158A-2C9B-ADBD-6D2A4B549A49}"/>
              </a:ext>
            </a:extLst>
          </p:cNvPr>
          <p:cNvSpPr/>
          <p:nvPr/>
        </p:nvSpPr>
        <p:spPr>
          <a:xfrm>
            <a:off x="4406802" y="1222710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597;p51">
            <a:extLst>
              <a:ext uri="{FF2B5EF4-FFF2-40B4-BE49-F238E27FC236}">
                <a16:creationId xmlns:a16="http://schemas.microsoft.com/office/drawing/2014/main" id="{A40586C3-84A4-4F49-7F7B-2EAE80422ABC}"/>
              </a:ext>
            </a:extLst>
          </p:cNvPr>
          <p:cNvSpPr/>
          <p:nvPr/>
        </p:nvSpPr>
        <p:spPr>
          <a:xfrm>
            <a:off x="6321536" y="594776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598;p51">
            <a:extLst>
              <a:ext uri="{FF2B5EF4-FFF2-40B4-BE49-F238E27FC236}">
                <a16:creationId xmlns:a16="http://schemas.microsoft.com/office/drawing/2014/main" id="{3B950E33-961D-D0ED-381E-FE73FE8DFC19}"/>
              </a:ext>
            </a:extLst>
          </p:cNvPr>
          <p:cNvSpPr/>
          <p:nvPr/>
        </p:nvSpPr>
        <p:spPr>
          <a:xfrm>
            <a:off x="5988102" y="2556143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599;p51">
            <a:extLst>
              <a:ext uri="{FF2B5EF4-FFF2-40B4-BE49-F238E27FC236}">
                <a16:creationId xmlns:a16="http://schemas.microsoft.com/office/drawing/2014/main" id="{386D5921-C7CF-1D57-5E7C-926633163520}"/>
              </a:ext>
            </a:extLst>
          </p:cNvPr>
          <p:cNvSpPr/>
          <p:nvPr/>
        </p:nvSpPr>
        <p:spPr>
          <a:xfrm>
            <a:off x="8935502" y="2556143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" name="Google Shape;600;p51">
            <a:extLst>
              <a:ext uri="{FF2B5EF4-FFF2-40B4-BE49-F238E27FC236}">
                <a16:creationId xmlns:a16="http://schemas.microsoft.com/office/drawing/2014/main" id="{1E69CCB7-7EF6-A8AF-6D23-C0FC41B965B8}"/>
              </a:ext>
            </a:extLst>
          </p:cNvPr>
          <p:cNvCxnSpPr>
            <a:stCxn id="2" idx="7"/>
            <a:endCxn id="3" idx="2"/>
          </p:cNvCxnSpPr>
          <p:nvPr/>
        </p:nvCxnSpPr>
        <p:spPr>
          <a:xfrm rot="10800000" flipH="1">
            <a:off x="3002793" y="1525590"/>
            <a:ext cx="1404000" cy="1180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601;p51">
            <a:extLst>
              <a:ext uri="{FF2B5EF4-FFF2-40B4-BE49-F238E27FC236}">
                <a16:creationId xmlns:a16="http://schemas.microsoft.com/office/drawing/2014/main" id="{F0A19937-BCC3-85DD-6589-7E1A55908BFE}"/>
              </a:ext>
            </a:extLst>
          </p:cNvPr>
          <p:cNvCxnSpPr>
            <a:stCxn id="3" idx="5"/>
            <a:endCxn id="5" idx="1"/>
          </p:cNvCxnSpPr>
          <p:nvPr/>
        </p:nvCxnSpPr>
        <p:spPr>
          <a:xfrm>
            <a:off x="4976293" y="1739963"/>
            <a:ext cx="1109600" cy="904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602;p51">
            <a:extLst>
              <a:ext uri="{FF2B5EF4-FFF2-40B4-BE49-F238E27FC236}">
                <a16:creationId xmlns:a16="http://schemas.microsoft.com/office/drawing/2014/main" id="{AEC68E1E-AD2A-ABC0-59C3-65F52D7C42DD}"/>
              </a:ext>
            </a:extLst>
          </p:cNvPr>
          <p:cNvCxnSpPr>
            <a:stCxn id="2" idx="6"/>
            <a:endCxn id="5" idx="2"/>
          </p:cNvCxnSpPr>
          <p:nvPr/>
        </p:nvCxnSpPr>
        <p:spPr>
          <a:xfrm rot="10800000" flipH="1">
            <a:off x="3100502" y="2859043"/>
            <a:ext cx="2887600" cy="60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603;p51">
            <a:extLst>
              <a:ext uri="{FF2B5EF4-FFF2-40B4-BE49-F238E27FC236}">
                <a16:creationId xmlns:a16="http://schemas.microsoft.com/office/drawing/2014/main" id="{41F72148-E1A2-02F7-8BA7-3EF8167805E3}"/>
              </a:ext>
            </a:extLst>
          </p:cNvPr>
          <p:cNvCxnSpPr>
            <a:stCxn id="3" idx="7"/>
            <a:endCxn id="4" idx="2"/>
          </p:cNvCxnSpPr>
          <p:nvPr/>
        </p:nvCxnSpPr>
        <p:spPr>
          <a:xfrm rot="10800000" flipH="1">
            <a:off x="4976293" y="897856"/>
            <a:ext cx="1345200" cy="413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604;p51">
            <a:extLst>
              <a:ext uri="{FF2B5EF4-FFF2-40B4-BE49-F238E27FC236}">
                <a16:creationId xmlns:a16="http://schemas.microsoft.com/office/drawing/2014/main" id="{94D50438-16F3-57FA-3D47-F5C8935242E4}"/>
              </a:ext>
            </a:extLst>
          </p:cNvPr>
          <p:cNvCxnSpPr>
            <a:stCxn id="5" idx="0"/>
            <a:endCxn id="4" idx="4"/>
          </p:cNvCxnSpPr>
          <p:nvPr/>
        </p:nvCxnSpPr>
        <p:spPr>
          <a:xfrm rot="10800000" flipH="1">
            <a:off x="6321702" y="1200943"/>
            <a:ext cx="333600" cy="1355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605;p51">
            <a:extLst>
              <a:ext uri="{FF2B5EF4-FFF2-40B4-BE49-F238E27FC236}">
                <a16:creationId xmlns:a16="http://schemas.microsoft.com/office/drawing/2014/main" id="{DF1314ED-75A6-73EC-C7C8-F5A7B3C6B35C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6988736" y="897776"/>
            <a:ext cx="2044400" cy="174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606;p51">
            <a:extLst>
              <a:ext uri="{FF2B5EF4-FFF2-40B4-BE49-F238E27FC236}">
                <a16:creationId xmlns:a16="http://schemas.microsoft.com/office/drawing/2014/main" id="{B487D72B-9BC3-4CAC-38C2-EDD0FA756093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6655302" y="2859143"/>
            <a:ext cx="22804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607;p51">
            <a:extLst>
              <a:ext uri="{FF2B5EF4-FFF2-40B4-BE49-F238E27FC236}">
                <a16:creationId xmlns:a16="http://schemas.microsoft.com/office/drawing/2014/main" id="{91954D34-8226-63B7-F133-53FBA707996F}"/>
              </a:ext>
            </a:extLst>
          </p:cNvPr>
          <p:cNvSpPr/>
          <p:nvPr/>
        </p:nvSpPr>
        <p:spPr>
          <a:xfrm>
            <a:off x="3245802" y="1739963"/>
            <a:ext cx="460400" cy="30461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Google Shape;608;p51">
            <a:extLst>
              <a:ext uri="{FF2B5EF4-FFF2-40B4-BE49-F238E27FC236}">
                <a16:creationId xmlns:a16="http://schemas.microsoft.com/office/drawing/2014/main" id="{015087E9-D22C-E433-0FA4-CA824A319BD9}"/>
              </a:ext>
            </a:extLst>
          </p:cNvPr>
          <p:cNvSpPr/>
          <p:nvPr/>
        </p:nvSpPr>
        <p:spPr>
          <a:xfrm>
            <a:off x="4180869" y="2998976"/>
            <a:ext cx="500942" cy="29266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Google Shape;609;p51">
            <a:extLst>
              <a:ext uri="{FF2B5EF4-FFF2-40B4-BE49-F238E27FC236}">
                <a16:creationId xmlns:a16="http://schemas.microsoft.com/office/drawing/2014/main" id="{1A15FD10-AF5F-E7FB-5230-5266C4930528}"/>
              </a:ext>
            </a:extLst>
          </p:cNvPr>
          <p:cNvSpPr/>
          <p:nvPr/>
        </p:nvSpPr>
        <p:spPr>
          <a:xfrm>
            <a:off x="5074002" y="2247676"/>
            <a:ext cx="460400" cy="25181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Google Shape;610;p51">
            <a:extLst>
              <a:ext uri="{FF2B5EF4-FFF2-40B4-BE49-F238E27FC236}">
                <a16:creationId xmlns:a16="http://schemas.microsoft.com/office/drawing/2014/main" id="{96C97679-5C27-8622-FBB5-DE451508555E}"/>
              </a:ext>
            </a:extLst>
          </p:cNvPr>
          <p:cNvSpPr/>
          <p:nvPr/>
        </p:nvSpPr>
        <p:spPr>
          <a:xfrm>
            <a:off x="5300902" y="718067"/>
            <a:ext cx="460400" cy="27589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Google Shape;611;p51">
            <a:extLst>
              <a:ext uri="{FF2B5EF4-FFF2-40B4-BE49-F238E27FC236}">
                <a16:creationId xmlns:a16="http://schemas.microsoft.com/office/drawing/2014/main" id="{55DE160A-4AD4-9393-10BF-B54B96E6C309}"/>
              </a:ext>
            </a:extLst>
          </p:cNvPr>
          <p:cNvSpPr/>
          <p:nvPr/>
        </p:nvSpPr>
        <p:spPr>
          <a:xfrm>
            <a:off x="6594849" y="1921850"/>
            <a:ext cx="460400" cy="25860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Google Shape;612;p51">
            <a:extLst>
              <a:ext uri="{FF2B5EF4-FFF2-40B4-BE49-F238E27FC236}">
                <a16:creationId xmlns:a16="http://schemas.microsoft.com/office/drawing/2014/main" id="{E193CA7B-B876-3715-49B5-A66FDD9361C4}"/>
              </a:ext>
            </a:extLst>
          </p:cNvPr>
          <p:cNvSpPr/>
          <p:nvPr/>
        </p:nvSpPr>
        <p:spPr>
          <a:xfrm>
            <a:off x="7565202" y="2998975"/>
            <a:ext cx="436933" cy="29266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Google Shape;613;p51">
            <a:extLst>
              <a:ext uri="{FF2B5EF4-FFF2-40B4-BE49-F238E27FC236}">
                <a16:creationId xmlns:a16="http://schemas.microsoft.com/office/drawing/2014/main" id="{F512530B-50B1-37E9-7A69-E5FF0C5FB5BC}"/>
              </a:ext>
            </a:extLst>
          </p:cNvPr>
          <p:cNvSpPr/>
          <p:nvPr/>
        </p:nvSpPr>
        <p:spPr>
          <a:xfrm>
            <a:off x="8257315" y="1579812"/>
            <a:ext cx="460399" cy="28430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1"/>
          <p:cNvSpPr txBox="1">
            <a:spLocks noGrp="1"/>
          </p:cNvSpPr>
          <p:nvPr>
            <p:ph type="title"/>
          </p:nvPr>
        </p:nvSpPr>
        <p:spPr>
          <a:xfrm>
            <a:off x="876000" y="454928"/>
            <a:ext cx="10638221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4000" dirty="0">
                <a:latin typeface="Comfortaa" pitchFamily="2" charset="0"/>
              </a:rPr>
              <a:t>Алгоритъм на Дейкстра [1/13]</a:t>
            </a:r>
            <a:endParaRPr sz="4000" dirty="0">
              <a:latin typeface="Comfortaa" pitchFamily="2" charset="0"/>
            </a:endParaRPr>
          </a:p>
        </p:txBody>
      </p:sp>
      <p:sp>
        <p:nvSpPr>
          <p:cNvPr id="594" name="Google Shape;594;p51"/>
          <p:cNvSpPr txBox="1">
            <a:spLocks noGrp="1"/>
          </p:cNvSpPr>
          <p:nvPr>
            <p:ph type="body" idx="1"/>
          </p:nvPr>
        </p:nvSpPr>
        <p:spPr>
          <a:xfrm>
            <a:off x="821858" y="1384667"/>
            <a:ext cx="9275837" cy="1284818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152396" indent="0" algn="just">
              <a:buSzPts val="1800"/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Намиране на  минимален път в претеглен граф с неотрицателни тегла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595" name="Google Shape;595;p51"/>
          <p:cNvSpPr/>
          <p:nvPr/>
        </p:nvSpPr>
        <p:spPr>
          <a:xfrm>
            <a:off x="2445333" y="4734400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6" name="Google Shape;596;p51"/>
          <p:cNvSpPr/>
          <p:nvPr/>
        </p:nvSpPr>
        <p:spPr>
          <a:xfrm>
            <a:off x="4418833" y="3340267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7" name="Google Shape;597;p51"/>
          <p:cNvSpPr/>
          <p:nvPr/>
        </p:nvSpPr>
        <p:spPr>
          <a:xfrm>
            <a:off x="6333567" y="2712333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8" name="Google Shape;598;p51"/>
          <p:cNvSpPr/>
          <p:nvPr/>
        </p:nvSpPr>
        <p:spPr>
          <a:xfrm>
            <a:off x="6000133" y="4673700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9" name="Google Shape;599;p51"/>
          <p:cNvSpPr/>
          <p:nvPr/>
        </p:nvSpPr>
        <p:spPr>
          <a:xfrm>
            <a:off x="8947533" y="4673700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00" name="Google Shape;600;p51"/>
          <p:cNvCxnSpPr>
            <a:stCxn id="595" idx="7"/>
            <a:endCxn id="596" idx="2"/>
          </p:cNvCxnSpPr>
          <p:nvPr/>
        </p:nvCxnSpPr>
        <p:spPr>
          <a:xfrm rot="10800000" flipH="1">
            <a:off x="3014824" y="3643147"/>
            <a:ext cx="1404000" cy="1180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1" name="Google Shape;601;p51"/>
          <p:cNvCxnSpPr>
            <a:stCxn id="596" idx="5"/>
            <a:endCxn id="598" idx="1"/>
          </p:cNvCxnSpPr>
          <p:nvPr/>
        </p:nvCxnSpPr>
        <p:spPr>
          <a:xfrm>
            <a:off x="4988324" y="3857520"/>
            <a:ext cx="1109600" cy="904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51"/>
          <p:cNvCxnSpPr>
            <a:stCxn id="595" idx="6"/>
            <a:endCxn id="598" idx="2"/>
          </p:cNvCxnSpPr>
          <p:nvPr/>
        </p:nvCxnSpPr>
        <p:spPr>
          <a:xfrm rot="10800000" flipH="1">
            <a:off x="3112533" y="4976600"/>
            <a:ext cx="2887600" cy="60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3" name="Google Shape;603;p51"/>
          <p:cNvCxnSpPr>
            <a:stCxn id="596" idx="7"/>
            <a:endCxn id="597" idx="2"/>
          </p:cNvCxnSpPr>
          <p:nvPr/>
        </p:nvCxnSpPr>
        <p:spPr>
          <a:xfrm rot="10800000" flipH="1">
            <a:off x="4988324" y="3015413"/>
            <a:ext cx="1345200" cy="413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4" name="Google Shape;604;p51"/>
          <p:cNvCxnSpPr>
            <a:stCxn id="598" idx="0"/>
            <a:endCxn id="597" idx="4"/>
          </p:cNvCxnSpPr>
          <p:nvPr/>
        </p:nvCxnSpPr>
        <p:spPr>
          <a:xfrm rot="10800000" flipH="1">
            <a:off x="6333733" y="3318500"/>
            <a:ext cx="333600" cy="1355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5" name="Google Shape;605;p51"/>
          <p:cNvCxnSpPr>
            <a:stCxn id="597" idx="6"/>
            <a:endCxn id="599" idx="1"/>
          </p:cNvCxnSpPr>
          <p:nvPr/>
        </p:nvCxnSpPr>
        <p:spPr>
          <a:xfrm>
            <a:off x="7000767" y="3015333"/>
            <a:ext cx="2044400" cy="174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6" name="Google Shape;606;p51"/>
          <p:cNvCxnSpPr>
            <a:stCxn id="598" idx="6"/>
            <a:endCxn id="599" idx="2"/>
          </p:cNvCxnSpPr>
          <p:nvPr/>
        </p:nvCxnSpPr>
        <p:spPr>
          <a:xfrm>
            <a:off x="6667333" y="4976700"/>
            <a:ext cx="22804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7" name="Google Shape;607;p51"/>
          <p:cNvSpPr/>
          <p:nvPr/>
        </p:nvSpPr>
        <p:spPr>
          <a:xfrm>
            <a:off x="3257833" y="3857520"/>
            <a:ext cx="460400" cy="30461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8" name="Google Shape;608;p51"/>
          <p:cNvSpPr/>
          <p:nvPr/>
        </p:nvSpPr>
        <p:spPr>
          <a:xfrm>
            <a:off x="4192900" y="5116533"/>
            <a:ext cx="500942" cy="29266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9" name="Google Shape;609;p51"/>
          <p:cNvSpPr/>
          <p:nvPr/>
        </p:nvSpPr>
        <p:spPr>
          <a:xfrm>
            <a:off x="5086033" y="4365233"/>
            <a:ext cx="460400" cy="25181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0" name="Google Shape;610;p51"/>
          <p:cNvSpPr/>
          <p:nvPr/>
        </p:nvSpPr>
        <p:spPr>
          <a:xfrm>
            <a:off x="5312933" y="2835624"/>
            <a:ext cx="460400" cy="27589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1" name="Google Shape;611;p51"/>
          <p:cNvSpPr/>
          <p:nvPr/>
        </p:nvSpPr>
        <p:spPr>
          <a:xfrm>
            <a:off x="6606880" y="4039407"/>
            <a:ext cx="460400" cy="25860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2" name="Google Shape;612;p51"/>
          <p:cNvSpPr/>
          <p:nvPr/>
        </p:nvSpPr>
        <p:spPr>
          <a:xfrm>
            <a:off x="7577233" y="5116532"/>
            <a:ext cx="436933" cy="29266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3" name="Google Shape;613;p51"/>
          <p:cNvSpPr/>
          <p:nvPr/>
        </p:nvSpPr>
        <p:spPr>
          <a:xfrm>
            <a:off x="8269346" y="3697369"/>
            <a:ext cx="460399" cy="28430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2"/>
          <p:cNvSpPr txBox="1">
            <a:spLocks noGrp="1"/>
          </p:cNvSpPr>
          <p:nvPr>
            <p:ph type="body" idx="1"/>
          </p:nvPr>
        </p:nvSpPr>
        <p:spPr>
          <a:xfrm>
            <a:off x="415600" y="1446396"/>
            <a:ext cx="11243000" cy="155548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buSzPts val="18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Представяне на графа като матрица W, на която елементът Wij е равен на дължината на реброто, съединяващо i-тия и j-ия връх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Означаваме с ∞ ребрата, чиито върхове не са инцидентни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620" name="Google Shape;620;p52"/>
          <p:cNvGraphicFramePr/>
          <p:nvPr>
            <p:extLst>
              <p:ext uri="{D42A27DB-BD31-4B8C-83A1-F6EECF244321}">
                <p14:modId xmlns:p14="http://schemas.microsoft.com/office/powerpoint/2010/main" val="3608286029"/>
              </p:ext>
            </p:extLst>
          </p:nvPr>
        </p:nvGraphicFramePr>
        <p:xfrm>
          <a:off x="1128428" y="3244037"/>
          <a:ext cx="9290922" cy="3291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48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8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8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6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 sz="20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6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∞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∞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6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∞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6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∞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6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6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∞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∞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0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Google Shape;593;p51">
            <a:extLst>
              <a:ext uri="{FF2B5EF4-FFF2-40B4-BE49-F238E27FC236}">
                <a16:creationId xmlns:a16="http://schemas.microsoft.com/office/drawing/2014/main" id="{3C4D9665-88A4-4F3A-252F-E6DFB30382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6000" y="454928"/>
            <a:ext cx="10638221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4000" dirty="0">
                <a:latin typeface="Comfortaa" pitchFamily="2" charset="0"/>
              </a:rPr>
              <a:t>Алгоритъм на Дейкстра [2/13]</a:t>
            </a:r>
            <a:endParaRPr sz="4000"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3"/>
          <p:cNvSpPr txBox="1">
            <a:spLocks noGrp="1"/>
          </p:cNvSpPr>
          <p:nvPr>
            <p:ph type="body" idx="1"/>
          </p:nvPr>
        </p:nvSpPr>
        <p:spPr>
          <a:xfrm>
            <a:off x="632169" y="1536633"/>
            <a:ext cx="10701579" cy="450322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40256">
              <a:buSzPts val="1600"/>
              <a:buFont typeface="Arial" panose="020B0604020202020204" pitchFamily="34" charset="0"/>
              <a:buChar char="•"/>
            </a:pP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За всички върхове даваме стойност на масива L: l(i)=∞, освен този с номер u1, т.е. l(u1)=0.</a:t>
            </a:r>
            <a:endParaRPr sz="2133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40256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За всички въpхове се дава стойност на масива H: h(i)=0, а за h(u1)=1;</a:t>
            </a:r>
            <a:endParaRPr sz="2133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40256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Започваме от връх </a:t>
            </a: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u1,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 той е текущ  и полагаме </a:t>
            </a: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p=u1;</a:t>
            </a:r>
            <a:endParaRPr sz="2133" i="1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40256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За всички върхове </a:t>
            </a: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i,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 за които </a:t>
            </a: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h(i)=0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 и са инцидентни /съседни/ с върха </a:t>
            </a: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p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 преизчисляваме по формулата </a:t>
            </a: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l(i)=min{l(i), l(t)+W[t,i]}</a:t>
            </a:r>
            <a:endParaRPr sz="2133" i="1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40256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Измежду тях намираме такъв, за който </a:t>
            </a: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l(i)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 е минимално, ако не е намерен такъв минимум, т.е. стойността на всички посетени върхове е безкрайност, то не съществува път и КРАЙ;</a:t>
            </a:r>
            <a:endParaRPr sz="2133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40256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Полагаме </a:t>
            </a: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p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 да е равен на намерения връх с минимална стойност и правим </a:t>
            </a: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h[p]=1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;</a:t>
            </a:r>
            <a:endParaRPr sz="2133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40256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Ако p=u2, то е намерен път със стойност </a:t>
            </a: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l(u2)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 и КРАЙ</a:t>
            </a:r>
            <a:endParaRPr sz="2133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40256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иначе отиваме на стъпка 4.</a:t>
            </a:r>
            <a:endParaRPr sz="2133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1867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593;p51">
            <a:extLst>
              <a:ext uri="{FF2B5EF4-FFF2-40B4-BE49-F238E27FC236}">
                <a16:creationId xmlns:a16="http://schemas.microsoft.com/office/drawing/2014/main" id="{76207282-0869-AC30-EF87-92B9E5105B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6000" y="454928"/>
            <a:ext cx="10638221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4000" dirty="0">
                <a:latin typeface="Comfortaa" pitchFamily="2" charset="0"/>
              </a:rPr>
              <a:t>Алгоритъм на Дейкстра [3/13]</a:t>
            </a:r>
            <a:endParaRPr sz="4000"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4"/>
          <p:cNvSpPr txBox="1">
            <a:spLocks noGrp="1"/>
          </p:cNvSpPr>
          <p:nvPr>
            <p:ph type="body" idx="1"/>
          </p:nvPr>
        </p:nvSpPr>
        <p:spPr>
          <a:xfrm>
            <a:off x="608106" y="1458523"/>
            <a:ext cx="11360800" cy="479799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buSzPts val="18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Търсим минимален път от връх a до връх e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 algn="just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u1 = a, u2 = e;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 algn="just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Полагаме l[a] = 0;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 algn="just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Полагаме l[b] = ... = l[e] = 100;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lang="en-US"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lang="en-US"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Предполагаме, че няма да надхвърлим път с дължина 100.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593;p51">
            <a:extLst>
              <a:ext uri="{FF2B5EF4-FFF2-40B4-BE49-F238E27FC236}">
                <a16:creationId xmlns:a16="http://schemas.microsoft.com/office/drawing/2014/main" id="{9E2ABC8D-29A9-FE26-6EDC-04876B45AC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6000" y="454928"/>
            <a:ext cx="10638221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4000" dirty="0">
                <a:latin typeface="Comfortaa" pitchFamily="2" charset="0"/>
              </a:rPr>
              <a:t>Алгоритъм на Дейкстра [4/13]</a:t>
            </a:r>
            <a:endParaRPr sz="4000" dirty="0">
              <a:latin typeface="Comfortaa" pitchFamily="2" charset="0"/>
            </a:endParaRPr>
          </a:p>
        </p:txBody>
      </p:sp>
      <p:sp>
        <p:nvSpPr>
          <p:cNvPr id="24" name="Google Shape;595;p51">
            <a:extLst>
              <a:ext uri="{FF2B5EF4-FFF2-40B4-BE49-F238E27FC236}">
                <a16:creationId xmlns:a16="http://schemas.microsoft.com/office/drawing/2014/main" id="{DAB0BFB0-F263-9DCA-F1BB-627B73EB7691}"/>
              </a:ext>
            </a:extLst>
          </p:cNvPr>
          <p:cNvSpPr/>
          <p:nvPr/>
        </p:nvSpPr>
        <p:spPr>
          <a:xfrm>
            <a:off x="2272204" y="5119411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" name="Google Shape;596;p51">
            <a:extLst>
              <a:ext uri="{FF2B5EF4-FFF2-40B4-BE49-F238E27FC236}">
                <a16:creationId xmlns:a16="http://schemas.microsoft.com/office/drawing/2014/main" id="{E4EAECBC-82D6-0023-893F-66D248AE339B}"/>
              </a:ext>
            </a:extLst>
          </p:cNvPr>
          <p:cNvSpPr/>
          <p:nvPr/>
        </p:nvSpPr>
        <p:spPr>
          <a:xfrm>
            <a:off x="4245704" y="3725278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" name="Google Shape;597;p51">
            <a:extLst>
              <a:ext uri="{FF2B5EF4-FFF2-40B4-BE49-F238E27FC236}">
                <a16:creationId xmlns:a16="http://schemas.microsoft.com/office/drawing/2014/main" id="{7E48675A-1714-2A70-2A59-6E39F0B9B162}"/>
              </a:ext>
            </a:extLst>
          </p:cNvPr>
          <p:cNvSpPr/>
          <p:nvPr/>
        </p:nvSpPr>
        <p:spPr>
          <a:xfrm>
            <a:off x="6160438" y="3097344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" name="Google Shape;598;p51">
            <a:extLst>
              <a:ext uri="{FF2B5EF4-FFF2-40B4-BE49-F238E27FC236}">
                <a16:creationId xmlns:a16="http://schemas.microsoft.com/office/drawing/2014/main" id="{FAD33F2E-19D8-71B3-D054-DEB3114E03CC}"/>
              </a:ext>
            </a:extLst>
          </p:cNvPr>
          <p:cNvSpPr/>
          <p:nvPr/>
        </p:nvSpPr>
        <p:spPr>
          <a:xfrm>
            <a:off x="5827004" y="5058711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" name="Google Shape;599;p51">
            <a:extLst>
              <a:ext uri="{FF2B5EF4-FFF2-40B4-BE49-F238E27FC236}">
                <a16:creationId xmlns:a16="http://schemas.microsoft.com/office/drawing/2014/main" id="{EE798DBD-CC16-A6D0-F5F4-334E936C10D9}"/>
              </a:ext>
            </a:extLst>
          </p:cNvPr>
          <p:cNvSpPr/>
          <p:nvPr/>
        </p:nvSpPr>
        <p:spPr>
          <a:xfrm>
            <a:off x="8774404" y="5058711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9" name="Google Shape;600;p51">
            <a:extLst>
              <a:ext uri="{FF2B5EF4-FFF2-40B4-BE49-F238E27FC236}">
                <a16:creationId xmlns:a16="http://schemas.microsoft.com/office/drawing/2014/main" id="{B1A897B2-AB1F-64B5-FA0E-9923B04449BC}"/>
              </a:ext>
            </a:extLst>
          </p:cNvPr>
          <p:cNvCxnSpPr>
            <a:stCxn id="24" idx="7"/>
            <a:endCxn id="25" idx="2"/>
          </p:cNvCxnSpPr>
          <p:nvPr/>
        </p:nvCxnSpPr>
        <p:spPr>
          <a:xfrm rot="10800000" flipH="1">
            <a:off x="2841695" y="4028158"/>
            <a:ext cx="1404000" cy="1180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601;p51">
            <a:extLst>
              <a:ext uri="{FF2B5EF4-FFF2-40B4-BE49-F238E27FC236}">
                <a16:creationId xmlns:a16="http://schemas.microsoft.com/office/drawing/2014/main" id="{89BBF94D-1A36-2FA5-D1B7-7B3AB337F16E}"/>
              </a:ext>
            </a:extLst>
          </p:cNvPr>
          <p:cNvCxnSpPr>
            <a:stCxn id="25" idx="5"/>
            <a:endCxn id="27" idx="1"/>
          </p:cNvCxnSpPr>
          <p:nvPr/>
        </p:nvCxnSpPr>
        <p:spPr>
          <a:xfrm>
            <a:off x="4815195" y="4242531"/>
            <a:ext cx="1109600" cy="904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602;p51">
            <a:extLst>
              <a:ext uri="{FF2B5EF4-FFF2-40B4-BE49-F238E27FC236}">
                <a16:creationId xmlns:a16="http://schemas.microsoft.com/office/drawing/2014/main" id="{440194A8-1C58-89AE-878F-AF20318EA773}"/>
              </a:ext>
            </a:extLst>
          </p:cNvPr>
          <p:cNvCxnSpPr>
            <a:stCxn id="24" idx="6"/>
            <a:endCxn id="27" idx="2"/>
          </p:cNvCxnSpPr>
          <p:nvPr/>
        </p:nvCxnSpPr>
        <p:spPr>
          <a:xfrm rot="10800000" flipH="1">
            <a:off x="2939404" y="5361611"/>
            <a:ext cx="2887600" cy="60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603;p51">
            <a:extLst>
              <a:ext uri="{FF2B5EF4-FFF2-40B4-BE49-F238E27FC236}">
                <a16:creationId xmlns:a16="http://schemas.microsoft.com/office/drawing/2014/main" id="{64553D40-3FB9-5873-B870-FC0F98A4F143}"/>
              </a:ext>
            </a:extLst>
          </p:cNvPr>
          <p:cNvCxnSpPr>
            <a:stCxn id="25" idx="7"/>
            <a:endCxn id="26" idx="2"/>
          </p:cNvCxnSpPr>
          <p:nvPr/>
        </p:nvCxnSpPr>
        <p:spPr>
          <a:xfrm rot="10800000" flipH="1">
            <a:off x="4815195" y="3400424"/>
            <a:ext cx="1345200" cy="413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604;p51">
            <a:extLst>
              <a:ext uri="{FF2B5EF4-FFF2-40B4-BE49-F238E27FC236}">
                <a16:creationId xmlns:a16="http://schemas.microsoft.com/office/drawing/2014/main" id="{46F0B5C5-7FEF-929A-1C3B-B4CD8B900C8D}"/>
              </a:ext>
            </a:extLst>
          </p:cNvPr>
          <p:cNvCxnSpPr>
            <a:stCxn id="27" idx="0"/>
            <a:endCxn id="26" idx="4"/>
          </p:cNvCxnSpPr>
          <p:nvPr/>
        </p:nvCxnSpPr>
        <p:spPr>
          <a:xfrm rot="10800000" flipH="1">
            <a:off x="6160604" y="3703511"/>
            <a:ext cx="333600" cy="1355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605;p51">
            <a:extLst>
              <a:ext uri="{FF2B5EF4-FFF2-40B4-BE49-F238E27FC236}">
                <a16:creationId xmlns:a16="http://schemas.microsoft.com/office/drawing/2014/main" id="{6FC15E81-3211-7273-C290-68BC976BF822}"/>
              </a:ext>
            </a:extLst>
          </p:cNvPr>
          <p:cNvCxnSpPr>
            <a:stCxn id="26" idx="6"/>
            <a:endCxn id="28" idx="1"/>
          </p:cNvCxnSpPr>
          <p:nvPr/>
        </p:nvCxnSpPr>
        <p:spPr>
          <a:xfrm>
            <a:off x="6827638" y="3400344"/>
            <a:ext cx="2044400" cy="174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606;p51">
            <a:extLst>
              <a:ext uri="{FF2B5EF4-FFF2-40B4-BE49-F238E27FC236}">
                <a16:creationId xmlns:a16="http://schemas.microsoft.com/office/drawing/2014/main" id="{CC8003A5-78E1-9F08-138D-CBF7EDABC7EF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6494204" y="5361711"/>
            <a:ext cx="22804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607;p51">
            <a:extLst>
              <a:ext uri="{FF2B5EF4-FFF2-40B4-BE49-F238E27FC236}">
                <a16:creationId xmlns:a16="http://schemas.microsoft.com/office/drawing/2014/main" id="{89053776-5AA5-A3E7-DFA7-A6325A2BADF4}"/>
              </a:ext>
            </a:extLst>
          </p:cNvPr>
          <p:cNvSpPr/>
          <p:nvPr/>
        </p:nvSpPr>
        <p:spPr>
          <a:xfrm>
            <a:off x="3084704" y="4242531"/>
            <a:ext cx="460400" cy="30461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" name="Google Shape;608;p51">
            <a:extLst>
              <a:ext uri="{FF2B5EF4-FFF2-40B4-BE49-F238E27FC236}">
                <a16:creationId xmlns:a16="http://schemas.microsoft.com/office/drawing/2014/main" id="{34351089-7FC9-7416-7852-5FB8D3B802BC}"/>
              </a:ext>
            </a:extLst>
          </p:cNvPr>
          <p:cNvSpPr/>
          <p:nvPr/>
        </p:nvSpPr>
        <p:spPr>
          <a:xfrm>
            <a:off x="4019771" y="5501544"/>
            <a:ext cx="500942" cy="29266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" name="Google Shape;609;p51">
            <a:extLst>
              <a:ext uri="{FF2B5EF4-FFF2-40B4-BE49-F238E27FC236}">
                <a16:creationId xmlns:a16="http://schemas.microsoft.com/office/drawing/2014/main" id="{2904DE25-7E77-D857-DE44-6336AF89A5C2}"/>
              </a:ext>
            </a:extLst>
          </p:cNvPr>
          <p:cNvSpPr/>
          <p:nvPr/>
        </p:nvSpPr>
        <p:spPr>
          <a:xfrm>
            <a:off x="4912904" y="4750244"/>
            <a:ext cx="460400" cy="25181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" name="Google Shape;610;p51">
            <a:extLst>
              <a:ext uri="{FF2B5EF4-FFF2-40B4-BE49-F238E27FC236}">
                <a16:creationId xmlns:a16="http://schemas.microsoft.com/office/drawing/2014/main" id="{4C5CE636-6AB3-4907-940D-F9012E9CB77F}"/>
              </a:ext>
            </a:extLst>
          </p:cNvPr>
          <p:cNvSpPr/>
          <p:nvPr/>
        </p:nvSpPr>
        <p:spPr>
          <a:xfrm>
            <a:off x="5139804" y="3220635"/>
            <a:ext cx="460400" cy="27589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" name="Google Shape;611;p51">
            <a:extLst>
              <a:ext uri="{FF2B5EF4-FFF2-40B4-BE49-F238E27FC236}">
                <a16:creationId xmlns:a16="http://schemas.microsoft.com/office/drawing/2014/main" id="{273455BC-ED5B-7F62-A624-B64149E5C561}"/>
              </a:ext>
            </a:extLst>
          </p:cNvPr>
          <p:cNvSpPr/>
          <p:nvPr/>
        </p:nvSpPr>
        <p:spPr>
          <a:xfrm>
            <a:off x="6433751" y="4424418"/>
            <a:ext cx="460400" cy="25860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" name="Google Shape;612;p51">
            <a:extLst>
              <a:ext uri="{FF2B5EF4-FFF2-40B4-BE49-F238E27FC236}">
                <a16:creationId xmlns:a16="http://schemas.microsoft.com/office/drawing/2014/main" id="{93A396B9-2D5A-90D7-F2F4-C368C8B843B1}"/>
              </a:ext>
            </a:extLst>
          </p:cNvPr>
          <p:cNvSpPr/>
          <p:nvPr/>
        </p:nvSpPr>
        <p:spPr>
          <a:xfrm>
            <a:off x="7404104" y="5501543"/>
            <a:ext cx="436933" cy="29266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" name="Google Shape;613;p51">
            <a:extLst>
              <a:ext uri="{FF2B5EF4-FFF2-40B4-BE49-F238E27FC236}">
                <a16:creationId xmlns:a16="http://schemas.microsoft.com/office/drawing/2014/main" id="{8FB3400A-4AB3-06A2-C53F-30A1B5AC1654}"/>
              </a:ext>
            </a:extLst>
          </p:cNvPr>
          <p:cNvSpPr/>
          <p:nvPr/>
        </p:nvSpPr>
        <p:spPr>
          <a:xfrm>
            <a:off x="8096217" y="4082380"/>
            <a:ext cx="460399" cy="28430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5"/>
          <p:cNvSpPr txBox="1">
            <a:spLocks noGrp="1"/>
          </p:cNvSpPr>
          <p:nvPr>
            <p:ph type="body" idx="1"/>
          </p:nvPr>
        </p:nvSpPr>
        <p:spPr>
          <a:xfrm>
            <a:off x="6803511" y="1773633"/>
            <a:ext cx="4839872" cy="1273241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0" algn="just">
              <a:buNone/>
            </a:pPr>
            <a:endParaRPr lang="en-US"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152396" indent="0" algn="just">
              <a:buSzPts val="1800"/>
              <a:buNone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Полагаме p=a, h(a)=1;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152396" indent="0" algn="just">
              <a:spcBef>
                <a:spcPts val="0"/>
              </a:spcBef>
              <a:buSzPts val="1800"/>
              <a:buNone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Съседните на върха а са b, и d. 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677" name="Google Shape;677;p55"/>
          <p:cNvGraphicFramePr/>
          <p:nvPr>
            <p:extLst>
              <p:ext uri="{D42A27DB-BD31-4B8C-83A1-F6EECF244321}">
                <p14:modId xmlns:p14="http://schemas.microsoft.com/office/powerpoint/2010/main" val="292072040"/>
              </p:ext>
            </p:extLst>
          </p:nvPr>
        </p:nvGraphicFramePr>
        <p:xfrm>
          <a:off x="950989" y="1745225"/>
          <a:ext cx="5411435" cy="210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3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00B0F0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000" b="1" dirty="0">
                        <a:solidFill>
                          <a:srgbClr val="00B0F0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Google Shape;593;p51">
            <a:extLst>
              <a:ext uri="{FF2B5EF4-FFF2-40B4-BE49-F238E27FC236}">
                <a16:creationId xmlns:a16="http://schemas.microsoft.com/office/drawing/2014/main" id="{22C2D2DC-5E51-B842-A83C-F0634BBB2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6000" y="454928"/>
            <a:ext cx="10638221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4000" dirty="0">
                <a:latin typeface="Comfortaa" pitchFamily="2" charset="0"/>
              </a:rPr>
              <a:t>Алгоритъм на Дейкстра [5/13]</a:t>
            </a:r>
            <a:endParaRPr sz="4000" dirty="0">
              <a:latin typeface="Comfortaa" pitchFamily="2" charset="0"/>
            </a:endParaRPr>
          </a:p>
        </p:txBody>
      </p:sp>
      <p:sp>
        <p:nvSpPr>
          <p:cNvPr id="5" name="Google Shape;595;p51">
            <a:extLst>
              <a:ext uri="{FF2B5EF4-FFF2-40B4-BE49-F238E27FC236}">
                <a16:creationId xmlns:a16="http://schemas.microsoft.com/office/drawing/2014/main" id="{09A9412C-F750-10FE-E036-1EF41A7FFFD8}"/>
              </a:ext>
            </a:extLst>
          </p:cNvPr>
          <p:cNvSpPr/>
          <p:nvPr/>
        </p:nvSpPr>
        <p:spPr>
          <a:xfrm>
            <a:off x="4473983" y="5673652"/>
            <a:ext cx="667200" cy="6060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endParaRPr baseline="-250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596;p51">
            <a:extLst>
              <a:ext uri="{FF2B5EF4-FFF2-40B4-BE49-F238E27FC236}">
                <a16:creationId xmlns:a16="http://schemas.microsoft.com/office/drawing/2014/main" id="{4F0D171F-9AB5-3017-F752-E7488946E638}"/>
              </a:ext>
            </a:extLst>
          </p:cNvPr>
          <p:cNvSpPr/>
          <p:nvPr/>
        </p:nvSpPr>
        <p:spPr>
          <a:xfrm>
            <a:off x="6447483" y="4279519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Google Shape;597;p51">
            <a:extLst>
              <a:ext uri="{FF2B5EF4-FFF2-40B4-BE49-F238E27FC236}">
                <a16:creationId xmlns:a16="http://schemas.microsoft.com/office/drawing/2014/main" id="{98E7B37D-4924-2F29-528A-5E2BC1D3DB16}"/>
              </a:ext>
            </a:extLst>
          </p:cNvPr>
          <p:cNvSpPr/>
          <p:nvPr/>
        </p:nvSpPr>
        <p:spPr>
          <a:xfrm>
            <a:off x="8362217" y="3651585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Google Shape;598;p51">
            <a:extLst>
              <a:ext uri="{FF2B5EF4-FFF2-40B4-BE49-F238E27FC236}">
                <a16:creationId xmlns:a16="http://schemas.microsoft.com/office/drawing/2014/main" id="{54973915-BAE0-DA7A-E19A-98D3C9F9F810}"/>
              </a:ext>
            </a:extLst>
          </p:cNvPr>
          <p:cNvSpPr/>
          <p:nvPr/>
        </p:nvSpPr>
        <p:spPr>
          <a:xfrm>
            <a:off x="8028783" y="5612952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599;p51">
            <a:extLst>
              <a:ext uri="{FF2B5EF4-FFF2-40B4-BE49-F238E27FC236}">
                <a16:creationId xmlns:a16="http://schemas.microsoft.com/office/drawing/2014/main" id="{3515E87A-44A9-EB54-000D-6CE4A9686DBB}"/>
              </a:ext>
            </a:extLst>
          </p:cNvPr>
          <p:cNvSpPr/>
          <p:nvPr/>
        </p:nvSpPr>
        <p:spPr>
          <a:xfrm>
            <a:off x="10976183" y="5612952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" name="Google Shape;600;p51">
            <a:extLst>
              <a:ext uri="{FF2B5EF4-FFF2-40B4-BE49-F238E27FC236}">
                <a16:creationId xmlns:a16="http://schemas.microsoft.com/office/drawing/2014/main" id="{451B056F-B7DD-32D4-1C02-95737D3182B2}"/>
              </a:ext>
            </a:extLst>
          </p:cNvPr>
          <p:cNvCxnSpPr>
            <a:stCxn id="5" idx="7"/>
            <a:endCxn id="6" idx="2"/>
          </p:cNvCxnSpPr>
          <p:nvPr/>
        </p:nvCxnSpPr>
        <p:spPr>
          <a:xfrm rot="10800000" flipH="1">
            <a:off x="5043474" y="4582399"/>
            <a:ext cx="1404000" cy="1180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601;p51">
            <a:extLst>
              <a:ext uri="{FF2B5EF4-FFF2-40B4-BE49-F238E27FC236}">
                <a16:creationId xmlns:a16="http://schemas.microsoft.com/office/drawing/2014/main" id="{F0FC1A11-82DB-0611-80C0-0B95003DDC2E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7016974" y="4796772"/>
            <a:ext cx="1109600" cy="904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602;p51">
            <a:extLst>
              <a:ext uri="{FF2B5EF4-FFF2-40B4-BE49-F238E27FC236}">
                <a16:creationId xmlns:a16="http://schemas.microsoft.com/office/drawing/2014/main" id="{11AF434D-70EA-0348-F736-3217CC957669}"/>
              </a:ext>
            </a:extLst>
          </p:cNvPr>
          <p:cNvCxnSpPr>
            <a:stCxn id="5" idx="6"/>
            <a:endCxn id="8" idx="2"/>
          </p:cNvCxnSpPr>
          <p:nvPr/>
        </p:nvCxnSpPr>
        <p:spPr>
          <a:xfrm rot="10800000" flipH="1">
            <a:off x="5141183" y="5915852"/>
            <a:ext cx="2887600" cy="60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603;p51">
            <a:extLst>
              <a:ext uri="{FF2B5EF4-FFF2-40B4-BE49-F238E27FC236}">
                <a16:creationId xmlns:a16="http://schemas.microsoft.com/office/drawing/2014/main" id="{EA45C231-91FB-E8BD-4588-AA1EAB126C47}"/>
              </a:ext>
            </a:extLst>
          </p:cNvPr>
          <p:cNvCxnSpPr>
            <a:stCxn id="6" idx="7"/>
            <a:endCxn id="7" idx="2"/>
          </p:cNvCxnSpPr>
          <p:nvPr/>
        </p:nvCxnSpPr>
        <p:spPr>
          <a:xfrm rot="10800000" flipH="1">
            <a:off x="7016974" y="3954665"/>
            <a:ext cx="1345200" cy="413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604;p51">
            <a:extLst>
              <a:ext uri="{FF2B5EF4-FFF2-40B4-BE49-F238E27FC236}">
                <a16:creationId xmlns:a16="http://schemas.microsoft.com/office/drawing/2014/main" id="{6994FF76-6106-2CFA-6C42-9C119B1160D6}"/>
              </a:ext>
            </a:extLst>
          </p:cNvPr>
          <p:cNvCxnSpPr>
            <a:stCxn id="8" idx="0"/>
            <a:endCxn id="7" idx="4"/>
          </p:cNvCxnSpPr>
          <p:nvPr/>
        </p:nvCxnSpPr>
        <p:spPr>
          <a:xfrm rot="10800000" flipH="1">
            <a:off x="8362383" y="4257752"/>
            <a:ext cx="333600" cy="1355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605;p51">
            <a:extLst>
              <a:ext uri="{FF2B5EF4-FFF2-40B4-BE49-F238E27FC236}">
                <a16:creationId xmlns:a16="http://schemas.microsoft.com/office/drawing/2014/main" id="{620F9DEC-2801-670D-904B-D7BA56584128}"/>
              </a:ext>
            </a:extLst>
          </p:cNvPr>
          <p:cNvCxnSpPr>
            <a:stCxn id="7" idx="6"/>
            <a:endCxn id="9" idx="1"/>
          </p:cNvCxnSpPr>
          <p:nvPr/>
        </p:nvCxnSpPr>
        <p:spPr>
          <a:xfrm>
            <a:off x="9029417" y="3954585"/>
            <a:ext cx="2044400" cy="174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606;p51">
            <a:extLst>
              <a:ext uri="{FF2B5EF4-FFF2-40B4-BE49-F238E27FC236}">
                <a16:creationId xmlns:a16="http://schemas.microsoft.com/office/drawing/2014/main" id="{09DF3055-B4AE-FB19-6749-DAF7822A3A33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8695983" y="5915952"/>
            <a:ext cx="22804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607;p51">
            <a:extLst>
              <a:ext uri="{FF2B5EF4-FFF2-40B4-BE49-F238E27FC236}">
                <a16:creationId xmlns:a16="http://schemas.microsoft.com/office/drawing/2014/main" id="{78073BAB-52E4-AEDC-0FF3-A0D6CFD2ECAF}"/>
              </a:ext>
            </a:extLst>
          </p:cNvPr>
          <p:cNvSpPr/>
          <p:nvPr/>
        </p:nvSpPr>
        <p:spPr>
          <a:xfrm>
            <a:off x="5286483" y="4796772"/>
            <a:ext cx="460400" cy="30461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Google Shape;608;p51">
            <a:extLst>
              <a:ext uri="{FF2B5EF4-FFF2-40B4-BE49-F238E27FC236}">
                <a16:creationId xmlns:a16="http://schemas.microsoft.com/office/drawing/2014/main" id="{112A5B28-6F0D-4D3B-5127-AE6A7C54941E}"/>
              </a:ext>
            </a:extLst>
          </p:cNvPr>
          <p:cNvSpPr/>
          <p:nvPr/>
        </p:nvSpPr>
        <p:spPr>
          <a:xfrm>
            <a:off x="6221550" y="6055785"/>
            <a:ext cx="500942" cy="29266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Google Shape;609;p51">
            <a:extLst>
              <a:ext uri="{FF2B5EF4-FFF2-40B4-BE49-F238E27FC236}">
                <a16:creationId xmlns:a16="http://schemas.microsoft.com/office/drawing/2014/main" id="{8AD8FBF0-01A8-3371-AA5F-BD01E9E4142A}"/>
              </a:ext>
            </a:extLst>
          </p:cNvPr>
          <p:cNvSpPr/>
          <p:nvPr/>
        </p:nvSpPr>
        <p:spPr>
          <a:xfrm>
            <a:off x="7114683" y="5304485"/>
            <a:ext cx="460400" cy="25181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Google Shape;610;p51">
            <a:extLst>
              <a:ext uri="{FF2B5EF4-FFF2-40B4-BE49-F238E27FC236}">
                <a16:creationId xmlns:a16="http://schemas.microsoft.com/office/drawing/2014/main" id="{54DB78FB-98A9-63B3-01EA-9E7FB4FA6B33}"/>
              </a:ext>
            </a:extLst>
          </p:cNvPr>
          <p:cNvSpPr/>
          <p:nvPr/>
        </p:nvSpPr>
        <p:spPr>
          <a:xfrm>
            <a:off x="7341583" y="3774876"/>
            <a:ext cx="460400" cy="27589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Google Shape;611;p51">
            <a:extLst>
              <a:ext uri="{FF2B5EF4-FFF2-40B4-BE49-F238E27FC236}">
                <a16:creationId xmlns:a16="http://schemas.microsoft.com/office/drawing/2014/main" id="{991A97EF-F2E3-A015-0C59-7303909BC8A1}"/>
              </a:ext>
            </a:extLst>
          </p:cNvPr>
          <p:cNvSpPr/>
          <p:nvPr/>
        </p:nvSpPr>
        <p:spPr>
          <a:xfrm>
            <a:off x="8635530" y="4978659"/>
            <a:ext cx="460400" cy="25860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Google Shape;612;p51">
            <a:extLst>
              <a:ext uri="{FF2B5EF4-FFF2-40B4-BE49-F238E27FC236}">
                <a16:creationId xmlns:a16="http://schemas.microsoft.com/office/drawing/2014/main" id="{914344CF-77A4-2B15-2E11-3F6E572038FC}"/>
              </a:ext>
            </a:extLst>
          </p:cNvPr>
          <p:cNvSpPr/>
          <p:nvPr/>
        </p:nvSpPr>
        <p:spPr>
          <a:xfrm>
            <a:off x="9605883" y="6055784"/>
            <a:ext cx="436933" cy="29266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Google Shape;613;p51">
            <a:extLst>
              <a:ext uri="{FF2B5EF4-FFF2-40B4-BE49-F238E27FC236}">
                <a16:creationId xmlns:a16="http://schemas.microsoft.com/office/drawing/2014/main" id="{61E04DC7-AAF8-9D8E-2A37-14B96F86262D}"/>
              </a:ext>
            </a:extLst>
          </p:cNvPr>
          <p:cNvSpPr/>
          <p:nvPr/>
        </p:nvSpPr>
        <p:spPr>
          <a:xfrm>
            <a:off x="10297996" y="4636621"/>
            <a:ext cx="460399" cy="28430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831200" y="555801"/>
            <a:ext cx="10779784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Ориентиран мултиграф [1/2]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831200" y="1499067"/>
            <a:ext cx="10779784" cy="16249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40256" algn="just">
              <a:lnSpc>
                <a:spcPct val="120000"/>
              </a:lnSpc>
              <a:spcBef>
                <a:spcPts val="533"/>
              </a:spcBef>
              <a:buSzPts val="1600"/>
              <a:buFont typeface="Cambria"/>
              <a:buChar char="▪"/>
            </a:pP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V=(v</a:t>
            </a:r>
            <a:r>
              <a:rPr lang="en" sz="2133" baseline="-25000" dirty="0">
                <a:latin typeface="Comfortaa" pitchFamily="2" charset="0"/>
                <a:ea typeface="Cambria"/>
                <a:cs typeface="Cambria"/>
                <a:sym typeface="Cambria"/>
              </a:rPr>
              <a:t>1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,v</a:t>
            </a:r>
            <a:r>
              <a:rPr lang="en" sz="2133" baseline="-25000" dirty="0"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,v</a:t>
            </a:r>
            <a:r>
              <a:rPr lang="en" sz="2133" baseline="-25000" dirty="0">
                <a:latin typeface="Comfortaa" pitchFamily="2" charset="0"/>
                <a:ea typeface="Cambria"/>
                <a:cs typeface="Cambria"/>
                <a:sym typeface="Cambria"/>
              </a:rPr>
              <a:t>3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,…v</a:t>
            </a:r>
            <a:r>
              <a:rPr lang="en" sz="2133" baseline="-25000" dirty="0">
                <a:latin typeface="Comfortaa" pitchFamily="2" charset="0"/>
                <a:ea typeface="Cambria"/>
                <a:cs typeface="Cambria"/>
                <a:sym typeface="Cambria"/>
              </a:rPr>
              <a:t>n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) - множество на върховете</a:t>
            </a:r>
            <a:endParaRPr sz="2133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40256" algn="just">
              <a:lnSpc>
                <a:spcPct val="120000"/>
              </a:lnSpc>
              <a:spcBef>
                <a:spcPts val="0"/>
              </a:spcBef>
              <a:buSzPts val="1600"/>
              <a:buFont typeface="Cambria"/>
              <a:buChar char="▪"/>
            </a:pP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E=(e</a:t>
            </a:r>
            <a:r>
              <a:rPr lang="en" sz="2133" baseline="-25000" dirty="0">
                <a:latin typeface="Comfortaa" pitchFamily="2" charset="0"/>
                <a:ea typeface="Cambria"/>
                <a:cs typeface="Cambria"/>
                <a:sym typeface="Cambria"/>
              </a:rPr>
              <a:t>1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,e</a:t>
            </a:r>
            <a:r>
              <a:rPr lang="en" sz="2133" baseline="-25000" dirty="0"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,e</a:t>
            </a:r>
            <a:r>
              <a:rPr lang="en" sz="2133" baseline="-25000" dirty="0">
                <a:latin typeface="Comfortaa" pitchFamily="2" charset="0"/>
                <a:ea typeface="Cambria"/>
                <a:cs typeface="Cambria"/>
                <a:sym typeface="Cambria"/>
              </a:rPr>
              <a:t>3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,e</a:t>
            </a:r>
            <a:r>
              <a:rPr lang="en" sz="2133" baseline="-25000" dirty="0">
                <a:latin typeface="Comfortaa" pitchFamily="2" charset="0"/>
                <a:ea typeface="Cambria"/>
                <a:cs typeface="Cambria"/>
                <a:sym typeface="Cambria"/>
              </a:rPr>
              <a:t>4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,…e</a:t>
            </a:r>
            <a:r>
              <a:rPr lang="en" sz="2133" baseline="-25000" dirty="0">
                <a:latin typeface="Comfortaa" pitchFamily="2" charset="0"/>
                <a:ea typeface="Cambria"/>
                <a:cs typeface="Cambria"/>
                <a:sym typeface="Cambria"/>
              </a:rPr>
              <a:t>m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)- множество на ребрата </a:t>
            </a:r>
            <a:endParaRPr sz="2133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40256" algn="just">
              <a:lnSpc>
                <a:spcPct val="120000"/>
              </a:lnSpc>
              <a:spcBef>
                <a:spcPts val="0"/>
              </a:spcBef>
              <a:buSzPts val="1600"/>
              <a:buFont typeface="Cambria"/>
              <a:buChar char="▪"/>
            </a:pP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f</a:t>
            </a:r>
            <a:r>
              <a:rPr lang="en" sz="2133" i="1" baseline="-25000" dirty="0">
                <a:latin typeface="Comfortaa" pitchFamily="2" charset="0"/>
                <a:ea typeface="Cambria"/>
                <a:cs typeface="Cambria"/>
                <a:sym typeface="Cambria"/>
              </a:rPr>
              <a:t>G</a:t>
            </a: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: Е -&gt; VxV 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– свързваща функция, съпоставяща на всеки елемент на Е наредена двойка върхове </a:t>
            </a:r>
            <a:endParaRPr sz="2133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1792076" y="4319200"/>
            <a:ext cx="2724800" cy="1626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F0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2990876" y="5218033"/>
            <a:ext cx="611600" cy="612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v5</a:t>
            </a:r>
            <a:endParaRPr sz="1333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3699776" y="5139733"/>
            <a:ext cx="611600" cy="612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v4</a:t>
            </a:r>
            <a:endParaRPr sz="1333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3505243" y="4417267"/>
            <a:ext cx="611600" cy="612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v3</a:t>
            </a:r>
            <a:endParaRPr sz="1333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2042343" y="5090700"/>
            <a:ext cx="611600" cy="612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v2</a:t>
            </a:r>
            <a:endParaRPr sz="1333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2473543" y="4606033"/>
            <a:ext cx="611600" cy="612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v1</a:t>
            </a:r>
            <a:endParaRPr sz="1333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7889676" y="4424000"/>
            <a:ext cx="2724800" cy="1626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F0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9682943" y="4606033"/>
            <a:ext cx="611600" cy="612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e3</a:t>
            </a:r>
            <a:endParaRPr sz="1333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9071343" y="5181251"/>
            <a:ext cx="611600" cy="612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e2</a:t>
            </a:r>
            <a:endParaRPr sz="1333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8229743" y="4710600"/>
            <a:ext cx="611600" cy="612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e1</a:t>
            </a:r>
            <a:endParaRPr sz="1333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6" name="Google Shape;136;p20"/>
          <p:cNvCxnSpPr>
            <a:stCxn id="131" idx="7"/>
            <a:endCxn id="129" idx="2"/>
          </p:cNvCxnSpPr>
          <p:nvPr/>
        </p:nvCxnSpPr>
        <p:spPr>
          <a:xfrm>
            <a:off x="2995576" y="4695659"/>
            <a:ext cx="509600" cy="27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20"/>
          <p:cNvSpPr/>
          <p:nvPr/>
        </p:nvSpPr>
        <p:spPr>
          <a:xfrm rot="5400000">
            <a:off x="5153537" y="934964"/>
            <a:ext cx="779736" cy="5778924"/>
          </a:xfrm>
          <a:prstGeom prst="curvedRightArrow">
            <a:avLst>
              <a:gd name="adj1" fmla="val 62935"/>
              <a:gd name="adj2" fmla="val 139174"/>
              <a:gd name="adj3" fmla="val 19987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8" name="Google Shape;138;p20"/>
          <p:cNvSpPr txBox="1"/>
          <p:nvPr/>
        </p:nvSpPr>
        <p:spPr>
          <a:xfrm>
            <a:off x="2258107" y="5972296"/>
            <a:ext cx="1654071" cy="396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върхове</a:t>
            </a:r>
            <a:endParaRPr sz="24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8581543" y="6049383"/>
            <a:ext cx="1407200" cy="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ребра</a:t>
            </a:r>
            <a:endParaRPr sz="24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047179" y="3423442"/>
            <a:ext cx="1389716" cy="779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f</a:t>
            </a:r>
            <a:r>
              <a:rPr lang="en" sz="2400" baseline="-25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G</a:t>
            </a:r>
            <a:endParaRPr sz="2400" baseline="-250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5"/>
          <p:cNvSpPr txBox="1">
            <a:spLocks noGrp="1"/>
          </p:cNvSpPr>
          <p:nvPr>
            <p:ph type="body" idx="1"/>
          </p:nvPr>
        </p:nvSpPr>
        <p:spPr>
          <a:xfrm>
            <a:off x="6285320" y="2062528"/>
            <a:ext cx="5358063" cy="1267871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0" algn="just">
              <a:buNone/>
            </a:pPr>
            <a:r>
              <a:rPr lang="en-US" sz="2000" dirty="0">
                <a:latin typeface="Comfortaa" pitchFamily="2" charset="0"/>
                <a:ea typeface="Cambria"/>
                <a:cs typeface="Cambria"/>
                <a:sym typeface="Cambria"/>
              </a:rPr>
              <a:t>l(b)=min{l(b), l(a)+3}=min{100, 0+3} =3</a:t>
            </a:r>
          </a:p>
          <a:p>
            <a:pPr indent="0" algn="just">
              <a:buNone/>
            </a:pPr>
            <a:r>
              <a:rPr lang="en-US" sz="2000" dirty="0">
                <a:latin typeface="Comfortaa" pitchFamily="2" charset="0"/>
                <a:ea typeface="Cambria"/>
                <a:cs typeface="Cambria"/>
                <a:sym typeface="Cambria"/>
              </a:rPr>
              <a:t>l(d)=min{l(d), l(a)+7}=min{100, 0+7} =7</a:t>
            </a:r>
          </a:p>
        </p:txBody>
      </p:sp>
      <p:graphicFrame>
        <p:nvGraphicFramePr>
          <p:cNvPr id="677" name="Google Shape;677;p55"/>
          <p:cNvGraphicFramePr/>
          <p:nvPr>
            <p:extLst>
              <p:ext uri="{D42A27DB-BD31-4B8C-83A1-F6EECF244321}">
                <p14:modId xmlns:p14="http://schemas.microsoft.com/office/powerpoint/2010/main" val="1108204858"/>
              </p:ext>
            </p:extLst>
          </p:nvPr>
        </p:nvGraphicFramePr>
        <p:xfrm>
          <a:off x="950989" y="1745225"/>
          <a:ext cx="5411435" cy="210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3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4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00B0F0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000" b="1" dirty="0">
                        <a:solidFill>
                          <a:srgbClr val="00B0F0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00B0F0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000" b="1" dirty="0">
                        <a:solidFill>
                          <a:srgbClr val="00B0F0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3000" b="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Google Shape;593;p51">
            <a:extLst>
              <a:ext uri="{FF2B5EF4-FFF2-40B4-BE49-F238E27FC236}">
                <a16:creationId xmlns:a16="http://schemas.microsoft.com/office/drawing/2014/main" id="{22C2D2DC-5E51-B842-A83C-F0634BBB2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6000" y="454928"/>
            <a:ext cx="10638221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4000" dirty="0">
                <a:latin typeface="Comfortaa" pitchFamily="2" charset="0"/>
              </a:rPr>
              <a:t>Алгоритъм на Дейкстра [6/13]</a:t>
            </a:r>
            <a:endParaRPr sz="4000" dirty="0">
              <a:latin typeface="Comfortaa" pitchFamily="2" charset="0"/>
            </a:endParaRPr>
          </a:p>
        </p:txBody>
      </p:sp>
      <p:sp>
        <p:nvSpPr>
          <p:cNvPr id="5" name="Google Shape;595;p51">
            <a:extLst>
              <a:ext uri="{FF2B5EF4-FFF2-40B4-BE49-F238E27FC236}">
                <a16:creationId xmlns:a16="http://schemas.microsoft.com/office/drawing/2014/main" id="{09A9412C-F750-10FE-E036-1EF41A7FFFD8}"/>
              </a:ext>
            </a:extLst>
          </p:cNvPr>
          <p:cNvSpPr/>
          <p:nvPr/>
        </p:nvSpPr>
        <p:spPr>
          <a:xfrm>
            <a:off x="4473983" y="5673652"/>
            <a:ext cx="667200" cy="6060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endParaRPr baseline="-250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596;p51">
            <a:extLst>
              <a:ext uri="{FF2B5EF4-FFF2-40B4-BE49-F238E27FC236}">
                <a16:creationId xmlns:a16="http://schemas.microsoft.com/office/drawing/2014/main" id="{4F0D171F-9AB5-3017-F752-E7488946E638}"/>
              </a:ext>
            </a:extLst>
          </p:cNvPr>
          <p:cNvSpPr/>
          <p:nvPr/>
        </p:nvSpPr>
        <p:spPr>
          <a:xfrm>
            <a:off x="6447483" y="4279519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Google Shape;597;p51">
            <a:extLst>
              <a:ext uri="{FF2B5EF4-FFF2-40B4-BE49-F238E27FC236}">
                <a16:creationId xmlns:a16="http://schemas.microsoft.com/office/drawing/2014/main" id="{98E7B37D-4924-2F29-528A-5E2BC1D3DB16}"/>
              </a:ext>
            </a:extLst>
          </p:cNvPr>
          <p:cNvSpPr/>
          <p:nvPr/>
        </p:nvSpPr>
        <p:spPr>
          <a:xfrm>
            <a:off x="8362217" y="3651585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Google Shape;598;p51">
            <a:extLst>
              <a:ext uri="{FF2B5EF4-FFF2-40B4-BE49-F238E27FC236}">
                <a16:creationId xmlns:a16="http://schemas.microsoft.com/office/drawing/2014/main" id="{54973915-BAE0-DA7A-E19A-98D3C9F9F810}"/>
              </a:ext>
            </a:extLst>
          </p:cNvPr>
          <p:cNvSpPr/>
          <p:nvPr/>
        </p:nvSpPr>
        <p:spPr>
          <a:xfrm>
            <a:off x="8028783" y="5612952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599;p51">
            <a:extLst>
              <a:ext uri="{FF2B5EF4-FFF2-40B4-BE49-F238E27FC236}">
                <a16:creationId xmlns:a16="http://schemas.microsoft.com/office/drawing/2014/main" id="{3515E87A-44A9-EB54-000D-6CE4A9686DBB}"/>
              </a:ext>
            </a:extLst>
          </p:cNvPr>
          <p:cNvSpPr/>
          <p:nvPr/>
        </p:nvSpPr>
        <p:spPr>
          <a:xfrm>
            <a:off x="10976183" y="5612952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" name="Google Shape;600;p51">
            <a:extLst>
              <a:ext uri="{FF2B5EF4-FFF2-40B4-BE49-F238E27FC236}">
                <a16:creationId xmlns:a16="http://schemas.microsoft.com/office/drawing/2014/main" id="{451B056F-B7DD-32D4-1C02-95737D3182B2}"/>
              </a:ext>
            </a:extLst>
          </p:cNvPr>
          <p:cNvCxnSpPr>
            <a:stCxn id="5" idx="7"/>
            <a:endCxn id="6" idx="2"/>
          </p:cNvCxnSpPr>
          <p:nvPr/>
        </p:nvCxnSpPr>
        <p:spPr>
          <a:xfrm rot="10800000" flipH="1">
            <a:off x="5043474" y="4582399"/>
            <a:ext cx="1404000" cy="1180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601;p51">
            <a:extLst>
              <a:ext uri="{FF2B5EF4-FFF2-40B4-BE49-F238E27FC236}">
                <a16:creationId xmlns:a16="http://schemas.microsoft.com/office/drawing/2014/main" id="{F0FC1A11-82DB-0611-80C0-0B95003DDC2E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7016974" y="4796772"/>
            <a:ext cx="1109600" cy="904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602;p51">
            <a:extLst>
              <a:ext uri="{FF2B5EF4-FFF2-40B4-BE49-F238E27FC236}">
                <a16:creationId xmlns:a16="http://schemas.microsoft.com/office/drawing/2014/main" id="{11AF434D-70EA-0348-F736-3217CC957669}"/>
              </a:ext>
            </a:extLst>
          </p:cNvPr>
          <p:cNvCxnSpPr>
            <a:stCxn id="5" idx="6"/>
            <a:endCxn id="8" idx="2"/>
          </p:cNvCxnSpPr>
          <p:nvPr/>
        </p:nvCxnSpPr>
        <p:spPr>
          <a:xfrm rot="10800000" flipH="1">
            <a:off x="5141183" y="5915852"/>
            <a:ext cx="2887600" cy="60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603;p51">
            <a:extLst>
              <a:ext uri="{FF2B5EF4-FFF2-40B4-BE49-F238E27FC236}">
                <a16:creationId xmlns:a16="http://schemas.microsoft.com/office/drawing/2014/main" id="{EA45C231-91FB-E8BD-4588-AA1EAB126C47}"/>
              </a:ext>
            </a:extLst>
          </p:cNvPr>
          <p:cNvCxnSpPr>
            <a:stCxn id="6" idx="7"/>
            <a:endCxn id="7" idx="2"/>
          </p:cNvCxnSpPr>
          <p:nvPr/>
        </p:nvCxnSpPr>
        <p:spPr>
          <a:xfrm rot="10800000" flipH="1">
            <a:off x="7016974" y="3954665"/>
            <a:ext cx="1345200" cy="413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604;p51">
            <a:extLst>
              <a:ext uri="{FF2B5EF4-FFF2-40B4-BE49-F238E27FC236}">
                <a16:creationId xmlns:a16="http://schemas.microsoft.com/office/drawing/2014/main" id="{6994FF76-6106-2CFA-6C42-9C119B1160D6}"/>
              </a:ext>
            </a:extLst>
          </p:cNvPr>
          <p:cNvCxnSpPr>
            <a:stCxn id="8" idx="0"/>
            <a:endCxn id="7" idx="4"/>
          </p:cNvCxnSpPr>
          <p:nvPr/>
        </p:nvCxnSpPr>
        <p:spPr>
          <a:xfrm rot="10800000" flipH="1">
            <a:off x="8362383" y="4257752"/>
            <a:ext cx="333600" cy="1355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605;p51">
            <a:extLst>
              <a:ext uri="{FF2B5EF4-FFF2-40B4-BE49-F238E27FC236}">
                <a16:creationId xmlns:a16="http://schemas.microsoft.com/office/drawing/2014/main" id="{620F9DEC-2801-670D-904B-D7BA56584128}"/>
              </a:ext>
            </a:extLst>
          </p:cNvPr>
          <p:cNvCxnSpPr>
            <a:stCxn id="7" idx="6"/>
            <a:endCxn id="9" idx="1"/>
          </p:cNvCxnSpPr>
          <p:nvPr/>
        </p:nvCxnSpPr>
        <p:spPr>
          <a:xfrm>
            <a:off x="9029417" y="3954585"/>
            <a:ext cx="2044400" cy="174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606;p51">
            <a:extLst>
              <a:ext uri="{FF2B5EF4-FFF2-40B4-BE49-F238E27FC236}">
                <a16:creationId xmlns:a16="http://schemas.microsoft.com/office/drawing/2014/main" id="{09DF3055-B4AE-FB19-6749-DAF7822A3A33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8695983" y="5915952"/>
            <a:ext cx="22804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607;p51">
            <a:extLst>
              <a:ext uri="{FF2B5EF4-FFF2-40B4-BE49-F238E27FC236}">
                <a16:creationId xmlns:a16="http://schemas.microsoft.com/office/drawing/2014/main" id="{78073BAB-52E4-AEDC-0FF3-A0D6CFD2ECAF}"/>
              </a:ext>
            </a:extLst>
          </p:cNvPr>
          <p:cNvSpPr/>
          <p:nvPr/>
        </p:nvSpPr>
        <p:spPr>
          <a:xfrm>
            <a:off x="5286483" y="4796772"/>
            <a:ext cx="460400" cy="30461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Google Shape;608;p51">
            <a:extLst>
              <a:ext uri="{FF2B5EF4-FFF2-40B4-BE49-F238E27FC236}">
                <a16:creationId xmlns:a16="http://schemas.microsoft.com/office/drawing/2014/main" id="{112A5B28-6F0D-4D3B-5127-AE6A7C54941E}"/>
              </a:ext>
            </a:extLst>
          </p:cNvPr>
          <p:cNvSpPr/>
          <p:nvPr/>
        </p:nvSpPr>
        <p:spPr>
          <a:xfrm>
            <a:off x="6221550" y="6055785"/>
            <a:ext cx="500942" cy="29266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Google Shape;609;p51">
            <a:extLst>
              <a:ext uri="{FF2B5EF4-FFF2-40B4-BE49-F238E27FC236}">
                <a16:creationId xmlns:a16="http://schemas.microsoft.com/office/drawing/2014/main" id="{8AD8FBF0-01A8-3371-AA5F-BD01E9E4142A}"/>
              </a:ext>
            </a:extLst>
          </p:cNvPr>
          <p:cNvSpPr/>
          <p:nvPr/>
        </p:nvSpPr>
        <p:spPr>
          <a:xfrm>
            <a:off x="7114683" y="5304485"/>
            <a:ext cx="460400" cy="25181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Google Shape;610;p51">
            <a:extLst>
              <a:ext uri="{FF2B5EF4-FFF2-40B4-BE49-F238E27FC236}">
                <a16:creationId xmlns:a16="http://schemas.microsoft.com/office/drawing/2014/main" id="{54DB78FB-98A9-63B3-01EA-9E7FB4FA6B33}"/>
              </a:ext>
            </a:extLst>
          </p:cNvPr>
          <p:cNvSpPr/>
          <p:nvPr/>
        </p:nvSpPr>
        <p:spPr>
          <a:xfrm>
            <a:off x="7341583" y="3774876"/>
            <a:ext cx="460400" cy="27589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Google Shape;611;p51">
            <a:extLst>
              <a:ext uri="{FF2B5EF4-FFF2-40B4-BE49-F238E27FC236}">
                <a16:creationId xmlns:a16="http://schemas.microsoft.com/office/drawing/2014/main" id="{991A97EF-F2E3-A015-0C59-7303909BC8A1}"/>
              </a:ext>
            </a:extLst>
          </p:cNvPr>
          <p:cNvSpPr/>
          <p:nvPr/>
        </p:nvSpPr>
        <p:spPr>
          <a:xfrm>
            <a:off x="8635530" y="4978659"/>
            <a:ext cx="460400" cy="25860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Google Shape;612;p51">
            <a:extLst>
              <a:ext uri="{FF2B5EF4-FFF2-40B4-BE49-F238E27FC236}">
                <a16:creationId xmlns:a16="http://schemas.microsoft.com/office/drawing/2014/main" id="{914344CF-77A4-2B15-2E11-3F6E572038FC}"/>
              </a:ext>
            </a:extLst>
          </p:cNvPr>
          <p:cNvSpPr/>
          <p:nvPr/>
        </p:nvSpPr>
        <p:spPr>
          <a:xfrm>
            <a:off x="9605883" y="6055784"/>
            <a:ext cx="436933" cy="29266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Google Shape;613;p51">
            <a:extLst>
              <a:ext uri="{FF2B5EF4-FFF2-40B4-BE49-F238E27FC236}">
                <a16:creationId xmlns:a16="http://schemas.microsoft.com/office/drawing/2014/main" id="{61E04DC7-AAF8-9D8E-2A37-14B96F86262D}"/>
              </a:ext>
            </a:extLst>
          </p:cNvPr>
          <p:cNvSpPr/>
          <p:nvPr/>
        </p:nvSpPr>
        <p:spPr>
          <a:xfrm>
            <a:off x="10297996" y="4636621"/>
            <a:ext cx="460399" cy="28430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48278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5"/>
          <p:cNvSpPr txBox="1">
            <a:spLocks noGrp="1"/>
          </p:cNvSpPr>
          <p:nvPr>
            <p:ph type="body" idx="1"/>
          </p:nvPr>
        </p:nvSpPr>
        <p:spPr>
          <a:xfrm>
            <a:off x="6319146" y="1687510"/>
            <a:ext cx="5168716" cy="174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0">
              <a:buNone/>
            </a:pPr>
            <a:r>
              <a:rPr lang="ru-RU" sz="1800" dirty="0">
                <a:latin typeface="Comfortaa" pitchFamily="2" charset="0"/>
                <a:ea typeface="Cambria"/>
                <a:cs typeface="Cambria"/>
                <a:sym typeface="Cambria"/>
              </a:rPr>
              <a:t>Най-малката стойност е на l(b) и тя е 3.</a:t>
            </a:r>
          </a:p>
          <a:p>
            <a:pPr indent="0">
              <a:buNone/>
            </a:pPr>
            <a:r>
              <a:rPr lang="ru-RU" sz="1800" dirty="0">
                <a:latin typeface="Comfortaa" pitchFamily="2" charset="0"/>
                <a:ea typeface="Cambria"/>
                <a:cs typeface="Cambria"/>
                <a:sym typeface="Cambria"/>
              </a:rPr>
              <a:t>Полагаме p=b и този връх го маркираме.</a:t>
            </a:r>
          </a:p>
          <a:p>
            <a:pPr indent="0">
              <a:buNone/>
            </a:pPr>
            <a:r>
              <a:rPr lang="ru-RU" sz="1800" dirty="0">
                <a:latin typeface="Comfortaa" pitchFamily="2" charset="0"/>
                <a:ea typeface="Cambria"/>
                <a:cs typeface="Cambria"/>
                <a:sym typeface="Cambria"/>
              </a:rPr>
              <a:t>Полагаме h(b)=1;</a:t>
            </a:r>
          </a:p>
        </p:txBody>
      </p:sp>
      <p:graphicFrame>
        <p:nvGraphicFramePr>
          <p:cNvPr id="677" name="Google Shape;677;p55"/>
          <p:cNvGraphicFramePr/>
          <p:nvPr>
            <p:extLst>
              <p:ext uri="{D42A27DB-BD31-4B8C-83A1-F6EECF244321}">
                <p14:modId xmlns:p14="http://schemas.microsoft.com/office/powerpoint/2010/main" val="201341949"/>
              </p:ext>
            </p:extLst>
          </p:nvPr>
        </p:nvGraphicFramePr>
        <p:xfrm>
          <a:off x="950989" y="1745225"/>
          <a:ext cx="5411435" cy="210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3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00B0F0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000" b="1" dirty="0">
                        <a:solidFill>
                          <a:srgbClr val="00B0F0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Google Shape;593;p51">
            <a:extLst>
              <a:ext uri="{FF2B5EF4-FFF2-40B4-BE49-F238E27FC236}">
                <a16:creationId xmlns:a16="http://schemas.microsoft.com/office/drawing/2014/main" id="{22C2D2DC-5E51-B842-A83C-F0634BBB2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6000" y="454928"/>
            <a:ext cx="10638221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4000" dirty="0">
                <a:latin typeface="Comfortaa" pitchFamily="2" charset="0"/>
              </a:rPr>
              <a:t>Алгоритъм на Дейкстра [7/13]</a:t>
            </a:r>
            <a:endParaRPr sz="4000" dirty="0">
              <a:latin typeface="Comfortaa" pitchFamily="2" charset="0"/>
            </a:endParaRPr>
          </a:p>
        </p:txBody>
      </p:sp>
      <p:sp>
        <p:nvSpPr>
          <p:cNvPr id="5" name="Google Shape;595;p51">
            <a:extLst>
              <a:ext uri="{FF2B5EF4-FFF2-40B4-BE49-F238E27FC236}">
                <a16:creationId xmlns:a16="http://schemas.microsoft.com/office/drawing/2014/main" id="{09A9412C-F750-10FE-E036-1EF41A7FFFD8}"/>
              </a:ext>
            </a:extLst>
          </p:cNvPr>
          <p:cNvSpPr/>
          <p:nvPr/>
        </p:nvSpPr>
        <p:spPr>
          <a:xfrm>
            <a:off x="4473983" y="5673652"/>
            <a:ext cx="667200" cy="6060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endParaRPr baseline="-250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596;p51">
            <a:extLst>
              <a:ext uri="{FF2B5EF4-FFF2-40B4-BE49-F238E27FC236}">
                <a16:creationId xmlns:a16="http://schemas.microsoft.com/office/drawing/2014/main" id="{4F0D171F-9AB5-3017-F752-E7488946E638}"/>
              </a:ext>
            </a:extLst>
          </p:cNvPr>
          <p:cNvSpPr/>
          <p:nvPr/>
        </p:nvSpPr>
        <p:spPr>
          <a:xfrm>
            <a:off x="6447483" y="4279519"/>
            <a:ext cx="667200" cy="6060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Google Shape;597;p51">
            <a:extLst>
              <a:ext uri="{FF2B5EF4-FFF2-40B4-BE49-F238E27FC236}">
                <a16:creationId xmlns:a16="http://schemas.microsoft.com/office/drawing/2014/main" id="{98E7B37D-4924-2F29-528A-5E2BC1D3DB16}"/>
              </a:ext>
            </a:extLst>
          </p:cNvPr>
          <p:cNvSpPr/>
          <p:nvPr/>
        </p:nvSpPr>
        <p:spPr>
          <a:xfrm>
            <a:off x="8362217" y="3651585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Google Shape;598;p51">
            <a:extLst>
              <a:ext uri="{FF2B5EF4-FFF2-40B4-BE49-F238E27FC236}">
                <a16:creationId xmlns:a16="http://schemas.microsoft.com/office/drawing/2014/main" id="{54973915-BAE0-DA7A-E19A-98D3C9F9F810}"/>
              </a:ext>
            </a:extLst>
          </p:cNvPr>
          <p:cNvSpPr/>
          <p:nvPr/>
        </p:nvSpPr>
        <p:spPr>
          <a:xfrm>
            <a:off x="8028783" y="5612952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599;p51">
            <a:extLst>
              <a:ext uri="{FF2B5EF4-FFF2-40B4-BE49-F238E27FC236}">
                <a16:creationId xmlns:a16="http://schemas.microsoft.com/office/drawing/2014/main" id="{3515E87A-44A9-EB54-000D-6CE4A9686DBB}"/>
              </a:ext>
            </a:extLst>
          </p:cNvPr>
          <p:cNvSpPr/>
          <p:nvPr/>
        </p:nvSpPr>
        <p:spPr>
          <a:xfrm>
            <a:off x="10976183" y="5612952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" name="Google Shape;600;p51">
            <a:extLst>
              <a:ext uri="{FF2B5EF4-FFF2-40B4-BE49-F238E27FC236}">
                <a16:creationId xmlns:a16="http://schemas.microsoft.com/office/drawing/2014/main" id="{451B056F-B7DD-32D4-1C02-95737D3182B2}"/>
              </a:ext>
            </a:extLst>
          </p:cNvPr>
          <p:cNvCxnSpPr>
            <a:stCxn id="5" idx="7"/>
            <a:endCxn id="6" idx="2"/>
          </p:cNvCxnSpPr>
          <p:nvPr/>
        </p:nvCxnSpPr>
        <p:spPr>
          <a:xfrm rot="10800000" flipH="1">
            <a:off x="5043474" y="4582399"/>
            <a:ext cx="1404000" cy="1180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601;p51">
            <a:extLst>
              <a:ext uri="{FF2B5EF4-FFF2-40B4-BE49-F238E27FC236}">
                <a16:creationId xmlns:a16="http://schemas.microsoft.com/office/drawing/2014/main" id="{F0FC1A11-82DB-0611-80C0-0B95003DDC2E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7016974" y="4796772"/>
            <a:ext cx="1109600" cy="904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602;p51">
            <a:extLst>
              <a:ext uri="{FF2B5EF4-FFF2-40B4-BE49-F238E27FC236}">
                <a16:creationId xmlns:a16="http://schemas.microsoft.com/office/drawing/2014/main" id="{11AF434D-70EA-0348-F736-3217CC957669}"/>
              </a:ext>
            </a:extLst>
          </p:cNvPr>
          <p:cNvCxnSpPr>
            <a:stCxn id="5" idx="6"/>
            <a:endCxn id="8" idx="2"/>
          </p:cNvCxnSpPr>
          <p:nvPr/>
        </p:nvCxnSpPr>
        <p:spPr>
          <a:xfrm rot="10800000" flipH="1">
            <a:off x="5141183" y="5915852"/>
            <a:ext cx="2887600" cy="60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603;p51">
            <a:extLst>
              <a:ext uri="{FF2B5EF4-FFF2-40B4-BE49-F238E27FC236}">
                <a16:creationId xmlns:a16="http://schemas.microsoft.com/office/drawing/2014/main" id="{EA45C231-91FB-E8BD-4588-AA1EAB126C47}"/>
              </a:ext>
            </a:extLst>
          </p:cNvPr>
          <p:cNvCxnSpPr>
            <a:stCxn id="6" idx="7"/>
            <a:endCxn id="7" idx="2"/>
          </p:cNvCxnSpPr>
          <p:nvPr/>
        </p:nvCxnSpPr>
        <p:spPr>
          <a:xfrm rot="10800000" flipH="1">
            <a:off x="7016974" y="3954665"/>
            <a:ext cx="1345200" cy="413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604;p51">
            <a:extLst>
              <a:ext uri="{FF2B5EF4-FFF2-40B4-BE49-F238E27FC236}">
                <a16:creationId xmlns:a16="http://schemas.microsoft.com/office/drawing/2014/main" id="{6994FF76-6106-2CFA-6C42-9C119B1160D6}"/>
              </a:ext>
            </a:extLst>
          </p:cNvPr>
          <p:cNvCxnSpPr>
            <a:stCxn id="8" idx="0"/>
            <a:endCxn id="7" idx="4"/>
          </p:cNvCxnSpPr>
          <p:nvPr/>
        </p:nvCxnSpPr>
        <p:spPr>
          <a:xfrm rot="10800000" flipH="1">
            <a:off x="8362383" y="4257752"/>
            <a:ext cx="333600" cy="1355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605;p51">
            <a:extLst>
              <a:ext uri="{FF2B5EF4-FFF2-40B4-BE49-F238E27FC236}">
                <a16:creationId xmlns:a16="http://schemas.microsoft.com/office/drawing/2014/main" id="{620F9DEC-2801-670D-904B-D7BA56584128}"/>
              </a:ext>
            </a:extLst>
          </p:cNvPr>
          <p:cNvCxnSpPr>
            <a:stCxn id="7" idx="6"/>
            <a:endCxn id="9" idx="1"/>
          </p:cNvCxnSpPr>
          <p:nvPr/>
        </p:nvCxnSpPr>
        <p:spPr>
          <a:xfrm>
            <a:off x="9029417" y="3954585"/>
            <a:ext cx="2044400" cy="174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606;p51">
            <a:extLst>
              <a:ext uri="{FF2B5EF4-FFF2-40B4-BE49-F238E27FC236}">
                <a16:creationId xmlns:a16="http://schemas.microsoft.com/office/drawing/2014/main" id="{09DF3055-B4AE-FB19-6749-DAF7822A3A33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8695983" y="5915952"/>
            <a:ext cx="22804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607;p51">
            <a:extLst>
              <a:ext uri="{FF2B5EF4-FFF2-40B4-BE49-F238E27FC236}">
                <a16:creationId xmlns:a16="http://schemas.microsoft.com/office/drawing/2014/main" id="{78073BAB-52E4-AEDC-0FF3-A0D6CFD2ECAF}"/>
              </a:ext>
            </a:extLst>
          </p:cNvPr>
          <p:cNvSpPr/>
          <p:nvPr/>
        </p:nvSpPr>
        <p:spPr>
          <a:xfrm>
            <a:off x="5286483" y="4796772"/>
            <a:ext cx="460400" cy="30461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Google Shape;608;p51">
            <a:extLst>
              <a:ext uri="{FF2B5EF4-FFF2-40B4-BE49-F238E27FC236}">
                <a16:creationId xmlns:a16="http://schemas.microsoft.com/office/drawing/2014/main" id="{112A5B28-6F0D-4D3B-5127-AE6A7C54941E}"/>
              </a:ext>
            </a:extLst>
          </p:cNvPr>
          <p:cNvSpPr/>
          <p:nvPr/>
        </p:nvSpPr>
        <p:spPr>
          <a:xfrm>
            <a:off x="6221550" y="6055785"/>
            <a:ext cx="500942" cy="29266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Google Shape;609;p51">
            <a:extLst>
              <a:ext uri="{FF2B5EF4-FFF2-40B4-BE49-F238E27FC236}">
                <a16:creationId xmlns:a16="http://schemas.microsoft.com/office/drawing/2014/main" id="{8AD8FBF0-01A8-3371-AA5F-BD01E9E4142A}"/>
              </a:ext>
            </a:extLst>
          </p:cNvPr>
          <p:cNvSpPr/>
          <p:nvPr/>
        </p:nvSpPr>
        <p:spPr>
          <a:xfrm>
            <a:off x="7114683" y="5304485"/>
            <a:ext cx="460400" cy="25181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Google Shape;610;p51">
            <a:extLst>
              <a:ext uri="{FF2B5EF4-FFF2-40B4-BE49-F238E27FC236}">
                <a16:creationId xmlns:a16="http://schemas.microsoft.com/office/drawing/2014/main" id="{54DB78FB-98A9-63B3-01EA-9E7FB4FA6B33}"/>
              </a:ext>
            </a:extLst>
          </p:cNvPr>
          <p:cNvSpPr/>
          <p:nvPr/>
        </p:nvSpPr>
        <p:spPr>
          <a:xfrm>
            <a:off x="7341583" y="3774876"/>
            <a:ext cx="460400" cy="27589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Google Shape;611;p51">
            <a:extLst>
              <a:ext uri="{FF2B5EF4-FFF2-40B4-BE49-F238E27FC236}">
                <a16:creationId xmlns:a16="http://schemas.microsoft.com/office/drawing/2014/main" id="{991A97EF-F2E3-A015-0C59-7303909BC8A1}"/>
              </a:ext>
            </a:extLst>
          </p:cNvPr>
          <p:cNvSpPr/>
          <p:nvPr/>
        </p:nvSpPr>
        <p:spPr>
          <a:xfrm>
            <a:off x="8635530" y="4978659"/>
            <a:ext cx="460400" cy="25860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Google Shape;612;p51">
            <a:extLst>
              <a:ext uri="{FF2B5EF4-FFF2-40B4-BE49-F238E27FC236}">
                <a16:creationId xmlns:a16="http://schemas.microsoft.com/office/drawing/2014/main" id="{914344CF-77A4-2B15-2E11-3F6E572038FC}"/>
              </a:ext>
            </a:extLst>
          </p:cNvPr>
          <p:cNvSpPr/>
          <p:nvPr/>
        </p:nvSpPr>
        <p:spPr>
          <a:xfrm>
            <a:off x="9605883" y="6055784"/>
            <a:ext cx="436933" cy="29266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Google Shape;613;p51">
            <a:extLst>
              <a:ext uri="{FF2B5EF4-FFF2-40B4-BE49-F238E27FC236}">
                <a16:creationId xmlns:a16="http://schemas.microsoft.com/office/drawing/2014/main" id="{61E04DC7-AAF8-9D8E-2A37-14B96F86262D}"/>
              </a:ext>
            </a:extLst>
          </p:cNvPr>
          <p:cNvSpPr/>
          <p:nvPr/>
        </p:nvSpPr>
        <p:spPr>
          <a:xfrm>
            <a:off x="10297996" y="4636621"/>
            <a:ext cx="460399" cy="28430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65843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5"/>
          <p:cNvSpPr txBox="1">
            <a:spLocks noGrp="1"/>
          </p:cNvSpPr>
          <p:nvPr>
            <p:ph type="body" idx="1"/>
          </p:nvPr>
        </p:nvSpPr>
        <p:spPr>
          <a:xfrm>
            <a:off x="6531275" y="2118185"/>
            <a:ext cx="4754671" cy="1355201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0">
              <a:buNone/>
            </a:pPr>
            <a:r>
              <a:rPr lang="ru-RU" sz="1800" dirty="0">
                <a:latin typeface="Comfortaa" pitchFamily="2" charset="0"/>
                <a:ea typeface="Cambria"/>
                <a:cs typeface="Cambria"/>
                <a:sym typeface="Cambria"/>
              </a:rPr>
              <a:t>Съседните немаркирани върхове на b са c и d</a:t>
            </a:r>
          </a:p>
        </p:txBody>
      </p:sp>
      <p:graphicFrame>
        <p:nvGraphicFramePr>
          <p:cNvPr id="677" name="Google Shape;677;p55"/>
          <p:cNvGraphicFramePr/>
          <p:nvPr>
            <p:extLst>
              <p:ext uri="{D42A27DB-BD31-4B8C-83A1-F6EECF244321}">
                <p14:modId xmlns:p14="http://schemas.microsoft.com/office/powerpoint/2010/main" val="3010223653"/>
              </p:ext>
            </p:extLst>
          </p:nvPr>
        </p:nvGraphicFramePr>
        <p:xfrm>
          <a:off x="950989" y="1745225"/>
          <a:ext cx="5411435" cy="210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3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000" b="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Google Shape;593;p51">
            <a:extLst>
              <a:ext uri="{FF2B5EF4-FFF2-40B4-BE49-F238E27FC236}">
                <a16:creationId xmlns:a16="http://schemas.microsoft.com/office/drawing/2014/main" id="{22C2D2DC-5E51-B842-A83C-F0634BBB2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6000" y="454928"/>
            <a:ext cx="10638221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4000" dirty="0">
                <a:latin typeface="Comfortaa" pitchFamily="2" charset="0"/>
              </a:rPr>
              <a:t>Алгоритъм на Дейкстра [8/13]</a:t>
            </a:r>
            <a:endParaRPr sz="4000" dirty="0">
              <a:latin typeface="Comfortaa" pitchFamily="2" charset="0"/>
            </a:endParaRPr>
          </a:p>
        </p:txBody>
      </p:sp>
      <p:sp>
        <p:nvSpPr>
          <p:cNvPr id="5" name="Google Shape;595;p51">
            <a:extLst>
              <a:ext uri="{FF2B5EF4-FFF2-40B4-BE49-F238E27FC236}">
                <a16:creationId xmlns:a16="http://schemas.microsoft.com/office/drawing/2014/main" id="{09A9412C-F750-10FE-E036-1EF41A7FFFD8}"/>
              </a:ext>
            </a:extLst>
          </p:cNvPr>
          <p:cNvSpPr/>
          <p:nvPr/>
        </p:nvSpPr>
        <p:spPr>
          <a:xfrm>
            <a:off x="4473983" y="5673652"/>
            <a:ext cx="667200" cy="6060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endParaRPr baseline="-250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596;p51">
            <a:extLst>
              <a:ext uri="{FF2B5EF4-FFF2-40B4-BE49-F238E27FC236}">
                <a16:creationId xmlns:a16="http://schemas.microsoft.com/office/drawing/2014/main" id="{4F0D171F-9AB5-3017-F752-E7488946E638}"/>
              </a:ext>
            </a:extLst>
          </p:cNvPr>
          <p:cNvSpPr/>
          <p:nvPr/>
        </p:nvSpPr>
        <p:spPr>
          <a:xfrm>
            <a:off x="6447483" y="4279519"/>
            <a:ext cx="667200" cy="6060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Google Shape;597;p51">
            <a:extLst>
              <a:ext uri="{FF2B5EF4-FFF2-40B4-BE49-F238E27FC236}">
                <a16:creationId xmlns:a16="http://schemas.microsoft.com/office/drawing/2014/main" id="{98E7B37D-4924-2F29-528A-5E2BC1D3DB16}"/>
              </a:ext>
            </a:extLst>
          </p:cNvPr>
          <p:cNvSpPr/>
          <p:nvPr/>
        </p:nvSpPr>
        <p:spPr>
          <a:xfrm>
            <a:off x="8362217" y="3651585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Google Shape;598;p51">
            <a:extLst>
              <a:ext uri="{FF2B5EF4-FFF2-40B4-BE49-F238E27FC236}">
                <a16:creationId xmlns:a16="http://schemas.microsoft.com/office/drawing/2014/main" id="{54973915-BAE0-DA7A-E19A-98D3C9F9F810}"/>
              </a:ext>
            </a:extLst>
          </p:cNvPr>
          <p:cNvSpPr/>
          <p:nvPr/>
        </p:nvSpPr>
        <p:spPr>
          <a:xfrm>
            <a:off x="8028783" y="5612952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599;p51">
            <a:extLst>
              <a:ext uri="{FF2B5EF4-FFF2-40B4-BE49-F238E27FC236}">
                <a16:creationId xmlns:a16="http://schemas.microsoft.com/office/drawing/2014/main" id="{3515E87A-44A9-EB54-000D-6CE4A9686DBB}"/>
              </a:ext>
            </a:extLst>
          </p:cNvPr>
          <p:cNvSpPr/>
          <p:nvPr/>
        </p:nvSpPr>
        <p:spPr>
          <a:xfrm>
            <a:off x="10976183" y="5612952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" name="Google Shape;600;p51">
            <a:extLst>
              <a:ext uri="{FF2B5EF4-FFF2-40B4-BE49-F238E27FC236}">
                <a16:creationId xmlns:a16="http://schemas.microsoft.com/office/drawing/2014/main" id="{451B056F-B7DD-32D4-1C02-95737D3182B2}"/>
              </a:ext>
            </a:extLst>
          </p:cNvPr>
          <p:cNvCxnSpPr>
            <a:stCxn id="5" idx="7"/>
            <a:endCxn id="6" idx="2"/>
          </p:cNvCxnSpPr>
          <p:nvPr/>
        </p:nvCxnSpPr>
        <p:spPr>
          <a:xfrm rot="10800000" flipH="1">
            <a:off x="5043474" y="4582399"/>
            <a:ext cx="1404000" cy="1180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601;p51">
            <a:extLst>
              <a:ext uri="{FF2B5EF4-FFF2-40B4-BE49-F238E27FC236}">
                <a16:creationId xmlns:a16="http://schemas.microsoft.com/office/drawing/2014/main" id="{F0FC1A11-82DB-0611-80C0-0B95003DDC2E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7016974" y="4796772"/>
            <a:ext cx="1109600" cy="904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602;p51">
            <a:extLst>
              <a:ext uri="{FF2B5EF4-FFF2-40B4-BE49-F238E27FC236}">
                <a16:creationId xmlns:a16="http://schemas.microsoft.com/office/drawing/2014/main" id="{11AF434D-70EA-0348-F736-3217CC957669}"/>
              </a:ext>
            </a:extLst>
          </p:cNvPr>
          <p:cNvCxnSpPr>
            <a:stCxn id="5" idx="6"/>
            <a:endCxn id="8" idx="2"/>
          </p:cNvCxnSpPr>
          <p:nvPr/>
        </p:nvCxnSpPr>
        <p:spPr>
          <a:xfrm rot="10800000" flipH="1">
            <a:off x="5141183" y="5915852"/>
            <a:ext cx="2887600" cy="60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603;p51">
            <a:extLst>
              <a:ext uri="{FF2B5EF4-FFF2-40B4-BE49-F238E27FC236}">
                <a16:creationId xmlns:a16="http://schemas.microsoft.com/office/drawing/2014/main" id="{EA45C231-91FB-E8BD-4588-AA1EAB126C47}"/>
              </a:ext>
            </a:extLst>
          </p:cNvPr>
          <p:cNvCxnSpPr>
            <a:stCxn id="6" idx="7"/>
            <a:endCxn id="7" idx="2"/>
          </p:cNvCxnSpPr>
          <p:nvPr/>
        </p:nvCxnSpPr>
        <p:spPr>
          <a:xfrm rot="10800000" flipH="1">
            <a:off x="7016974" y="3954665"/>
            <a:ext cx="1345200" cy="413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604;p51">
            <a:extLst>
              <a:ext uri="{FF2B5EF4-FFF2-40B4-BE49-F238E27FC236}">
                <a16:creationId xmlns:a16="http://schemas.microsoft.com/office/drawing/2014/main" id="{6994FF76-6106-2CFA-6C42-9C119B1160D6}"/>
              </a:ext>
            </a:extLst>
          </p:cNvPr>
          <p:cNvCxnSpPr>
            <a:stCxn id="8" idx="0"/>
            <a:endCxn id="7" idx="4"/>
          </p:cNvCxnSpPr>
          <p:nvPr/>
        </p:nvCxnSpPr>
        <p:spPr>
          <a:xfrm rot="10800000" flipH="1">
            <a:off x="8362383" y="4257752"/>
            <a:ext cx="333600" cy="1355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605;p51">
            <a:extLst>
              <a:ext uri="{FF2B5EF4-FFF2-40B4-BE49-F238E27FC236}">
                <a16:creationId xmlns:a16="http://schemas.microsoft.com/office/drawing/2014/main" id="{620F9DEC-2801-670D-904B-D7BA56584128}"/>
              </a:ext>
            </a:extLst>
          </p:cNvPr>
          <p:cNvCxnSpPr>
            <a:stCxn id="7" idx="6"/>
            <a:endCxn id="9" idx="1"/>
          </p:cNvCxnSpPr>
          <p:nvPr/>
        </p:nvCxnSpPr>
        <p:spPr>
          <a:xfrm>
            <a:off x="9029417" y="3954585"/>
            <a:ext cx="2044400" cy="174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606;p51">
            <a:extLst>
              <a:ext uri="{FF2B5EF4-FFF2-40B4-BE49-F238E27FC236}">
                <a16:creationId xmlns:a16="http://schemas.microsoft.com/office/drawing/2014/main" id="{09DF3055-B4AE-FB19-6749-DAF7822A3A33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8695983" y="5915952"/>
            <a:ext cx="22804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607;p51">
            <a:extLst>
              <a:ext uri="{FF2B5EF4-FFF2-40B4-BE49-F238E27FC236}">
                <a16:creationId xmlns:a16="http://schemas.microsoft.com/office/drawing/2014/main" id="{78073BAB-52E4-AEDC-0FF3-A0D6CFD2ECAF}"/>
              </a:ext>
            </a:extLst>
          </p:cNvPr>
          <p:cNvSpPr/>
          <p:nvPr/>
        </p:nvSpPr>
        <p:spPr>
          <a:xfrm>
            <a:off x="5286483" y="4796772"/>
            <a:ext cx="460400" cy="30461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Google Shape;608;p51">
            <a:extLst>
              <a:ext uri="{FF2B5EF4-FFF2-40B4-BE49-F238E27FC236}">
                <a16:creationId xmlns:a16="http://schemas.microsoft.com/office/drawing/2014/main" id="{112A5B28-6F0D-4D3B-5127-AE6A7C54941E}"/>
              </a:ext>
            </a:extLst>
          </p:cNvPr>
          <p:cNvSpPr/>
          <p:nvPr/>
        </p:nvSpPr>
        <p:spPr>
          <a:xfrm>
            <a:off x="6221550" y="6055785"/>
            <a:ext cx="500942" cy="29266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Google Shape;609;p51">
            <a:extLst>
              <a:ext uri="{FF2B5EF4-FFF2-40B4-BE49-F238E27FC236}">
                <a16:creationId xmlns:a16="http://schemas.microsoft.com/office/drawing/2014/main" id="{8AD8FBF0-01A8-3371-AA5F-BD01E9E4142A}"/>
              </a:ext>
            </a:extLst>
          </p:cNvPr>
          <p:cNvSpPr/>
          <p:nvPr/>
        </p:nvSpPr>
        <p:spPr>
          <a:xfrm>
            <a:off x="7114683" y="5304485"/>
            <a:ext cx="460400" cy="25181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Google Shape;610;p51">
            <a:extLst>
              <a:ext uri="{FF2B5EF4-FFF2-40B4-BE49-F238E27FC236}">
                <a16:creationId xmlns:a16="http://schemas.microsoft.com/office/drawing/2014/main" id="{54DB78FB-98A9-63B3-01EA-9E7FB4FA6B33}"/>
              </a:ext>
            </a:extLst>
          </p:cNvPr>
          <p:cNvSpPr/>
          <p:nvPr/>
        </p:nvSpPr>
        <p:spPr>
          <a:xfrm>
            <a:off x="7341583" y="3774876"/>
            <a:ext cx="460400" cy="27589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Google Shape;611;p51">
            <a:extLst>
              <a:ext uri="{FF2B5EF4-FFF2-40B4-BE49-F238E27FC236}">
                <a16:creationId xmlns:a16="http://schemas.microsoft.com/office/drawing/2014/main" id="{991A97EF-F2E3-A015-0C59-7303909BC8A1}"/>
              </a:ext>
            </a:extLst>
          </p:cNvPr>
          <p:cNvSpPr/>
          <p:nvPr/>
        </p:nvSpPr>
        <p:spPr>
          <a:xfrm>
            <a:off x="8635530" y="4978659"/>
            <a:ext cx="460400" cy="25860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Google Shape;612;p51">
            <a:extLst>
              <a:ext uri="{FF2B5EF4-FFF2-40B4-BE49-F238E27FC236}">
                <a16:creationId xmlns:a16="http://schemas.microsoft.com/office/drawing/2014/main" id="{914344CF-77A4-2B15-2E11-3F6E572038FC}"/>
              </a:ext>
            </a:extLst>
          </p:cNvPr>
          <p:cNvSpPr/>
          <p:nvPr/>
        </p:nvSpPr>
        <p:spPr>
          <a:xfrm>
            <a:off x="9605883" y="6055784"/>
            <a:ext cx="436933" cy="29266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Google Shape;613;p51">
            <a:extLst>
              <a:ext uri="{FF2B5EF4-FFF2-40B4-BE49-F238E27FC236}">
                <a16:creationId xmlns:a16="http://schemas.microsoft.com/office/drawing/2014/main" id="{61E04DC7-AAF8-9D8E-2A37-14B96F86262D}"/>
              </a:ext>
            </a:extLst>
          </p:cNvPr>
          <p:cNvSpPr/>
          <p:nvPr/>
        </p:nvSpPr>
        <p:spPr>
          <a:xfrm>
            <a:off x="10297996" y="4636621"/>
            <a:ext cx="460399" cy="28430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167375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5"/>
          <p:cNvSpPr txBox="1">
            <a:spLocks noGrp="1"/>
          </p:cNvSpPr>
          <p:nvPr>
            <p:ph type="body" idx="1"/>
          </p:nvPr>
        </p:nvSpPr>
        <p:spPr>
          <a:xfrm>
            <a:off x="6555112" y="1779004"/>
            <a:ext cx="4850825" cy="169287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0">
              <a:buNone/>
            </a:pPr>
            <a:r>
              <a:rPr lang="ru-RU" sz="1800" dirty="0">
                <a:latin typeface="Comfortaa" pitchFamily="2" charset="0"/>
                <a:ea typeface="Cambria"/>
                <a:cs typeface="Cambria"/>
                <a:sym typeface="Cambria"/>
              </a:rPr>
              <a:t>Най-малката стойност е на l(c) и тя е 4.</a:t>
            </a:r>
          </a:p>
          <a:p>
            <a:pPr indent="0">
              <a:buNone/>
            </a:pPr>
            <a:r>
              <a:rPr lang="ru-RU" sz="1800" dirty="0">
                <a:latin typeface="Comfortaa" pitchFamily="2" charset="0"/>
                <a:ea typeface="Cambria"/>
                <a:cs typeface="Cambria"/>
                <a:sym typeface="Cambria"/>
              </a:rPr>
              <a:t>Полагаме p=c и този връх го маркираме.</a:t>
            </a:r>
          </a:p>
          <a:p>
            <a:pPr indent="0">
              <a:buNone/>
            </a:pPr>
            <a:r>
              <a:rPr lang="ru-RU" sz="1800" dirty="0">
                <a:latin typeface="Comfortaa" pitchFamily="2" charset="0"/>
                <a:ea typeface="Cambria"/>
                <a:cs typeface="Cambria"/>
                <a:sym typeface="Cambria"/>
              </a:rPr>
              <a:t>Полагаме h(c)=1;</a:t>
            </a:r>
          </a:p>
        </p:txBody>
      </p:sp>
      <p:graphicFrame>
        <p:nvGraphicFramePr>
          <p:cNvPr id="677" name="Google Shape;677;p55"/>
          <p:cNvGraphicFramePr/>
          <p:nvPr>
            <p:extLst>
              <p:ext uri="{D42A27DB-BD31-4B8C-83A1-F6EECF244321}">
                <p14:modId xmlns:p14="http://schemas.microsoft.com/office/powerpoint/2010/main" val="2230558256"/>
              </p:ext>
            </p:extLst>
          </p:nvPr>
        </p:nvGraphicFramePr>
        <p:xfrm>
          <a:off x="950989" y="1745225"/>
          <a:ext cx="5411435" cy="210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3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00B0F0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000" b="1" dirty="0">
                        <a:solidFill>
                          <a:srgbClr val="00B0F0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000" b="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00B0F0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000" b="1" dirty="0">
                        <a:solidFill>
                          <a:srgbClr val="00B0F0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Google Shape;593;p51">
            <a:extLst>
              <a:ext uri="{FF2B5EF4-FFF2-40B4-BE49-F238E27FC236}">
                <a16:creationId xmlns:a16="http://schemas.microsoft.com/office/drawing/2014/main" id="{22C2D2DC-5E51-B842-A83C-F0634BBB2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6000" y="454928"/>
            <a:ext cx="10638221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4000" dirty="0">
                <a:latin typeface="Comfortaa" pitchFamily="2" charset="0"/>
              </a:rPr>
              <a:t>Алгоритъм на Дейкстра [9/13]</a:t>
            </a:r>
            <a:endParaRPr sz="4000" dirty="0">
              <a:latin typeface="Comfortaa" pitchFamily="2" charset="0"/>
            </a:endParaRPr>
          </a:p>
        </p:txBody>
      </p:sp>
      <p:sp>
        <p:nvSpPr>
          <p:cNvPr id="5" name="Google Shape;595;p51">
            <a:extLst>
              <a:ext uri="{FF2B5EF4-FFF2-40B4-BE49-F238E27FC236}">
                <a16:creationId xmlns:a16="http://schemas.microsoft.com/office/drawing/2014/main" id="{09A9412C-F750-10FE-E036-1EF41A7FFFD8}"/>
              </a:ext>
            </a:extLst>
          </p:cNvPr>
          <p:cNvSpPr/>
          <p:nvPr/>
        </p:nvSpPr>
        <p:spPr>
          <a:xfrm>
            <a:off x="4473983" y="5673652"/>
            <a:ext cx="667200" cy="6060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endParaRPr baseline="-250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596;p51">
            <a:extLst>
              <a:ext uri="{FF2B5EF4-FFF2-40B4-BE49-F238E27FC236}">
                <a16:creationId xmlns:a16="http://schemas.microsoft.com/office/drawing/2014/main" id="{4F0D171F-9AB5-3017-F752-E7488946E638}"/>
              </a:ext>
            </a:extLst>
          </p:cNvPr>
          <p:cNvSpPr/>
          <p:nvPr/>
        </p:nvSpPr>
        <p:spPr>
          <a:xfrm>
            <a:off x="6447483" y="4279519"/>
            <a:ext cx="667200" cy="6060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Google Shape;597;p51">
            <a:extLst>
              <a:ext uri="{FF2B5EF4-FFF2-40B4-BE49-F238E27FC236}">
                <a16:creationId xmlns:a16="http://schemas.microsoft.com/office/drawing/2014/main" id="{98E7B37D-4924-2F29-528A-5E2BC1D3DB16}"/>
              </a:ext>
            </a:extLst>
          </p:cNvPr>
          <p:cNvSpPr/>
          <p:nvPr/>
        </p:nvSpPr>
        <p:spPr>
          <a:xfrm>
            <a:off x="8362217" y="3651585"/>
            <a:ext cx="667200" cy="6060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baseline="-250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Google Shape;598;p51">
            <a:extLst>
              <a:ext uri="{FF2B5EF4-FFF2-40B4-BE49-F238E27FC236}">
                <a16:creationId xmlns:a16="http://schemas.microsoft.com/office/drawing/2014/main" id="{54973915-BAE0-DA7A-E19A-98D3C9F9F810}"/>
              </a:ext>
            </a:extLst>
          </p:cNvPr>
          <p:cNvSpPr/>
          <p:nvPr/>
        </p:nvSpPr>
        <p:spPr>
          <a:xfrm>
            <a:off x="8028783" y="5612952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599;p51">
            <a:extLst>
              <a:ext uri="{FF2B5EF4-FFF2-40B4-BE49-F238E27FC236}">
                <a16:creationId xmlns:a16="http://schemas.microsoft.com/office/drawing/2014/main" id="{3515E87A-44A9-EB54-000D-6CE4A9686DBB}"/>
              </a:ext>
            </a:extLst>
          </p:cNvPr>
          <p:cNvSpPr/>
          <p:nvPr/>
        </p:nvSpPr>
        <p:spPr>
          <a:xfrm>
            <a:off x="10976183" y="5612952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" name="Google Shape;600;p51">
            <a:extLst>
              <a:ext uri="{FF2B5EF4-FFF2-40B4-BE49-F238E27FC236}">
                <a16:creationId xmlns:a16="http://schemas.microsoft.com/office/drawing/2014/main" id="{451B056F-B7DD-32D4-1C02-95737D3182B2}"/>
              </a:ext>
            </a:extLst>
          </p:cNvPr>
          <p:cNvCxnSpPr>
            <a:stCxn id="5" idx="7"/>
            <a:endCxn id="6" idx="2"/>
          </p:cNvCxnSpPr>
          <p:nvPr/>
        </p:nvCxnSpPr>
        <p:spPr>
          <a:xfrm rot="10800000" flipH="1">
            <a:off x="5043474" y="4582399"/>
            <a:ext cx="1404000" cy="1180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601;p51">
            <a:extLst>
              <a:ext uri="{FF2B5EF4-FFF2-40B4-BE49-F238E27FC236}">
                <a16:creationId xmlns:a16="http://schemas.microsoft.com/office/drawing/2014/main" id="{F0FC1A11-82DB-0611-80C0-0B95003DDC2E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7016974" y="4796772"/>
            <a:ext cx="1109600" cy="904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602;p51">
            <a:extLst>
              <a:ext uri="{FF2B5EF4-FFF2-40B4-BE49-F238E27FC236}">
                <a16:creationId xmlns:a16="http://schemas.microsoft.com/office/drawing/2014/main" id="{11AF434D-70EA-0348-F736-3217CC957669}"/>
              </a:ext>
            </a:extLst>
          </p:cNvPr>
          <p:cNvCxnSpPr>
            <a:stCxn id="5" idx="6"/>
            <a:endCxn id="8" idx="2"/>
          </p:cNvCxnSpPr>
          <p:nvPr/>
        </p:nvCxnSpPr>
        <p:spPr>
          <a:xfrm rot="10800000" flipH="1">
            <a:off x="5141183" y="5915852"/>
            <a:ext cx="2887600" cy="60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603;p51">
            <a:extLst>
              <a:ext uri="{FF2B5EF4-FFF2-40B4-BE49-F238E27FC236}">
                <a16:creationId xmlns:a16="http://schemas.microsoft.com/office/drawing/2014/main" id="{EA45C231-91FB-E8BD-4588-AA1EAB126C47}"/>
              </a:ext>
            </a:extLst>
          </p:cNvPr>
          <p:cNvCxnSpPr>
            <a:stCxn id="6" idx="7"/>
            <a:endCxn id="7" idx="2"/>
          </p:cNvCxnSpPr>
          <p:nvPr/>
        </p:nvCxnSpPr>
        <p:spPr>
          <a:xfrm rot="10800000" flipH="1">
            <a:off x="7016974" y="3954665"/>
            <a:ext cx="1345200" cy="413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604;p51">
            <a:extLst>
              <a:ext uri="{FF2B5EF4-FFF2-40B4-BE49-F238E27FC236}">
                <a16:creationId xmlns:a16="http://schemas.microsoft.com/office/drawing/2014/main" id="{6994FF76-6106-2CFA-6C42-9C119B1160D6}"/>
              </a:ext>
            </a:extLst>
          </p:cNvPr>
          <p:cNvCxnSpPr>
            <a:stCxn id="8" idx="0"/>
            <a:endCxn id="7" idx="4"/>
          </p:cNvCxnSpPr>
          <p:nvPr/>
        </p:nvCxnSpPr>
        <p:spPr>
          <a:xfrm rot="10800000" flipH="1">
            <a:off x="8362383" y="4257752"/>
            <a:ext cx="333600" cy="1355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605;p51">
            <a:extLst>
              <a:ext uri="{FF2B5EF4-FFF2-40B4-BE49-F238E27FC236}">
                <a16:creationId xmlns:a16="http://schemas.microsoft.com/office/drawing/2014/main" id="{620F9DEC-2801-670D-904B-D7BA56584128}"/>
              </a:ext>
            </a:extLst>
          </p:cNvPr>
          <p:cNvCxnSpPr>
            <a:stCxn id="7" idx="6"/>
            <a:endCxn id="9" idx="1"/>
          </p:cNvCxnSpPr>
          <p:nvPr/>
        </p:nvCxnSpPr>
        <p:spPr>
          <a:xfrm>
            <a:off x="9029417" y="3954585"/>
            <a:ext cx="2044400" cy="174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606;p51">
            <a:extLst>
              <a:ext uri="{FF2B5EF4-FFF2-40B4-BE49-F238E27FC236}">
                <a16:creationId xmlns:a16="http://schemas.microsoft.com/office/drawing/2014/main" id="{09DF3055-B4AE-FB19-6749-DAF7822A3A33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8695983" y="5915952"/>
            <a:ext cx="22804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607;p51">
            <a:extLst>
              <a:ext uri="{FF2B5EF4-FFF2-40B4-BE49-F238E27FC236}">
                <a16:creationId xmlns:a16="http://schemas.microsoft.com/office/drawing/2014/main" id="{78073BAB-52E4-AEDC-0FF3-A0D6CFD2ECAF}"/>
              </a:ext>
            </a:extLst>
          </p:cNvPr>
          <p:cNvSpPr/>
          <p:nvPr/>
        </p:nvSpPr>
        <p:spPr>
          <a:xfrm>
            <a:off x="5286483" y="4796772"/>
            <a:ext cx="460400" cy="30461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Google Shape;608;p51">
            <a:extLst>
              <a:ext uri="{FF2B5EF4-FFF2-40B4-BE49-F238E27FC236}">
                <a16:creationId xmlns:a16="http://schemas.microsoft.com/office/drawing/2014/main" id="{112A5B28-6F0D-4D3B-5127-AE6A7C54941E}"/>
              </a:ext>
            </a:extLst>
          </p:cNvPr>
          <p:cNvSpPr/>
          <p:nvPr/>
        </p:nvSpPr>
        <p:spPr>
          <a:xfrm>
            <a:off x="6221550" y="6055785"/>
            <a:ext cx="500942" cy="29266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Google Shape;609;p51">
            <a:extLst>
              <a:ext uri="{FF2B5EF4-FFF2-40B4-BE49-F238E27FC236}">
                <a16:creationId xmlns:a16="http://schemas.microsoft.com/office/drawing/2014/main" id="{8AD8FBF0-01A8-3371-AA5F-BD01E9E4142A}"/>
              </a:ext>
            </a:extLst>
          </p:cNvPr>
          <p:cNvSpPr/>
          <p:nvPr/>
        </p:nvSpPr>
        <p:spPr>
          <a:xfrm>
            <a:off x="7114683" y="5304485"/>
            <a:ext cx="460400" cy="25181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Google Shape;610;p51">
            <a:extLst>
              <a:ext uri="{FF2B5EF4-FFF2-40B4-BE49-F238E27FC236}">
                <a16:creationId xmlns:a16="http://schemas.microsoft.com/office/drawing/2014/main" id="{54DB78FB-98A9-63B3-01EA-9E7FB4FA6B33}"/>
              </a:ext>
            </a:extLst>
          </p:cNvPr>
          <p:cNvSpPr/>
          <p:nvPr/>
        </p:nvSpPr>
        <p:spPr>
          <a:xfrm>
            <a:off x="7341583" y="3774876"/>
            <a:ext cx="460400" cy="27589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Google Shape;611;p51">
            <a:extLst>
              <a:ext uri="{FF2B5EF4-FFF2-40B4-BE49-F238E27FC236}">
                <a16:creationId xmlns:a16="http://schemas.microsoft.com/office/drawing/2014/main" id="{991A97EF-F2E3-A015-0C59-7303909BC8A1}"/>
              </a:ext>
            </a:extLst>
          </p:cNvPr>
          <p:cNvSpPr/>
          <p:nvPr/>
        </p:nvSpPr>
        <p:spPr>
          <a:xfrm>
            <a:off x="8635530" y="4978659"/>
            <a:ext cx="460400" cy="25860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Google Shape;612;p51">
            <a:extLst>
              <a:ext uri="{FF2B5EF4-FFF2-40B4-BE49-F238E27FC236}">
                <a16:creationId xmlns:a16="http://schemas.microsoft.com/office/drawing/2014/main" id="{914344CF-77A4-2B15-2E11-3F6E572038FC}"/>
              </a:ext>
            </a:extLst>
          </p:cNvPr>
          <p:cNvSpPr/>
          <p:nvPr/>
        </p:nvSpPr>
        <p:spPr>
          <a:xfrm>
            <a:off x="9605883" y="6055784"/>
            <a:ext cx="436933" cy="29266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Google Shape;613;p51">
            <a:extLst>
              <a:ext uri="{FF2B5EF4-FFF2-40B4-BE49-F238E27FC236}">
                <a16:creationId xmlns:a16="http://schemas.microsoft.com/office/drawing/2014/main" id="{61E04DC7-AAF8-9D8E-2A37-14B96F86262D}"/>
              </a:ext>
            </a:extLst>
          </p:cNvPr>
          <p:cNvSpPr/>
          <p:nvPr/>
        </p:nvSpPr>
        <p:spPr>
          <a:xfrm>
            <a:off x="10297996" y="4636621"/>
            <a:ext cx="460399" cy="28430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8426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5"/>
          <p:cNvSpPr txBox="1">
            <a:spLocks noGrp="1"/>
          </p:cNvSpPr>
          <p:nvPr>
            <p:ph type="body" idx="1"/>
          </p:nvPr>
        </p:nvSpPr>
        <p:spPr>
          <a:xfrm>
            <a:off x="6555112" y="1779004"/>
            <a:ext cx="4850825" cy="169287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0">
              <a:buNone/>
            </a:pPr>
            <a:r>
              <a:rPr lang="ru-RU" sz="1800" dirty="0">
                <a:latin typeface="Comfortaa" pitchFamily="2" charset="0"/>
                <a:ea typeface="Cambria"/>
                <a:cs typeface="Cambria"/>
                <a:sym typeface="Cambria"/>
              </a:rPr>
              <a:t>Съседните немаркирани върхове на c са d и e</a:t>
            </a:r>
          </a:p>
        </p:txBody>
      </p:sp>
      <p:graphicFrame>
        <p:nvGraphicFramePr>
          <p:cNvPr id="677" name="Google Shape;677;p55"/>
          <p:cNvGraphicFramePr/>
          <p:nvPr>
            <p:extLst>
              <p:ext uri="{D42A27DB-BD31-4B8C-83A1-F6EECF244321}">
                <p14:modId xmlns:p14="http://schemas.microsoft.com/office/powerpoint/2010/main" val="2415922941"/>
              </p:ext>
            </p:extLst>
          </p:nvPr>
        </p:nvGraphicFramePr>
        <p:xfrm>
          <a:off x="950989" y="1745225"/>
          <a:ext cx="5411435" cy="210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3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000" b="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000" b="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000" b="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Google Shape;593;p51">
            <a:extLst>
              <a:ext uri="{FF2B5EF4-FFF2-40B4-BE49-F238E27FC236}">
                <a16:creationId xmlns:a16="http://schemas.microsoft.com/office/drawing/2014/main" id="{22C2D2DC-5E51-B842-A83C-F0634BBB2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6000" y="454928"/>
            <a:ext cx="10638221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4000" dirty="0">
                <a:latin typeface="Comfortaa" pitchFamily="2" charset="0"/>
              </a:rPr>
              <a:t>Алгоритъм на Дейкстра [10/13]</a:t>
            </a:r>
            <a:endParaRPr sz="4000" dirty="0">
              <a:latin typeface="Comfortaa" pitchFamily="2" charset="0"/>
            </a:endParaRPr>
          </a:p>
        </p:txBody>
      </p:sp>
      <p:sp>
        <p:nvSpPr>
          <p:cNvPr id="5" name="Google Shape;595;p51">
            <a:extLst>
              <a:ext uri="{FF2B5EF4-FFF2-40B4-BE49-F238E27FC236}">
                <a16:creationId xmlns:a16="http://schemas.microsoft.com/office/drawing/2014/main" id="{09A9412C-F750-10FE-E036-1EF41A7FFFD8}"/>
              </a:ext>
            </a:extLst>
          </p:cNvPr>
          <p:cNvSpPr/>
          <p:nvPr/>
        </p:nvSpPr>
        <p:spPr>
          <a:xfrm>
            <a:off x="4473983" y="5673652"/>
            <a:ext cx="667200" cy="6060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endParaRPr baseline="-250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596;p51">
            <a:extLst>
              <a:ext uri="{FF2B5EF4-FFF2-40B4-BE49-F238E27FC236}">
                <a16:creationId xmlns:a16="http://schemas.microsoft.com/office/drawing/2014/main" id="{4F0D171F-9AB5-3017-F752-E7488946E638}"/>
              </a:ext>
            </a:extLst>
          </p:cNvPr>
          <p:cNvSpPr/>
          <p:nvPr/>
        </p:nvSpPr>
        <p:spPr>
          <a:xfrm>
            <a:off x="6447483" y="4279519"/>
            <a:ext cx="667200" cy="6060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Google Shape;597;p51">
            <a:extLst>
              <a:ext uri="{FF2B5EF4-FFF2-40B4-BE49-F238E27FC236}">
                <a16:creationId xmlns:a16="http://schemas.microsoft.com/office/drawing/2014/main" id="{98E7B37D-4924-2F29-528A-5E2BC1D3DB16}"/>
              </a:ext>
            </a:extLst>
          </p:cNvPr>
          <p:cNvSpPr/>
          <p:nvPr/>
        </p:nvSpPr>
        <p:spPr>
          <a:xfrm>
            <a:off x="8362217" y="3651585"/>
            <a:ext cx="667200" cy="6060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baseline="-250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Google Shape;598;p51">
            <a:extLst>
              <a:ext uri="{FF2B5EF4-FFF2-40B4-BE49-F238E27FC236}">
                <a16:creationId xmlns:a16="http://schemas.microsoft.com/office/drawing/2014/main" id="{54973915-BAE0-DA7A-E19A-98D3C9F9F810}"/>
              </a:ext>
            </a:extLst>
          </p:cNvPr>
          <p:cNvSpPr/>
          <p:nvPr/>
        </p:nvSpPr>
        <p:spPr>
          <a:xfrm>
            <a:off x="8028783" y="5612952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599;p51">
            <a:extLst>
              <a:ext uri="{FF2B5EF4-FFF2-40B4-BE49-F238E27FC236}">
                <a16:creationId xmlns:a16="http://schemas.microsoft.com/office/drawing/2014/main" id="{3515E87A-44A9-EB54-000D-6CE4A9686DBB}"/>
              </a:ext>
            </a:extLst>
          </p:cNvPr>
          <p:cNvSpPr/>
          <p:nvPr/>
        </p:nvSpPr>
        <p:spPr>
          <a:xfrm>
            <a:off x="10976183" y="5612952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" name="Google Shape;600;p51">
            <a:extLst>
              <a:ext uri="{FF2B5EF4-FFF2-40B4-BE49-F238E27FC236}">
                <a16:creationId xmlns:a16="http://schemas.microsoft.com/office/drawing/2014/main" id="{451B056F-B7DD-32D4-1C02-95737D3182B2}"/>
              </a:ext>
            </a:extLst>
          </p:cNvPr>
          <p:cNvCxnSpPr>
            <a:stCxn id="5" idx="7"/>
            <a:endCxn id="6" idx="2"/>
          </p:cNvCxnSpPr>
          <p:nvPr/>
        </p:nvCxnSpPr>
        <p:spPr>
          <a:xfrm rot="10800000" flipH="1">
            <a:off x="5043474" y="4582399"/>
            <a:ext cx="1404000" cy="1180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601;p51">
            <a:extLst>
              <a:ext uri="{FF2B5EF4-FFF2-40B4-BE49-F238E27FC236}">
                <a16:creationId xmlns:a16="http://schemas.microsoft.com/office/drawing/2014/main" id="{F0FC1A11-82DB-0611-80C0-0B95003DDC2E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7016974" y="4796772"/>
            <a:ext cx="1109600" cy="904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602;p51">
            <a:extLst>
              <a:ext uri="{FF2B5EF4-FFF2-40B4-BE49-F238E27FC236}">
                <a16:creationId xmlns:a16="http://schemas.microsoft.com/office/drawing/2014/main" id="{11AF434D-70EA-0348-F736-3217CC957669}"/>
              </a:ext>
            </a:extLst>
          </p:cNvPr>
          <p:cNvCxnSpPr>
            <a:stCxn id="5" idx="6"/>
            <a:endCxn id="8" idx="2"/>
          </p:cNvCxnSpPr>
          <p:nvPr/>
        </p:nvCxnSpPr>
        <p:spPr>
          <a:xfrm rot="10800000" flipH="1">
            <a:off x="5141183" y="5915852"/>
            <a:ext cx="2887600" cy="60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603;p51">
            <a:extLst>
              <a:ext uri="{FF2B5EF4-FFF2-40B4-BE49-F238E27FC236}">
                <a16:creationId xmlns:a16="http://schemas.microsoft.com/office/drawing/2014/main" id="{EA45C231-91FB-E8BD-4588-AA1EAB126C47}"/>
              </a:ext>
            </a:extLst>
          </p:cNvPr>
          <p:cNvCxnSpPr>
            <a:stCxn id="6" idx="7"/>
            <a:endCxn id="7" idx="2"/>
          </p:cNvCxnSpPr>
          <p:nvPr/>
        </p:nvCxnSpPr>
        <p:spPr>
          <a:xfrm rot="10800000" flipH="1">
            <a:off x="7016974" y="3954665"/>
            <a:ext cx="1345200" cy="413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604;p51">
            <a:extLst>
              <a:ext uri="{FF2B5EF4-FFF2-40B4-BE49-F238E27FC236}">
                <a16:creationId xmlns:a16="http://schemas.microsoft.com/office/drawing/2014/main" id="{6994FF76-6106-2CFA-6C42-9C119B1160D6}"/>
              </a:ext>
            </a:extLst>
          </p:cNvPr>
          <p:cNvCxnSpPr>
            <a:stCxn id="8" idx="0"/>
            <a:endCxn id="7" idx="4"/>
          </p:cNvCxnSpPr>
          <p:nvPr/>
        </p:nvCxnSpPr>
        <p:spPr>
          <a:xfrm rot="10800000" flipH="1">
            <a:off x="8362383" y="4257752"/>
            <a:ext cx="333600" cy="1355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605;p51">
            <a:extLst>
              <a:ext uri="{FF2B5EF4-FFF2-40B4-BE49-F238E27FC236}">
                <a16:creationId xmlns:a16="http://schemas.microsoft.com/office/drawing/2014/main" id="{620F9DEC-2801-670D-904B-D7BA56584128}"/>
              </a:ext>
            </a:extLst>
          </p:cNvPr>
          <p:cNvCxnSpPr>
            <a:stCxn id="7" idx="6"/>
            <a:endCxn id="9" idx="1"/>
          </p:cNvCxnSpPr>
          <p:nvPr/>
        </p:nvCxnSpPr>
        <p:spPr>
          <a:xfrm>
            <a:off x="9029417" y="3954585"/>
            <a:ext cx="2044400" cy="174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606;p51">
            <a:extLst>
              <a:ext uri="{FF2B5EF4-FFF2-40B4-BE49-F238E27FC236}">
                <a16:creationId xmlns:a16="http://schemas.microsoft.com/office/drawing/2014/main" id="{09DF3055-B4AE-FB19-6749-DAF7822A3A33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8695983" y="5915952"/>
            <a:ext cx="22804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607;p51">
            <a:extLst>
              <a:ext uri="{FF2B5EF4-FFF2-40B4-BE49-F238E27FC236}">
                <a16:creationId xmlns:a16="http://schemas.microsoft.com/office/drawing/2014/main" id="{78073BAB-52E4-AEDC-0FF3-A0D6CFD2ECAF}"/>
              </a:ext>
            </a:extLst>
          </p:cNvPr>
          <p:cNvSpPr/>
          <p:nvPr/>
        </p:nvSpPr>
        <p:spPr>
          <a:xfrm>
            <a:off x="5286483" y="4796772"/>
            <a:ext cx="460400" cy="30461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Google Shape;608;p51">
            <a:extLst>
              <a:ext uri="{FF2B5EF4-FFF2-40B4-BE49-F238E27FC236}">
                <a16:creationId xmlns:a16="http://schemas.microsoft.com/office/drawing/2014/main" id="{112A5B28-6F0D-4D3B-5127-AE6A7C54941E}"/>
              </a:ext>
            </a:extLst>
          </p:cNvPr>
          <p:cNvSpPr/>
          <p:nvPr/>
        </p:nvSpPr>
        <p:spPr>
          <a:xfrm>
            <a:off x="6221550" y="6055785"/>
            <a:ext cx="500942" cy="29266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Google Shape;609;p51">
            <a:extLst>
              <a:ext uri="{FF2B5EF4-FFF2-40B4-BE49-F238E27FC236}">
                <a16:creationId xmlns:a16="http://schemas.microsoft.com/office/drawing/2014/main" id="{8AD8FBF0-01A8-3371-AA5F-BD01E9E4142A}"/>
              </a:ext>
            </a:extLst>
          </p:cNvPr>
          <p:cNvSpPr/>
          <p:nvPr/>
        </p:nvSpPr>
        <p:spPr>
          <a:xfrm>
            <a:off x="7114683" y="5304485"/>
            <a:ext cx="460400" cy="25181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Google Shape;610;p51">
            <a:extLst>
              <a:ext uri="{FF2B5EF4-FFF2-40B4-BE49-F238E27FC236}">
                <a16:creationId xmlns:a16="http://schemas.microsoft.com/office/drawing/2014/main" id="{54DB78FB-98A9-63B3-01EA-9E7FB4FA6B33}"/>
              </a:ext>
            </a:extLst>
          </p:cNvPr>
          <p:cNvSpPr/>
          <p:nvPr/>
        </p:nvSpPr>
        <p:spPr>
          <a:xfrm>
            <a:off x="7341583" y="3774876"/>
            <a:ext cx="460400" cy="27589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Google Shape;611;p51">
            <a:extLst>
              <a:ext uri="{FF2B5EF4-FFF2-40B4-BE49-F238E27FC236}">
                <a16:creationId xmlns:a16="http://schemas.microsoft.com/office/drawing/2014/main" id="{991A97EF-F2E3-A015-0C59-7303909BC8A1}"/>
              </a:ext>
            </a:extLst>
          </p:cNvPr>
          <p:cNvSpPr/>
          <p:nvPr/>
        </p:nvSpPr>
        <p:spPr>
          <a:xfrm>
            <a:off x="8635530" y="4978659"/>
            <a:ext cx="460400" cy="25860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Google Shape;612;p51">
            <a:extLst>
              <a:ext uri="{FF2B5EF4-FFF2-40B4-BE49-F238E27FC236}">
                <a16:creationId xmlns:a16="http://schemas.microsoft.com/office/drawing/2014/main" id="{914344CF-77A4-2B15-2E11-3F6E572038FC}"/>
              </a:ext>
            </a:extLst>
          </p:cNvPr>
          <p:cNvSpPr/>
          <p:nvPr/>
        </p:nvSpPr>
        <p:spPr>
          <a:xfrm>
            <a:off x="9605883" y="6055784"/>
            <a:ext cx="436933" cy="29266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Google Shape;613;p51">
            <a:extLst>
              <a:ext uri="{FF2B5EF4-FFF2-40B4-BE49-F238E27FC236}">
                <a16:creationId xmlns:a16="http://schemas.microsoft.com/office/drawing/2014/main" id="{61E04DC7-AAF8-9D8E-2A37-14B96F86262D}"/>
              </a:ext>
            </a:extLst>
          </p:cNvPr>
          <p:cNvSpPr/>
          <p:nvPr/>
        </p:nvSpPr>
        <p:spPr>
          <a:xfrm>
            <a:off x="10297996" y="4636621"/>
            <a:ext cx="460399" cy="28430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657299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5"/>
          <p:cNvSpPr txBox="1">
            <a:spLocks noGrp="1"/>
          </p:cNvSpPr>
          <p:nvPr>
            <p:ph type="body" idx="1"/>
          </p:nvPr>
        </p:nvSpPr>
        <p:spPr>
          <a:xfrm>
            <a:off x="6555112" y="1779004"/>
            <a:ext cx="4850825" cy="169287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0">
              <a:buNone/>
            </a:pPr>
            <a:r>
              <a:rPr lang="ru-RU" sz="1800" dirty="0">
                <a:latin typeface="Comfortaa" pitchFamily="2" charset="0"/>
                <a:ea typeface="Cambria"/>
                <a:cs typeface="Cambria"/>
                <a:sym typeface="Cambria"/>
              </a:rPr>
              <a:t>Най-малката стойност е на l(d) и тя е 5.</a:t>
            </a:r>
          </a:p>
          <a:p>
            <a:pPr indent="0">
              <a:buNone/>
            </a:pPr>
            <a:r>
              <a:rPr lang="ru-RU" sz="1800" dirty="0">
                <a:latin typeface="Comfortaa" pitchFamily="2" charset="0"/>
                <a:ea typeface="Cambria"/>
                <a:cs typeface="Cambria"/>
                <a:sym typeface="Cambria"/>
              </a:rPr>
              <a:t>Полагаме p=d и този връх го маркираме.</a:t>
            </a:r>
          </a:p>
          <a:p>
            <a:pPr indent="0">
              <a:buNone/>
            </a:pPr>
            <a:r>
              <a:rPr lang="ru-RU" sz="1800" dirty="0">
                <a:latin typeface="Comfortaa" pitchFamily="2" charset="0"/>
                <a:ea typeface="Cambria"/>
                <a:cs typeface="Cambria"/>
                <a:sym typeface="Cambria"/>
              </a:rPr>
              <a:t>Полагаме h(d)=1;</a:t>
            </a:r>
          </a:p>
        </p:txBody>
      </p:sp>
      <p:graphicFrame>
        <p:nvGraphicFramePr>
          <p:cNvPr id="677" name="Google Shape;677;p55"/>
          <p:cNvGraphicFramePr/>
          <p:nvPr>
            <p:extLst>
              <p:ext uri="{D42A27DB-BD31-4B8C-83A1-F6EECF244321}">
                <p14:modId xmlns:p14="http://schemas.microsoft.com/office/powerpoint/2010/main" val="2878915843"/>
              </p:ext>
            </p:extLst>
          </p:nvPr>
        </p:nvGraphicFramePr>
        <p:xfrm>
          <a:off x="950989" y="1745225"/>
          <a:ext cx="5411435" cy="210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3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000" b="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00B0F0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000" b="1" dirty="0">
                        <a:solidFill>
                          <a:srgbClr val="00B0F0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000" b="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000" b="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00B0F0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000" b="1" dirty="0">
                        <a:solidFill>
                          <a:srgbClr val="00B0F0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Google Shape;593;p51">
            <a:extLst>
              <a:ext uri="{FF2B5EF4-FFF2-40B4-BE49-F238E27FC236}">
                <a16:creationId xmlns:a16="http://schemas.microsoft.com/office/drawing/2014/main" id="{22C2D2DC-5E51-B842-A83C-F0634BBB2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6000" y="454928"/>
            <a:ext cx="10638221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4000" dirty="0">
                <a:latin typeface="Comfortaa" pitchFamily="2" charset="0"/>
              </a:rPr>
              <a:t>Алгоритъм на Дейкстра [11/13]</a:t>
            </a:r>
            <a:endParaRPr sz="4000" dirty="0">
              <a:latin typeface="Comfortaa" pitchFamily="2" charset="0"/>
            </a:endParaRPr>
          </a:p>
        </p:txBody>
      </p:sp>
      <p:sp>
        <p:nvSpPr>
          <p:cNvPr id="5" name="Google Shape;595;p51">
            <a:extLst>
              <a:ext uri="{FF2B5EF4-FFF2-40B4-BE49-F238E27FC236}">
                <a16:creationId xmlns:a16="http://schemas.microsoft.com/office/drawing/2014/main" id="{09A9412C-F750-10FE-E036-1EF41A7FFFD8}"/>
              </a:ext>
            </a:extLst>
          </p:cNvPr>
          <p:cNvSpPr/>
          <p:nvPr/>
        </p:nvSpPr>
        <p:spPr>
          <a:xfrm>
            <a:off x="4473983" y="5673652"/>
            <a:ext cx="667200" cy="6060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endParaRPr baseline="-250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596;p51">
            <a:extLst>
              <a:ext uri="{FF2B5EF4-FFF2-40B4-BE49-F238E27FC236}">
                <a16:creationId xmlns:a16="http://schemas.microsoft.com/office/drawing/2014/main" id="{4F0D171F-9AB5-3017-F752-E7488946E638}"/>
              </a:ext>
            </a:extLst>
          </p:cNvPr>
          <p:cNvSpPr/>
          <p:nvPr/>
        </p:nvSpPr>
        <p:spPr>
          <a:xfrm>
            <a:off x="6447483" y="4279519"/>
            <a:ext cx="667200" cy="6060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Google Shape;597;p51">
            <a:extLst>
              <a:ext uri="{FF2B5EF4-FFF2-40B4-BE49-F238E27FC236}">
                <a16:creationId xmlns:a16="http://schemas.microsoft.com/office/drawing/2014/main" id="{98E7B37D-4924-2F29-528A-5E2BC1D3DB16}"/>
              </a:ext>
            </a:extLst>
          </p:cNvPr>
          <p:cNvSpPr/>
          <p:nvPr/>
        </p:nvSpPr>
        <p:spPr>
          <a:xfrm>
            <a:off x="8362217" y="3651585"/>
            <a:ext cx="667200" cy="6060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baseline="-250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Google Shape;598;p51">
            <a:extLst>
              <a:ext uri="{FF2B5EF4-FFF2-40B4-BE49-F238E27FC236}">
                <a16:creationId xmlns:a16="http://schemas.microsoft.com/office/drawing/2014/main" id="{54973915-BAE0-DA7A-E19A-98D3C9F9F810}"/>
              </a:ext>
            </a:extLst>
          </p:cNvPr>
          <p:cNvSpPr/>
          <p:nvPr/>
        </p:nvSpPr>
        <p:spPr>
          <a:xfrm>
            <a:off x="8028783" y="5612952"/>
            <a:ext cx="667200" cy="6060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599;p51">
            <a:extLst>
              <a:ext uri="{FF2B5EF4-FFF2-40B4-BE49-F238E27FC236}">
                <a16:creationId xmlns:a16="http://schemas.microsoft.com/office/drawing/2014/main" id="{3515E87A-44A9-EB54-000D-6CE4A9686DBB}"/>
              </a:ext>
            </a:extLst>
          </p:cNvPr>
          <p:cNvSpPr/>
          <p:nvPr/>
        </p:nvSpPr>
        <p:spPr>
          <a:xfrm>
            <a:off x="10976183" y="5612952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" name="Google Shape;600;p51">
            <a:extLst>
              <a:ext uri="{FF2B5EF4-FFF2-40B4-BE49-F238E27FC236}">
                <a16:creationId xmlns:a16="http://schemas.microsoft.com/office/drawing/2014/main" id="{451B056F-B7DD-32D4-1C02-95737D3182B2}"/>
              </a:ext>
            </a:extLst>
          </p:cNvPr>
          <p:cNvCxnSpPr>
            <a:stCxn id="5" idx="7"/>
            <a:endCxn id="6" idx="2"/>
          </p:cNvCxnSpPr>
          <p:nvPr/>
        </p:nvCxnSpPr>
        <p:spPr>
          <a:xfrm rot="10800000" flipH="1">
            <a:off x="5043474" y="4582399"/>
            <a:ext cx="1404000" cy="1180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601;p51">
            <a:extLst>
              <a:ext uri="{FF2B5EF4-FFF2-40B4-BE49-F238E27FC236}">
                <a16:creationId xmlns:a16="http://schemas.microsoft.com/office/drawing/2014/main" id="{F0FC1A11-82DB-0611-80C0-0B95003DDC2E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7016974" y="4796772"/>
            <a:ext cx="1109600" cy="904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602;p51">
            <a:extLst>
              <a:ext uri="{FF2B5EF4-FFF2-40B4-BE49-F238E27FC236}">
                <a16:creationId xmlns:a16="http://schemas.microsoft.com/office/drawing/2014/main" id="{11AF434D-70EA-0348-F736-3217CC957669}"/>
              </a:ext>
            </a:extLst>
          </p:cNvPr>
          <p:cNvCxnSpPr>
            <a:stCxn id="5" idx="6"/>
            <a:endCxn id="8" idx="2"/>
          </p:cNvCxnSpPr>
          <p:nvPr/>
        </p:nvCxnSpPr>
        <p:spPr>
          <a:xfrm rot="10800000" flipH="1">
            <a:off x="5141183" y="5915852"/>
            <a:ext cx="2887600" cy="60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603;p51">
            <a:extLst>
              <a:ext uri="{FF2B5EF4-FFF2-40B4-BE49-F238E27FC236}">
                <a16:creationId xmlns:a16="http://schemas.microsoft.com/office/drawing/2014/main" id="{EA45C231-91FB-E8BD-4588-AA1EAB126C47}"/>
              </a:ext>
            </a:extLst>
          </p:cNvPr>
          <p:cNvCxnSpPr>
            <a:stCxn id="6" idx="7"/>
            <a:endCxn id="7" idx="2"/>
          </p:cNvCxnSpPr>
          <p:nvPr/>
        </p:nvCxnSpPr>
        <p:spPr>
          <a:xfrm rot="10800000" flipH="1">
            <a:off x="7016974" y="3954665"/>
            <a:ext cx="1345200" cy="413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604;p51">
            <a:extLst>
              <a:ext uri="{FF2B5EF4-FFF2-40B4-BE49-F238E27FC236}">
                <a16:creationId xmlns:a16="http://schemas.microsoft.com/office/drawing/2014/main" id="{6994FF76-6106-2CFA-6C42-9C119B1160D6}"/>
              </a:ext>
            </a:extLst>
          </p:cNvPr>
          <p:cNvCxnSpPr>
            <a:stCxn id="8" idx="0"/>
            <a:endCxn id="7" idx="4"/>
          </p:cNvCxnSpPr>
          <p:nvPr/>
        </p:nvCxnSpPr>
        <p:spPr>
          <a:xfrm rot="10800000" flipH="1">
            <a:off x="8362383" y="4257752"/>
            <a:ext cx="333600" cy="1355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605;p51">
            <a:extLst>
              <a:ext uri="{FF2B5EF4-FFF2-40B4-BE49-F238E27FC236}">
                <a16:creationId xmlns:a16="http://schemas.microsoft.com/office/drawing/2014/main" id="{620F9DEC-2801-670D-904B-D7BA56584128}"/>
              </a:ext>
            </a:extLst>
          </p:cNvPr>
          <p:cNvCxnSpPr>
            <a:stCxn id="7" idx="6"/>
            <a:endCxn id="9" idx="1"/>
          </p:cNvCxnSpPr>
          <p:nvPr/>
        </p:nvCxnSpPr>
        <p:spPr>
          <a:xfrm>
            <a:off x="9029417" y="3954585"/>
            <a:ext cx="2044400" cy="174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606;p51">
            <a:extLst>
              <a:ext uri="{FF2B5EF4-FFF2-40B4-BE49-F238E27FC236}">
                <a16:creationId xmlns:a16="http://schemas.microsoft.com/office/drawing/2014/main" id="{09DF3055-B4AE-FB19-6749-DAF7822A3A33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8695983" y="5915952"/>
            <a:ext cx="22804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607;p51">
            <a:extLst>
              <a:ext uri="{FF2B5EF4-FFF2-40B4-BE49-F238E27FC236}">
                <a16:creationId xmlns:a16="http://schemas.microsoft.com/office/drawing/2014/main" id="{78073BAB-52E4-AEDC-0FF3-A0D6CFD2ECAF}"/>
              </a:ext>
            </a:extLst>
          </p:cNvPr>
          <p:cNvSpPr/>
          <p:nvPr/>
        </p:nvSpPr>
        <p:spPr>
          <a:xfrm>
            <a:off x="5286483" y="4796772"/>
            <a:ext cx="460400" cy="30461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Google Shape;608;p51">
            <a:extLst>
              <a:ext uri="{FF2B5EF4-FFF2-40B4-BE49-F238E27FC236}">
                <a16:creationId xmlns:a16="http://schemas.microsoft.com/office/drawing/2014/main" id="{112A5B28-6F0D-4D3B-5127-AE6A7C54941E}"/>
              </a:ext>
            </a:extLst>
          </p:cNvPr>
          <p:cNvSpPr/>
          <p:nvPr/>
        </p:nvSpPr>
        <p:spPr>
          <a:xfrm>
            <a:off x="6221550" y="6055785"/>
            <a:ext cx="500942" cy="29266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Google Shape;609;p51">
            <a:extLst>
              <a:ext uri="{FF2B5EF4-FFF2-40B4-BE49-F238E27FC236}">
                <a16:creationId xmlns:a16="http://schemas.microsoft.com/office/drawing/2014/main" id="{8AD8FBF0-01A8-3371-AA5F-BD01E9E4142A}"/>
              </a:ext>
            </a:extLst>
          </p:cNvPr>
          <p:cNvSpPr/>
          <p:nvPr/>
        </p:nvSpPr>
        <p:spPr>
          <a:xfrm>
            <a:off x="7114683" y="5304485"/>
            <a:ext cx="460400" cy="25181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Google Shape;610;p51">
            <a:extLst>
              <a:ext uri="{FF2B5EF4-FFF2-40B4-BE49-F238E27FC236}">
                <a16:creationId xmlns:a16="http://schemas.microsoft.com/office/drawing/2014/main" id="{54DB78FB-98A9-63B3-01EA-9E7FB4FA6B33}"/>
              </a:ext>
            </a:extLst>
          </p:cNvPr>
          <p:cNvSpPr/>
          <p:nvPr/>
        </p:nvSpPr>
        <p:spPr>
          <a:xfrm>
            <a:off x="7341583" y="3774876"/>
            <a:ext cx="460400" cy="27589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Google Shape;611;p51">
            <a:extLst>
              <a:ext uri="{FF2B5EF4-FFF2-40B4-BE49-F238E27FC236}">
                <a16:creationId xmlns:a16="http://schemas.microsoft.com/office/drawing/2014/main" id="{991A97EF-F2E3-A015-0C59-7303909BC8A1}"/>
              </a:ext>
            </a:extLst>
          </p:cNvPr>
          <p:cNvSpPr/>
          <p:nvPr/>
        </p:nvSpPr>
        <p:spPr>
          <a:xfrm>
            <a:off x="8635530" y="4978659"/>
            <a:ext cx="460400" cy="25860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Google Shape;612;p51">
            <a:extLst>
              <a:ext uri="{FF2B5EF4-FFF2-40B4-BE49-F238E27FC236}">
                <a16:creationId xmlns:a16="http://schemas.microsoft.com/office/drawing/2014/main" id="{914344CF-77A4-2B15-2E11-3F6E572038FC}"/>
              </a:ext>
            </a:extLst>
          </p:cNvPr>
          <p:cNvSpPr/>
          <p:nvPr/>
        </p:nvSpPr>
        <p:spPr>
          <a:xfrm>
            <a:off x="9605883" y="6055784"/>
            <a:ext cx="436933" cy="29266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Google Shape;613;p51">
            <a:extLst>
              <a:ext uri="{FF2B5EF4-FFF2-40B4-BE49-F238E27FC236}">
                <a16:creationId xmlns:a16="http://schemas.microsoft.com/office/drawing/2014/main" id="{61E04DC7-AAF8-9D8E-2A37-14B96F86262D}"/>
              </a:ext>
            </a:extLst>
          </p:cNvPr>
          <p:cNvSpPr/>
          <p:nvPr/>
        </p:nvSpPr>
        <p:spPr>
          <a:xfrm>
            <a:off x="10297996" y="4636621"/>
            <a:ext cx="460399" cy="28430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480335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5"/>
          <p:cNvSpPr txBox="1">
            <a:spLocks noGrp="1"/>
          </p:cNvSpPr>
          <p:nvPr>
            <p:ph type="body" idx="1"/>
          </p:nvPr>
        </p:nvSpPr>
        <p:spPr>
          <a:xfrm>
            <a:off x="6555112" y="1779004"/>
            <a:ext cx="4850825" cy="169287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0">
              <a:buNone/>
            </a:pPr>
            <a:r>
              <a:rPr lang="ru-RU" sz="1800" dirty="0">
                <a:latin typeface="Comfortaa" pitchFamily="2" charset="0"/>
                <a:ea typeface="Cambria"/>
                <a:cs typeface="Cambria"/>
                <a:sym typeface="Cambria"/>
              </a:rPr>
              <a:t>Съседен, немаркиран връх на </a:t>
            </a:r>
            <a:r>
              <a:rPr lang="en-US" sz="1800" dirty="0">
                <a:latin typeface="Comfortaa" pitchFamily="2" charset="0"/>
                <a:ea typeface="Cambria"/>
                <a:cs typeface="Cambria"/>
                <a:sym typeface="Cambria"/>
              </a:rPr>
              <a:t>d e </a:t>
            </a:r>
            <a:r>
              <a:rPr lang="ru-RU" sz="1800" dirty="0">
                <a:latin typeface="Comfortaa" pitchFamily="2" charset="0"/>
                <a:ea typeface="Cambria"/>
                <a:cs typeface="Cambria"/>
                <a:sym typeface="Cambria"/>
              </a:rPr>
              <a:t>само </a:t>
            </a:r>
            <a:r>
              <a:rPr lang="en-US" sz="1800" dirty="0">
                <a:latin typeface="Comfortaa" pitchFamily="2" charset="0"/>
                <a:ea typeface="Cambria"/>
                <a:cs typeface="Cambria"/>
                <a:sym typeface="Cambria"/>
              </a:rPr>
              <a:t>e.</a:t>
            </a:r>
          </a:p>
          <a:p>
            <a:pPr indent="0">
              <a:buNone/>
            </a:pPr>
            <a:r>
              <a:rPr lang="en-US" sz="1800" dirty="0">
                <a:latin typeface="Comfortaa" pitchFamily="2" charset="0"/>
                <a:ea typeface="Cambria"/>
                <a:cs typeface="Cambria"/>
                <a:sym typeface="Cambria"/>
              </a:rPr>
              <a:t>l(</a:t>
            </a:r>
            <a:r>
              <a:rPr lang="ru-RU" sz="1800" dirty="0">
                <a:latin typeface="Comfortaa" pitchFamily="2" charset="0"/>
                <a:ea typeface="Cambria"/>
                <a:cs typeface="Cambria"/>
                <a:sym typeface="Cambria"/>
              </a:rPr>
              <a:t>е)=</a:t>
            </a:r>
            <a:r>
              <a:rPr lang="en-US" sz="1800" dirty="0">
                <a:latin typeface="Comfortaa" pitchFamily="2" charset="0"/>
                <a:ea typeface="Cambria"/>
                <a:cs typeface="Cambria"/>
                <a:sym typeface="Cambria"/>
              </a:rPr>
              <a:t>min{l(</a:t>
            </a:r>
            <a:r>
              <a:rPr lang="ru-RU" sz="1800" dirty="0">
                <a:latin typeface="Comfortaa" pitchFamily="2" charset="0"/>
                <a:ea typeface="Cambria"/>
                <a:cs typeface="Cambria"/>
                <a:sym typeface="Cambria"/>
              </a:rPr>
              <a:t>е), </a:t>
            </a:r>
            <a:r>
              <a:rPr lang="en-US" sz="1800" dirty="0">
                <a:latin typeface="Comfortaa" pitchFamily="2" charset="0"/>
                <a:ea typeface="Cambria"/>
                <a:cs typeface="Cambria"/>
                <a:sym typeface="Cambria"/>
              </a:rPr>
              <a:t>l(d)+4}=min{10, 5+4} =9</a:t>
            </a:r>
          </a:p>
          <a:p>
            <a:pPr indent="0">
              <a:buNone/>
            </a:pPr>
            <a:r>
              <a:rPr lang="ru-RU" sz="1800" dirty="0">
                <a:latin typeface="Comfortaa" pitchFamily="2" charset="0"/>
                <a:ea typeface="Cambria"/>
                <a:cs typeface="Cambria"/>
                <a:sym typeface="Cambria"/>
              </a:rPr>
              <a:t>Достигнахме </a:t>
            </a:r>
            <a:r>
              <a:rPr lang="en-US" sz="1800" dirty="0">
                <a:latin typeface="Comfortaa" pitchFamily="2" charset="0"/>
                <a:ea typeface="Cambria"/>
                <a:cs typeface="Cambria"/>
                <a:sym typeface="Cambria"/>
              </a:rPr>
              <a:t>u2=e;</a:t>
            </a:r>
          </a:p>
          <a:p>
            <a:pPr indent="0">
              <a:buNone/>
            </a:pPr>
            <a:r>
              <a:rPr lang="ru-RU" sz="1800" dirty="0">
                <a:latin typeface="Comfortaa" pitchFamily="2" charset="0"/>
                <a:ea typeface="Cambria"/>
                <a:cs typeface="Cambria"/>
                <a:sym typeface="Cambria"/>
              </a:rPr>
              <a:t>Край на алгоритъма.</a:t>
            </a:r>
          </a:p>
          <a:p>
            <a:pPr indent="0">
              <a:buNone/>
            </a:pPr>
            <a:endParaRPr lang="ru-RU" sz="18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>
              <a:buNone/>
            </a:pPr>
            <a:endParaRPr lang="ru-RU" sz="18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677" name="Google Shape;677;p55"/>
          <p:cNvGraphicFramePr/>
          <p:nvPr>
            <p:extLst>
              <p:ext uri="{D42A27DB-BD31-4B8C-83A1-F6EECF244321}">
                <p14:modId xmlns:p14="http://schemas.microsoft.com/office/powerpoint/2010/main" val="93134023"/>
              </p:ext>
            </p:extLst>
          </p:nvPr>
        </p:nvGraphicFramePr>
        <p:xfrm>
          <a:off x="950989" y="1745225"/>
          <a:ext cx="5411435" cy="210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3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000" b="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000" b="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00B0F0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3000" b="1" dirty="0">
                        <a:solidFill>
                          <a:srgbClr val="00B0F0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000" b="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000" b="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000" b="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Google Shape;593;p51">
            <a:extLst>
              <a:ext uri="{FF2B5EF4-FFF2-40B4-BE49-F238E27FC236}">
                <a16:creationId xmlns:a16="http://schemas.microsoft.com/office/drawing/2014/main" id="{22C2D2DC-5E51-B842-A83C-F0634BBB2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6000" y="454928"/>
            <a:ext cx="10638221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4000" dirty="0">
                <a:latin typeface="Comfortaa" pitchFamily="2" charset="0"/>
              </a:rPr>
              <a:t>Алгоритъм на Дейкстра [12/13]</a:t>
            </a:r>
            <a:endParaRPr sz="4000" dirty="0">
              <a:latin typeface="Comfortaa" pitchFamily="2" charset="0"/>
            </a:endParaRPr>
          </a:p>
        </p:txBody>
      </p:sp>
      <p:sp>
        <p:nvSpPr>
          <p:cNvPr id="5" name="Google Shape;595;p51">
            <a:extLst>
              <a:ext uri="{FF2B5EF4-FFF2-40B4-BE49-F238E27FC236}">
                <a16:creationId xmlns:a16="http://schemas.microsoft.com/office/drawing/2014/main" id="{09A9412C-F750-10FE-E036-1EF41A7FFFD8}"/>
              </a:ext>
            </a:extLst>
          </p:cNvPr>
          <p:cNvSpPr/>
          <p:nvPr/>
        </p:nvSpPr>
        <p:spPr>
          <a:xfrm>
            <a:off x="4473983" y="5673652"/>
            <a:ext cx="667200" cy="6060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endParaRPr baseline="-250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596;p51">
            <a:extLst>
              <a:ext uri="{FF2B5EF4-FFF2-40B4-BE49-F238E27FC236}">
                <a16:creationId xmlns:a16="http://schemas.microsoft.com/office/drawing/2014/main" id="{4F0D171F-9AB5-3017-F752-E7488946E638}"/>
              </a:ext>
            </a:extLst>
          </p:cNvPr>
          <p:cNvSpPr/>
          <p:nvPr/>
        </p:nvSpPr>
        <p:spPr>
          <a:xfrm>
            <a:off x="6447483" y="4279519"/>
            <a:ext cx="667200" cy="6060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Google Shape;597;p51">
            <a:extLst>
              <a:ext uri="{FF2B5EF4-FFF2-40B4-BE49-F238E27FC236}">
                <a16:creationId xmlns:a16="http://schemas.microsoft.com/office/drawing/2014/main" id="{98E7B37D-4924-2F29-528A-5E2BC1D3DB16}"/>
              </a:ext>
            </a:extLst>
          </p:cNvPr>
          <p:cNvSpPr/>
          <p:nvPr/>
        </p:nvSpPr>
        <p:spPr>
          <a:xfrm>
            <a:off x="8362217" y="3651585"/>
            <a:ext cx="667200" cy="6060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baseline="-250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Google Shape;598;p51">
            <a:extLst>
              <a:ext uri="{FF2B5EF4-FFF2-40B4-BE49-F238E27FC236}">
                <a16:creationId xmlns:a16="http://schemas.microsoft.com/office/drawing/2014/main" id="{54973915-BAE0-DA7A-E19A-98D3C9F9F810}"/>
              </a:ext>
            </a:extLst>
          </p:cNvPr>
          <p:cNvSpPr/>
          <p:nvPr/>
        </p:nvSpPr>
        <p:spPr>
          <a:xfrm>
            <a:off x="8028783" y="5612952"/>
            <a:ext cx="667200" cy="6060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599;p51">
            <a:extLst>
              <a:ext uri="{FF2B5EF4-FFF2-40B4-BE49-F238E27FC236}">
                <a16:creationId xmlns:a16="http://schemas.microsoft.com/office/drawing/2014/main" id="{3515E87A-44A9-EB54-000D-6CE4A9686DBB}"/>
              </a:ext>
            </a:extLst>
          </p:cNvPr>
          <p:cNvSpPr/>
          <p:nvPr/>
        </p:nvSpPr>
        <p:spPr>
          <a:xfrm>
            <a:off x="10976183" y="5612952"/>
            <a:ext cx="667200" cy="60600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baseline="-25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" name="Google Shape;600;p51">
            <a:extLst>
              <a:ext uri="{FF2B5EF4-FFF2-40B4-BE49-F238E27FC236}">
                <a16:creationId xmlns:a16="http://schemas.microsoft.com/office/drawing/2014/main" id="{451B056F-B7DD-32D4-1C02-95737D3182B2}"/>
              </a:ext>
            </a:extLst>
          </p:cNvPr>
          <p:cNvCxnSpPr>
            <a:stCxn id="5" idx="7"/>
            <a:endCxn id="6" idx="2"/>
          </p:cNvCxnSpPr>
          <p:nvPr/>
        </p:nvCxnSpPr>
        <p:spPr>
          <a:xfrm rot="10800000" flipH="1">
            <a:off x="5043474" y="4582399"/>
            <a:ext cx="1404000" cy="1180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601;p51">
            <a:extLst>
              <a:ext uri="{FF2B5EF4-FFF2-40B4-BE49-F238E27FC236}">
                <a16:creationId xmlns:a16="http://schemas.microsoft.com/office/drawing/2014/main" id="{F0FC1A11-82DB-0611-80C0-0B95003DDC2E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7016974" y="4796772"/>
            <a:ext cx="1109600" cy="904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602;p51">
            <a:extLst>
              <a:ext uri="{FF2B5EF4-FFF2-40B4-BE49-F238E27FC236}">
                <a16:creationId xmlns:a16="http://schemas.microsoft.com/office/drawing/2014/main" id="{11AF434D-70EA-0348-F736-3217CC957669}"/>
              </a:ext>
            </a:extLst>
          </p:cNvPr>
          <p:cNvCxnSpPr>
            <a:stCxn id="5" idx="6"/>
            <a:endCxn id="8" idx="2"/>
          </p:cNvCxnSpPr>
          <p:nvPr/>
        </p:nvCxnSpPr>
        <p:spPr>
          <a:xfrm rot="10800000" flipH="1">
            <a:off x="5141183" y="5915852"/>
            <a:ext cx="2887600" cy="60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603;p51">
            <a:extLst>
              <a:ext uri="{FF2B5EF4-FFF2-40B4-BE49-F238E27FC236}">
                <a16:creationId xmlns:a16="http://schemas.microsoft.com/office/drawing/2014/main" id="{EA45C231-91FB-E8BD-4588-AA1EAB126C47}"/>
              </a:ext>
            </a:extLst>
          </p:cNvPr>
          <p:cNvCxnSpPr>
            <a:stCxn id="6" idx="7"/>
            <a:endCxn id="7" idx="2"/>
          </p:cNvCxnSpPr>
          <p:nvPr/>
        </p:nvCxnSpPr>
        <p:spPr>
          <a:xfrm rot="10800000" flipH="1">
            <a:off x="7016974" y="3954665"/>
            <a:ext cx="1345200" cy="413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604;p51">
            <a:extLst>
              <a:ext uri="{FF2B5EF4-FFF2-40B4-BE49-F238E27FC236}">
                <a16:creationId xmlns:a16="http://schemas.microsoft.com/office/drawing/2014/main" id="{6994FF76-6106-2CFA-6C42-9C119B1160D6}"/>
              </a:ext>
            </a:extLst>
          </p:cNvPr>
          <p:cNvCxnSpPr>
            <a:stCxn id="8" idx="0"/>
            <a:endCxn id="7" idx="4"/>
          </p:cNvCxnSpPr>
          <p:nvPr/>
        </p:nvCxnSpPr>
        <p:spPr>
          <a:xfrm rot="10800000" flipH="1">
            <a:off x="8362383" y="4257752"/>
            <a:ext cx="333600" cy="1355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605;p51">
            <a:extLst>
              <a:ext uri="{FF2B5EF4-FFF2-40B4-BE49-F238E27FC236}">
                <a16:creationId xmlns:a16="http://schemas.microsoft.com/office/drawing/2014/main" id="{620F9DEC-2801-670D-904B-D7BA56584128}"/>
              </a:ext>
            </a:extLst>
          </p:cNvPr>
          <p:cNvCxnSpPr>
            <a:stCxn id="7" idx="6"/>
            <a:endCxn id="9" idx="1"/>
          </p:cNvCxnSpPr>
          <p:nvPr/>
        </p:nvCxnSpPr>
        <p:spPr>
          <a:xfrm>
            <a:off x="9029417" y="3954585"/>
            <a:ext cx="2044400" cy="174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606;p51">
            <a:extLst>
              <a:ext uri="{FF2B5EF4-FFF2-40B4-BE49-F238E27FC236}">
                <a16:creationId xmlns:a16="http://schemas.microsoft.com/office/drawing/2014/main" id="{09DF3055-B4AE-FB19-6749-DAF7822A3A33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8695983" y="5915952"/>
            <a:ext cx="22804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607;p51">
            <a:extLst>
              <a:ext uri="{FF2B5EF4-FFF2-40B4-BE49-F238E27FC236}">
                <a16:creationId xmlns:a16="http://schemas.microsoft.com/office/drawing/2014/main" id="{78073BAB-52E4-AEDC-0FF3-A0D6CFD2ECAF}"/>
              </a:ext>
            </a:extLst>
          </p:cNvPr>
          <p:cNvSpPr/>
          <p:nvPr/>
        </p:nvSpPr>
        <p:spPr>
          <a:xfrm>
            <a:off x="5286483" y="4796772"/>
            <a:ext cx="460400" cy="30461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Google Shape;608;p51">
            <a:extLst>
              <a:ext uri="{FF2B5EF4-FFF2-40B4-BE49-F238E27FC236}">
                <a16:creationId xmlns:a16="http://schemas.microsoft.com/office/drawing/2014/main" id="{112A5B28-6F0D-4D3B-5127-AE6A7C54941E}"/>
              </a:ext>
            </a:extLst>
          </p:cNvPr>
          <p:cNvSpPr/>
          <p:nvPr/>
        </p:nvSpPr>
        <p:spPr>
          <a:xfrm>
            <a:off x="6221550" y="6055785"/>
            <a:ext cx="500942" cy="29266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Google Shape;609;p51">
            <a:extLst>
              <a:ext uri="{FF2B5EF4-FFF2-40B4-BE49-F238E27FC236}">
                <a16:creationId xmlns:a16="http://schemas.microsoft.com/office/drawing/2014/main" id="{8AD8FBF0-01A8-3371-AA5F-BD01E9E4142A}"/>
              </a:ext>
            </a:extLst>
          </p:cNvPr>
          <p:cNvSpPr/>
          <p:nvPr/>
        </p:nvSpPr>
        <p:spPr>
          <a:xfrm>
            <a:off x="7114683" y="5304485"/>
            <a:ext cx="460400" cy="25181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Google Shape;610;p51">
            <a:extLst>
              <a:ext uri="{FF2B5EF4-FFF2-40B4-BE49-F238E27FC236}">
                <a16:creationId xmlns:a16="http://schemas.microsoft.com/office/drawing/2014/main" id="{54DB78FB-98A9-63B3-01EA-9E7FB4FA6B33}"/>
              </a:ext>
            </a:extLst>
          </p:cNvPr>
          <p:cNvSpPr/>
          <p:nvPr/>
        </p:nvSpPr>
        <p:spPr>
          <a:xfrm>
            <a:off x="7341583" y="3774876"/>
            <a:ext cx="460400" cy="27589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Google Shape;611;p51">
            <a:extLst>
              <a:ext uri="{FF2B5EF4-FFF2-40B4-BE49-F238E27FC236}">
                <a16:creationId xmlns:a16="http://schemas.microsoft.com/office/drawing/2014/main" id="{991A97EF-F2E3-A015-0C59-7303909BC8A1}"/>
              </a:ext>
            </a:extLst>
          </p:cNvPr>
          <p:cNvSpPr/>
          <p:nvPr/>
        </p:nvSpPr>
        <p:spPr>
          <a:xfrm>
            <a:off x="8635530" y="4978659"/>
            <a:ext cx="460400" cy="25860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Google Shape;612;p51">
            <a:extLst>
              <a:ext uri="{FF2B5EF4-FFF2-40B4-BE49-F238E27FC236}">
                <a16:creationId xmlns:a16="http://schemas.microsoft.com/office/drawing/2014/main" id="{914344CF-77A4-2B15-2E11-3F6E572038FC}"/>
              </a:ext>
            </a:extLst>
          </p:cNvPr>
          <p:cNvSpPr/>
          <p:nvPr/>
        </p:nvSpPr>
        <p:spPr>
          <a:xfrm>
            <a:off x="9605883" y="6055784"/>
            <a:ext cx="436933" cy="29266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Google Shape;613;p51">
            <a:extLst>
              <a:ext uri="{FF2B5EF4-FFF2-40B4-BE49-F238E27FC236}">
                <a16:creationId xmlns:a16="http://schemas.microsoft.com/office/drawing/2014/main" id="{61E04DC7-AAF8-9D8E-2A37-14B96F86262D}"/>
              </a:ext>
            </a:extLst>
          </p:cNvPr>
          <p:cNvSpPr/>
          <p:nvPr/>
        </p:nvSpPr>
        <p:spPr>
          <a:xfrm>
            <a:off x="10297996" y="4636621"/>
            <a:ext cx="460399" cy="28430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128225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7" name="Google Shape;677;p55"/>
          <p:cNvGraphicFramePr/>
          <p:nvPr>
            <p:extLst>
              <p:ext uri="{D42A27DB-BD31-4B8C-83A1-F6EECF244321}">
                <p14:modId xmlns:p14="http://schemas.microsoft.com/office/powerpoint/2010/main" val="4126122336"/>
              </p:ext>
            </p:extLst>
          </p:nvPr>
        </p:nvGraphicFramePr>
        <p:xfrm>
          <a:off x="950989" y="1745225"/>
          <a:ext cx="5411435" cy="210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3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000" b="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000" b="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3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00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000" b="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000" b="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000" b="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000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Google Shape;593;p51">
            <a:extLst>
              <a:ext uri="{FF2B5EF4-FFF2-40B4-BE49-F238E27FC236}">
                <a16:creationId xmlns:a16="http://schemas.microsoft.com/office/drawing/2014/main" id="{22C2D2DC-5E51-B842-A83C-F0634BBB2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6000" y="454928"/>
            <a:ext cx="10638221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4000" dirty="0">
                <a:latin typeface="Comfortaa" pitchFamily="2" charset="0"/>
              </a:rPr>
              <a:t>Алгоритъм на Дейкстра [13/13]</a:t>
            </a:r>
            <a:endParaRPr sz="4000" dirty="0">
              <a:latin typeface="Comfortaa" pitchFamily="2" charset="0"/>
            </a:endParaRPr>
          </a:p>
        </p:txBody>
      </p:sp>
      <p:sp>
        <p:nvSpPr>
          <p:cNvPr id="5" name="Google Shape;595;p51">
            <a:extLst>
              <a:ext uri="{FF2B5EF4-FFF2-40B4-BE49-F238E27FC236}">
                <a16:creationId xmlns:a16="http://schemas.microsoft.com/office/drawing/2014/main" id="{09A9412C-F750-10FE-E036-1EF41A7FFFD8}"/>
              </a:ext>
            </a:extLst>
          </p:cNvPr>
          <p:cNvSpPr/>
          <p:nvPr/>
        </p:nvSpPr>
        <p:spPr>
          <a:xfrm>
            <a:off x="4473983" y="5673652"/>
            <a:ext cx="667200" cy="6060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endParaRPr baseline="-250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596;p51">
            <a:extLst>
              <a:ext uri="{FF2B5EF4-FFF2-40B4-BE49-F238E27FC236}">
                <a16:creationId xmlns:a16="http://schemas.microsoft.com/office/drawing/2014/main" id="{4F0D171F-9AB5-3017-F752-E7488946E638}"/>
              </a:ext>
            </a:extLst>
          </p:cNvPr>
          <p:cNvSpPr/>
          <p:nvPr/>
        </p:nvSpPr>
        <p:spPr>
          <a:xfrm>
            <a:off x="6447483" y="4279519"/>
            <a:ext cx="667200" cy="6060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Google Shape;597;p51">
            <a:extLst>
              <a:ext uri="{FF2B5EF4-FFF2-40B4-BE49-F238E27FC236}">
                <a16:creationId xmlns:a16="http://schemas.microsoft.com/office/drawing/2014/main" id="{98E7B37D-4924-2F29-528A-5E2BC1D3DB16}"/>
              </a:ext>
            </a:extLst>
          </p:cNvPr>
          <p:cNvSpPr/>
          <p:nvPr/>
        </p:nvSpPr>
        <p:spPr>
          <a:xfrm>
            <a:off x="8362217" y="3651585"/>
            <a:ext cx="667200" cy="6060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baseline="-250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Google Shape;598;p51">
            <a:extLst>
              <a:ext uri="{FF2B5EF4-FFF2-40B4-BE49-F238E27FC236}">
                <a16:creationId xmlns:a16="http://schemas.microsoft.com/office/drawing/2014/main" id="{54973915-BAE0-DA7A-E19A-98D3C9F9F810}"/>
              </a:ext>
            </a:extLst>
          </p:cNvPr>
          <p:cNvSpPr/>
          <p:nvPr/>
        </p:nvSpPr>
        <p:spPr>
          <a:xfrm>
            <a:off x="8028783" y="5612952"/>
            <a:ext cx="667200" cy="6060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baseline="-250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599;p51">
            <a:extLst>
              <a:ext uri="{FF2B5EF4-FFF2-40B4-BE49-F238E27FC236}">
                <a16:creationId xmlns:a16="http://schemas.microsoft.com/office/drawing/2014/main" id="{3515E87A-44A9-EB54-000D-6CE4A9686DBB}"/>
              </a:ext>
            </a:extLst>
          </p:cNvPr>
          <p:cNvSpPr/>
          <p:nvPr/>
        </p:nvSpPr>
        <p:spPr>
          <a:xfrm>
            <a:off x="10976183" y="5612952"/>
            <a:ext cx="667200" cy="6060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baseline="-250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" name="Google Shape;600;p51">
            <a:extLst>
              <a:ext uri="{FF2B5EF4-FFF2-40B4-BE49-F238E27FC236}">
                <a16:creationId xmlns:a16="http://schemas.microsoft.com/office/drawing/2014/main" id="{451B056F-B7DD-32D4-1C02-95737D3182B2}"/>
              </a:ext>
            </a:extLst>
          </p:cNvPr>
          <p:cNvCxnSpPr>
            <a:stCxn id="5" idx="7"/>
            <a:endCxn id="6" idx="2"/>
          </p:cNvCxnSpPr>
          <p:nvPr/>
        </p:nvCxnSpPr>
        <p:spPr>
          <a:xfrm rot="10800000" flipH="1">
            <a:off x="5043474" y="4582399"/>
            <a:ext cx="1404000" cy="1180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601;p51">
            <a:extLst>
              <a:ext uri="{FF2B5EF4-FFF2-40B4-BE49-F238E27FC236}">
                <a16:creationId xmlns:a16="http://schemas.microsoft.com/office/drawing/2014/main" id="{F0FC1A11-82DB-0611-80C0-0B95003DDC2E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7016974" y="4796772"/>
            <a:ext cx="1109600" cy="904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602;p51">
            <a:extLst>
              <a:ext uri="{FF2B5EF4-FFF2-40B4-BE49-F238E27FC236}">
                <a16:creationId xmlns:a16="http://schemas.microsoft.com/office/drawing/2014/main" id="{11AF434D-70EA-0348-F736-3217CC957669}"/>
              </a:ext>
            </a:extLst>
          </p:cNvPr>
          <p:cNvCxnSpPr>
            <a:stCxn id="5" idx="6"/>
            <a:endCxn id="8" idx="2"/>
          </p:cNvCxnSpPr>
          <p:nvPr/>
        </p:nvCxnSpPr>
        <p:spPr>
          <a:xfrm rot="10800000" flipH="1">
            <a:off x="5141183" y="5915852"/>
            <a:ext cx="2887600" cy="60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603;p51">
            <a:extLst>
              <a:ext uri="{FF2B5EF4-FFF2-40B4-BE49-F238E27FC236}">
                <a16:creationId xmlns:a16="http://schemas.microsoft.com/office/drawing/2014/main" id="{EA45C231-91FB-E8BD-4588-AA1EAB126C47}"/>
              </a:ext>
            </a:extLst>
          </p:cNvPr>
          <p:cNvCxnSpPr>
            <a:stCxn id="6" idx="7"/>
            <a:endCxn id="7" idx="2"/>
          </p:cNvCxnSpPr>
          <p:nvPr/>
        </p:nvCxnSpPr>
        <p:spPr>
          <a:xfrm rot="10800000" flipH="1">
            <a:off x="7016974" y="3954665"/>
            <a:ext cx="1345200" cy="413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604;p51">
            <a:extLst>
              <a:ext uri="{FF2B5EF4-FFF2-40B4-BE49-F238E27FC236}">
                <a16:creationId xmlns:a16="http://schemas.microsoft.com/office/drawing/2014/main" id="{6994FF76-6106-2CFA-6C42-9C119B1160D6}"/>
              </a:ext>
            </a:extLst>
          </p:cNvPr>
          <p:cNvCxnSpPr>
            <a:stCxn id="8" idx="0"/>
            <a:endCxn id="7" idx="4"/>
          </p:cNvCxnSpPr>
          <p:nvPr/>
        </p:nvCxnSpPr>
        <p:spPr>
          <a:xfrm rot="10800000" flipH="1">
            <a:off x="8362383" y="4257752"/>
            <a:ext cx="333600" cy="1355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605;p51">
            <a:extLst>
              <a:ext uri="{FF2B5EF4-FFF2-40B4-BE49-F238E27FC236}">
                <a16:creationId xmlns:a16="http://schemas.microsoft.com/office/drawing/2014/main" id="{620F9DEC-2801-670D-904B-D7BA56584128}"/>
              </a:ext>
            </a:extLst>
          </p:cNvPr>
          <p:cNvCxnSpPr>
            <a:stCxn id="7" idx="6"/>
            <a:endCxn id="9" idx="1"/>
          </p:cNvCxnSpPr>
          <p:nvPr/>
        </p:nvCxnSpPr>
        <p:spPr>
          <a:xfrm>
            <a:off x="9029417" y="3954585"/>
            <a:ext cx="2044400" cy="174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606;p51">
            <a:extLst>
              <a:ext uri="{FF2B5EF4-FFF2-40B4-BE49-F238E27FC236}">
                <a16:creationId xmlns:a16="http://schemas.microsoft.com/office/drawing/2014/main" id="{09DF3055-B4AE-FB19-6749-DAF7822A3A33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8695983" y="5915952"/>
            <a:ext cx="22804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607;p51">
            <a:extLst>
              <a:ext uri="{FF2B5EF4-FFF2-40B4-BE49-F238E27FC236}">
                <a16:creationId xmlns:a16="http://schemas.microsoft.com/office/drawing/2014/main" id="{78073BAB-52E4-AEDC-0FF3-A0D6CFD2ECAF}"/>
              </a:ext>
            </a:extLst>
          </p:cNvPr>
          <p:cNvSpPr/>
          <p:nvPr/>
        </p:nvSpPr>
        <p:spPr>
          <a:xfrm>
            <a:off x="5286483" y="4796772"/>
            <a:ext cx="460400" cy="30461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Google Shape;608;p51">
            <a:extLst>
              <a:ext uri="{FF2B5EF4-FFF2-40B4-BE49-F238E27FC236}">
                <a16:creationId xmlns:a16="http://schemas.microsoft.com/office/drawing/2014/main" id="{112A5B28-6F0D-4D3B-5127-AE6A7C54941E}"/>
              </a:ext>
            </a:extLst>
          </p:cNvPr>
          <p:cNvSpPr/>
          <p:nvPr/>
        </p:nvSpPr>
        <p:spPr>
          <a:xfrm>
            <a:off x="6221550" y="6055785"/>
            <a:ext cx="500942" cy="29266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Google Shape;609;p51">
            <a:extLst>
              <a:ext uri="{FF2B5EF4-FFF2-40B4-BE49-F238E27FC236}">
                <a16:creationId xmlns:a16="http://schemas.microsoft.com/office/drawing/2014/main" id="{8AD8FBF0-01A8-3371-AA5F-BD01E9E4142A}"/>
              </a:ext>
            </a:extLst>
          </p:cNvPr>
          <p:cNvSpPr/>
          <p:nvPr/>
        </p:nvSpPr>
        <p:spPr>
          <a:xfrm>
            <a:off x="7114683" y="5304485"/>
            <a:ext cx="460400" cy="25181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Google Shape;610;p51">
            <a:extLst>
              <a:ext uri="{FF2B5EF4-FFF2-40B4-BE49-F238E27FC236}">
                <a16:creationId xmlns:a16="http://schemas.microsoft.com/office/drawing/2014/main" id="{54DB78FB-98A9-63B3-01EA-9E7FB4FA6B33}"/>
              </a:ext>
            </a:extLst>
          </p:cNvPr>
          <p:cNvSpPr/>
          <p:nvPr/>
        </p:nvSpPr>
        <p:spPr>
          <a:xfrm>
            <a:off x="7341583" y="3774876"/>
            <a:ext cx="460400" cy="27589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Google Shape;611;p51">
            <a:extLst>
              <a:ext uri="{FF2B5EF4-FFF2-40B4-BE49-F238E27FC236}">
                <a16:creationId xmlns:a16="http://schemas.microsoft.com/office/drawing/2014/main" id="{991A97EF-F2E3-A015-0C59-7303909BC8A1}"/>
              </a:ext>
            </a:extLst>
          </p:cNvPr>
          <p:cNvSpPr/>
          <p:nvPr/>
        </p:nvSpPr>
        <p:spPr>
          <a:xfrm>
            <a:off x="8635530" y="4978659"/>
            <a:ext cx="460400" cy="25860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Google Shape;612;p51">
            <a:extLst>
              <a:ext uri="{FF2B5EF4-FFF2-40B4-BE49-F238E27FC236}">
                <a16:creationId xmlns:a16="http://schemas.microsoft.com/office/drawing/2014/main" id="{914344CF-77A4-2B15-2E11-3F6E572038FC}"/>
              </a:ext>
            </a:extLst>
          </p:cNvPr>
          <p:cNvSpPr/>
          <p:nvPr/>
        </p:nvSpPr>
        <p:spPr>
          <a:xfrm>
            <a:off x="9605883" y="6055784"/>
            <a:ext cx="436933" cy="29266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Google Shape;613;p51">
            <a:extLst>
              <a:ext uri="{FF2B5EF4-FFF2-40B4-BE49-F238E27FC236}">
                <a16:creationId xmlns:a16="http://schemas.microsoft.com/office/drawing/2014/main" id="{61E04DC7-AAF8-9D8E-2A37-14B96F86262D}"/>
              </a:ext>
            </a:extLst>
          </p:cNvPr>
          <p:cNvSpPr/>
          <p:nvPr/>
        </p:nvSpPr>
        <p:spPr>
          <a:xfrm>
            <a:off x="10297996" y="4636621"/>
            <a:ext cx="460399" cy="28430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26170CA6-E898-6833-5F67-A6B631292031}"/>
              </a:ext>
            </a:extLst>
          </p:cNvPr>
          <p:cNvSpPr/>
          <p:nvPr/>
        </p:nvSpPr>
        <p:spPr>
          <a:xfrm>
            <a:off x="7417468" y="1726241"/>
            <a:ext cx="3769400" cy="1508657"/>
          </a:xfrm>
          <a:prstGeom prst="wedgeRoundRectCallout">
            <a:avLst>
              <a:gd name="adj1" fmla="val -73870"/>
              <a:gd name="adj2" fmla="val 2220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Стойността на минималния път от връх </a:t>
            </a:r>
            <a:r>
              <a:rPr lang="ru-RU" sz="1800" i="1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а</a:t>
            </a:r>
            <a:r>
              <a:rPr lang="ru-RU" sz="1800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до връх </a:t>
            </a:r>
            <a:r>
              <a:rPr lang="ru-RU" sz="1800" i="1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е</a:t>
            </a:r>
            <a:r>
              <a:rPr lang="ru-RU" sz="1800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е 9.</a:t>
            </a:r>
          </a:p>
        </p:txBody>
      </p:sp>
    </p:spTree>
    <p:extLst>
      <p:ext uri="{BB962C8B-B14F-4D97-AF65-F5344CB8AC3E}">
        <p14:creationId xmlns:p14="http://schemas.microsoft.com/office/powerpoint/2010/main" val="1603264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3"/>
          <p:cNvSpPr txBox="1">
            <a:spLocks noGrp="1"/>
          </p:cNvSpPr>
          <p:nvPr>
            <p:ph type="title"/>
          </p:nvPr>
        </p:nvSpPr>
        <p:spPr>
          <a:xfrm>
            <a:off x="913051" y="4953000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lnSpc>
                <a:spcPct val="105000"/>
              </a:lnSpc>
              <a:spcBef>
                <a:spcPts val="667"/>
              </a:spcBef>
            </a:pPr>
            <a:r>
              <a:rPr lang="en" sz="5400" dirty="0">
                <a:latin typeface="Comfortaa" pitchFamily="2" charset="0"/>
              </a:rPr>
              <a:t>Други алгоритми в графи</a:t>
            </a:r>
            <a:endParaRPr sz="5400" dirty="0">
              <a:latin typeface="Comfortaa" pitchFamily="2" charset="0"/>
            </a:endParaRPr>
          </a:p>
        </p:txBody>
      </p:sp>
      <p:sp>
        <p:nvSpPr>
          <p:cNvPr id="867" name="Google Shape;867;p63"/>
          <p:cNvSpPr txBox="1">
            <a:spLocks noGrp="1"/>
          </p:cNvSpPr>
          <p:nvPr>
            <p:ph type="body" idx="1"/>
          </p:nvPr>
        </p:nvSpPr>
        <p:spPr>
          <a:xfrm>
            <a:off x="913051" y="5754968"/>
            <a:ext cx="10366000" cy="7192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2000" dirty="0">
                <a:solidFill>
                  <a:schemeClr val="tx1"/>
                </a:solidFill>
                <a:latin typeface="Comfortaa" pitchFamily="2" charset="0"/>
              </a:rPr>
              <a:t>Алгоритъм на Прим</a:t>
            </a:r>
            <a:endParaRPr sz="2000" dirty="0">
              <a:solidFill>
                <a:schemeClr val="tx1"/>
              </a:solidFill>
              <a:latin typeface="Comfortaa" pitchFamily="2" charset="0"/>
            </a:endParaRPr>
          </a:p>
        </p:txBody>
      </p:sp>
      <p:pic>
        <p:nvPicPr>
          <p:cNvPr id="868" name="Google Shape;86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025" y="765549"/>
            <a:ext cx="4517467" cy="3786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4"/>
          <p:cNvSpPr txBox="1">
            <a:spLocks noGrp="1"/>
          </p:cNvSpPr>
          <p:nvPr>
            <p:ph type="title"/>
          </p:nvPr>
        </p:nvSpPr>
        <p:spPr>
          <a:xfrm>
            <a:off x="1029210" y="996425"/>
            <a:ext cx="9967653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 dirty="0">
                <a:latin typeface="Comfortaa" pitchFamily="2" charset="0"/>
              </a:rPr>
              <a:t>Задача</a:t>
            </a:r>
            <a:endParaRPr lang="bg-BG" sz="7200" dirty="0">
              <a:solidFill>
                <a:schemeClr val="tx1"/>
              </a:solidFill>
              <a:latin typeface="Comfortaa" pitchFamily="2" charset="0"/>
            </a:endParaRPr>
          </a:p>
        </p:txBody>
      </p:sp>
      <p:sp>
        <p:nvSpPr>
          <p:cNvPr id="874" name="Google Shape;874;p64"/>
          <p:cNvSpPr txBox="1">
            <a:spLocks noGrp="1"/>
          </p:cNvSpPr>
          <p:nvPr>
            <p:ph type="body" idx="1"/>
          </p:nvPr>
        </p:nvSpPr>
        <p:spPr>
          <a:xfrm>
            <a:off x="987099" y="1933675"/>
            <a:ext cx="9967653" cy="3763278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Comfortaa" pitchFamily="2" charset="0"/>
              </a:rPr>
              <a:t>В община Х има път между всеки две селища. Общинският съвет взел решение да асфалтира всички междуселищни пътища, но времето за изпълнение било малко, а финансите - недостатъчни. За целта решили да асфалтират само някои от тях, така, че да се стига от всяко селище до друго.</a:t>
            </a:r>
            <a:endParaRPr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722327" y="1386333"/>
            <a:ext cx="9702958" cy="3236547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40256" algn="just">
              <a:lnSpc>
                <a:spcPct val="120000"/>
              </a:lnSpc>
              <a:spcBef>
                <a:spcPts val="533"/>
              </a:spcBef>
              <a:buSzPts val="1600"/>
              <a:buFont typeface="Cambria"/>
              <a:buChar char="▪"/>
            </a:pP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G={V, E, f</a:t>
            </a:r>
            <a:r>
              <a:rPr lang="en" sz="2133" i="1" baseline="-25000" dirty="0">
                <a:latin typeface="Comfortaa" pitchFamily="2" charset="0"/>
                <a:ea typeface="Cambria"/>
                <a:cs typeface="Cambria"/>
                <a:sym typeface="Cambria"/>
              </a:rPr>
              <a:t>G</a:t>
            </a: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}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 - </a:t>
            </a:r>
            <a:r>
              <a:rPr lang="en" sz="2133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краен ориентиран мултиграф</a:t>
            </a:r>
            <a:endParaRPr sz="2133" b="1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40256" algn="just">
              <a:lnSpc>
                <a:spcPct val="120000"/>
              </a:lnSpc>
              <a:spcBef>
                <a:spcPts val="0"/>
              </a:spcBef>
              <a:buSzPts val="1600"/>
              <a:buFont typeface="Cambria"/>
              <a:buChar char="▪"/>
            </a:pP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v</a:t>
            </a:r>
            <a:r>
              <a:rPr lang="en" sz="2133" i="1" baseline="-25000" dirty="0">
                <a:latin typeface="Comfortaa" pitchFamily="2" charset="0"/>
                <a:ea typeface="Cambria"/>
                <a:cs typeface="Cambria"/>
                <a:sym typeface="Cambria"/>
              </a:rPr>
              <a:t>i</a:t>
            </a: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 и v</a:t>
            </a:r>
            <a:r>
              <a:rPr lang="en" sz="2133" i="1" baseline="-25000" dirty="0">
                <a:latin typeface="Comfortaa" pitchFamily="2" charset="0"/>
                <a:ea typeface="Cambria"/>
                <a:cs typeface="Cambria"/>
                <a:sym typeface="Cambria"/>
              </a:rPr>
              <a:t>j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 са </a:t>
            </a:r>
            <a:r>
              <a:rPr lang="en" sz="2133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върхове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 (точки) , които са свързани с </a:t>
            </a:r>
            <a:r>
              <a:rPr lang="en" sz="2133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ребра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 (стрелки)</a:t>
            </a: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. Означава се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e=(v</a:t>
            </a:r>
            <a:r>
              <a:rPr lang="en" sz="2133" i="1" baseline="-25000" dirty="0">
                <a:latin typeface="Comfortaa" pitchFamily="2" charset="0"/>
                <a:ea typeface="Cambria"/>
                <a:cs typeface="Cambria"/>
                <a:sym typeface="Cambria"/>
              </a:rPr>
              <a:t>i</a:t>
            </a: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,v</a:t>
            </a:r>
            <a:r>
              <a:rPr lang="en" sz="2133" i="1" baseline="-25000" dirty="0">
                <a:latin typeface="Comfortaa" pitchFamily="2" charset="0"/>
                <a:ea typeface="Cambria"/>
                <a:cs typeface="Cambria"/>
                <a:sym typeface="Cambria"/>
              </a:rPr>
              <a:t>j</a:t>
            </a: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)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.</a:t>
            </a:r>
            <a:endParaRPr sz="2133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40256" algn="just">
              <a:lnSpc>
                <a:spcPct val="120000"/>
              </a:lnSpc>
              <a:spcBef>
                <a:spcPts val="0"/>
              </a:spcBef>
              <a:buSzPts val="1600"/>
              <a:buFont typeface="Cambria"/>
              <a:buChar char="▪"/>
            </a:pP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В един ориентиран мултиграф може да съществуват:</a:t>
            </a:r>
            <a:endParaRPr sz="2133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40256" algn="just">
              <a:lnSpc>
                <a:spcPct val="120000"/>
              </a:lnSpc>
              <a:spcBef>
                <a:spcPts val="0"/>
              </a:spcBef>
              <a:buSzPts val="1600"/>
              <a:buFont typeface="Cambria"/>
              <a:buChar char="▪"/>
            </a:pP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изолиран връх – в който не влизат и не излизат ребра</a:t>
            </a:r>
            <a:endParaRPr sz="2133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40256" algn="just">
              <a:lnSpc>
                <a:spcPct val="120000"/>
              </a:lnSpc>
              <a:spcBef>
                <a:spcPts val="0"/>
              </a:spcBef>
              <a:buSzPts val="1600"/>
              <a:buFont typeface="Cambria"/>
              <a:buChar char="▪"/>
            </a:pP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примка – ребро, чието начало и край съвпадат</a:t>
            </a:r>
            <a:endParaRPr sz="2133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40256" algn="just">
              <a:lnSpc>
                <a:spcPct val="120000"/>
              </a:lnSpc>
              <a:spcBef>
                <a:spcPts val="0"/>
              </a:spcBef>
              <a:buSzPts val="1600"/>
              <a:buFont typeface="Cambria"/>
              <a:buChar char="▪"/>
            </a:pP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повече от едно ориентирано ребро между два върха</a:t>
            </a:r>
            <a:endParaRPr sz="2133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1867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2926533" y="4865667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3655500" y="6028100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v2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5869867" y="5733033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v4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7060133" y="4629333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v3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51" name="Google Shape;151;p21"/>
          <p:cNvCxnSpPr>
            <a:stCxn id="149" idx="1"/>
            <a:endCxn id="147" idx="6"/>
          </p:cNvCxnSpPr>
          <p:nvPr/>
        </p:nvCxnSpPr>
        <p:spPr>
          <a:xfrm rot="10800000">
            <a:off x="3593576" y="5168580"/>
            <a:ext cx="2374000" cy="653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1"/>
          <p:cNvCxnSpPr>
            <a:stCxn id="147" idx="5"/>
            <a:endCxn id="149" idx="2"/>
          </p:cNvCxnSpPr>
          <p:nvPr/>
        </p:nvCxnSpPr>
        <p:spPr>
          <a:xfrm>
            <a:off x="3496024" y="5382920"/>
            <a:ext cx="2374000" cy="653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21"/>
          <p:cNvCxnSpPr>
            <a:stCxn id="149" idx="3"/>
            <a:endCxn id="148" idx="6"/>
          </p:cNvCxnSpPr>
          <p:nvPr/>
        </p:nvCxnSpPr>
        <p:spPr>
          <a:xfrm flipH="1">
            <a:off x="4322776" y="6250287"/>
            <a:ext cx="1644800" cy="80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1"/>
          <p:cNvCxnSpPr>
            <a:stCxn id="147" idx="4"/>
            <a:endCxn id="148" idx="1"/>
          </p:cNvCxnSpPr>
          <p:nvPr/>
        </p:nvCxnSpPr>
        <p:spPr>
          <a:xfrm>
            <a:off x="3260133" y="5471667"/>
            <a:ext cx="493200" cy="645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21"/>
          <p:cNvCxnSpPr>
            <a:stCxn id="147" idx="7"/>
            <a:endCxn id="147" idx="2"/>
          </p:cNvCxnSpPr>
          <p:nvPr/>
        </p:nvCxnSpPr>
        <p:spPr>
          <a:xfrm rot="5400000">
            <a:off x="3104024" y="4776813"/>
            <a:ext cx="214400" cy="569600"/>
          </a:xfrm>
          <a:prstGeom prst="curvedConnector4">
            <a:avLst>
              <a:gd name="adj1" fmla="val -189481"/>
              <a:gd name="adj2" fmla="val 155722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/>
          <p:nvPr/>
        </p:nvSpPr>
        <p:spPr>
          <a:xfrm>
            <a:off x="3059844" y="5513200"/>
            <a:ext cx="638067" cy="625600"/>
          </a:xfrm>
          <a:custGeom>
            <a:avLst/>
            <a:gdLst/>
            <a:ahLst/>
            <a:cxnLst/>
            <a:rect l="l" t="t" r="r" b="b"/>
            <a:pathLst>
              <a:path w="19142" h="18768" extrusionOk="0">
                <a:moveTo>
                  <a:pt x="6631" y="0"/>
                </a:moveTo>
                <a:cubicBezTo>
                  <a:pt x="5588" y="2502"/>
                  <a:pt x="-1710" y="11886"/>
                  <a:pt x="375" y="15014"/>
                </a:cubicBezTo>
                <a:cubicBezTo>
                  <a:pt x="2460" y="18142"/>
                  <a:pt x="16014" y="18142"/>
                  <a:pt x="19142" y="18768"/>
                </a:cubicBez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Google Shape;157;p21"/>
          <p:cNvSpPr/>
          <p:nvPr/>
        </p:nvSpPr>
        <p:spPr>
          <a:xfrm>
            <a:off x="3545000" y="5040534"/>
            <a:ext cx="3075600" cy="806333"/>
          </a:xfrm>
          <a:custGeom>
            <a:avLst/>
            <a:gdLst/>
            <a:ahLst/>
            <a:cxnLst/>
            <a:rect l="l" t="t" r="r" b="b"/>
            <a:pathLst>
              <a:path w="92268" h="24190" extrusionOk="0">
                <a:moveTo>
                  <a:pt x="86748" y="24190"/>
                </a:moveTo>
                <a:cubicBezTo>
                  <a:pt x="86540" y="20923"/>
                  <a:pt x="99955" y="8620"/>
                  <a:pt x="85497" y="4588"/>
                </a:cubicBezTo>
                <a:cubicBezTo>
                  <a:pt x="71039" y="556"/>
                  <a:pt x="14250" y="765"/>
                  <a:pt x="0" y="0"/>
                </a:cubicBez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Google Shape;124;p20">
            <a:extLst>
              <a:ext uri="{FF2B5EF4-FFF2-40B4-BE49-F238E27FC236}">
                <a16:creationId xmlns:a16="http://schemas.microsoft.com/office/drawing/2014/main" id="{89C05EF8-200F-FD0F-3DC6-3B3706A0124F}"/>
              </a:ext>
            </a:extLst>
          </p:cNvPr>
          <p:cNvSpPr txBox="1">
            <a:spLocks/>
          </p:cNvSpPr>
          <p:nvPr/>
        </p:nvSpPr>
        <p:spPr>
          <a:xfrm>
            <a:off x="831200" y="555801"/>
            <a:ext cx="10779784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Ориентиран мултиграф [</a:t>
            </a:r>
            <a:r>
              <a:rPr lang="en-US" dirty="0"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/2]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65"/>
          <p:cNvSpPr txBox="1"/>
          <p:nvPr/>
        </p:nvSpPr>
        <p:spPr>
          <a:xfrm>
            <a:off x="911242" y="874513"/>
            <a:ext cx="10954458" cy="8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Нека е даден граф с 6 върха и 9 ребра, със съответни тегла.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9" name="Google Shape;879;p65">
            <a:extLst>
              <a:ext uri="{FF2B5EF4-FFF2-40B4-BE49-F238E27FC236}">
                <a16:creationId xmlns:a16="http://schemas.microsoft.com/office/drawing/2014/main" id="{998913BB-2D8A-2999-1A69-E9C927928614}"/>
              </a:ext>
            </a:extLst>
          </p:cNvPr>
          <p:cNvSpPr/>
          <p:nvPr/>
        </p:nvSpPr>
        <p:spPr>
          <a:xfrm>
            <a:off x="3850170" y="5949616"/>
            <a:ext cx="598000" cy="556649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30" name="Google Shape;880;p65">
            <a:extLst>
              <a:ext uri="{FF2B5EF4-FFF2-40B4-BE49-F238E27FC236}">
                <a16:creationId xmlns:a16="http://schemas.microsoft.com/office/drawing/2014/main" id="{BED37F01-6DC6-8343-F2B8-04D0E0885CA2}"/>
              </a:ext>
            </a:extLst>
          </p:cNvPr>
          <p:cNvSpPr/>
          <p:nvPr/>
        </p:nvSpPr>
        <p:spPr>
          <a:xfrm>
            <a:off x="2442411" y="4090737"/>
            <a:ext cx="577726" cy="600728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endParaRPr sz="24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31" name="Google Shape;881;p65">
            <a:extLst>
              <a:ext uri="{FF2B5EF4-FFF2-40B4-BE49-F238E27FC236}">
                <a16:creationId xmlns:a16="http://schemas.microsoft.com/office/drawing/2014/main" id="{389F478D-2C0F-96F1-794F-58BC1430E68A}"/>
              </a:ext>
            </a:extLst>
          </p:cNvPr>
          <p:cNvSpPr/>
          <p:nvPr/>
        </p:nvSpPr>
        <p:spPr>
          <a:xfrm>
            <a:off x="5022337" y="2705954"/>
            <a:ext cx="598000" cy="567211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32" name="Google Shape;882;p65">
            <a:extLst>
              <a:ext uri="{FF2B5EF4-FFF2-40B4-BE49-F238E27FC236}">
                <a16:creationId xmlns:a16="http://schemas.microsoft.com/office/drawing/2014/main" id="{84FCB6C4-06EA-6B4F-AFA2-910F2C9F3298}"/>
              </a:ext>
            </a:extLst>
          </p:cNvPr>
          <p:cNvSpPr/>
          <p:nvPr/>
        </p:nvSpPr>
        <p:spPr>
          <a:xfrm>
            <a:off x="5140370" y="4869821"/>
            <a:ext cx="598000" cy="567211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1</a:t>
            </a:r>
            <a:endParaRPr sz="24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33" name="Google Shape;883;p65">
            <a:extLst>
              <a:ext uri="{FF2B5EF4-FFF2-40B4-BE49-F238E27FC236}">
                <a16:creationId xmlns:a16="http://schemas.microsoft.com/office/drawing/2014/main" id="{A697900D-3A76-1801-5C99-72010889FB37}"/>
              </a:ext>
            </a:extLst>
          </p:cNvPr>
          <p:cNvSpPr/>
          <p:nvPr/>
        </p:nvSpPr>
        <p:spPr>
          <a:xfrm>
            <a:off x="8339637" y="3856121"/>
            <a:ext cx="598000" cy="600378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4</a:t>
            </a:r>
            <a:endParaRPr sz="24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34" name="Google Shape;884;p65">
            <a:extLst>
              <a:ext uri="{FF2B5EF4-FFF2-40B4-BE49-F238E27FC236}">
                <a16:creationId xmlns:a16="http://schemas.microsoft.com/office/drawing/2014/main" id="{1CECA2E5-3DE7-532F-2C3C-86B6D8A7981A}"/>
              </a:ext>
            </a:extLst>
          </p:cNvPr>
          <p:cNvSpPr/>
          <p:nvPr/>
        </p:nvSpPr>
        <p:spPr>
          <a:xfrm>
            <a:off x="6919137" y="2033622"/>
            <a:ext cx="598000" cy="573243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6</a:t>
            </a:r>
            <a:endParaRPr sz="24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cxnSp>
        <p:nvCxnSpPr>
          <p:cNvPr id="35" name="Google Shape;885;p65">
            <a:extLst>
              <a:ext uri="{FF2B5EF4-FFF2-40B4-BE49-F238E27FC236}">
                <a16:creationId xmlns:a16="http://schemas.microsoft.com/office/drawing/2014/main" id="{7CA829E2-7D5E-0FFB-C1EC-B48E42E41B54}"/>
              </a:ext>
            </a:extLst>
          </p:cNvPr>
          <p:cNvCxnSpPr>
            <a:cxnSpLocks/>
            <a:stCxn id="30" idx="7"/>
            <a:endCxn id="31" idx="3"/>
          </p:cNvCxnSpPr>
          <p:nvPr/>
        </p:nvCxnSpPr>
        <p:spPr>
          <a:xfrm flipV="1">
            <a:off x="2935531" y="3190099"/>
            <a:ext cx="2174381" cy="988613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886;p65">
            <a:extLst>
              <a:ext uri="{FF2B5EF4-FFF2-40B4-BE49-F238E27FC236}">
                <a16:creationId xmlns:a16="http://schemas.microsoft.com/office/drawing/2014/main" id="{912551DB-29DD-31A1-9E1D-62A45899A00B}"/>
              </a:ext>
            </a:extLst>
          </p:cNvPr>
          <p:cNvCxnSpPr>
            <a:cxnSpLocks/>
            <a:stCxn id="31" idx="6"/>
            <a:endCxn id="34" idx="3"/>
          </p:cNvCxnSpPr>
          <p:nvPr/>
        </p:nvCxnSpPr>
        <p:spPr>
          <a:xfrm flipV="1">
            <a:off x="5620337" y="2522916"/>
            <a:ext cx="1386375" cy="466644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887;p65">
            <a:extLst>
              <a:ext uri="{FF2B5EF4-FFF2-40B4-BE49-F238E27FC236}">
                <a16:creationId xmlns:a16="http://schemas.microsoft.com/office/drawing/2014/main" id="{2838F1F1-EFFC-D297-32CF-4C58D439F860}"/>
              </a:ext>
            </a:extLst>
          </p:cNvPr>
          <p:cNvCxnSpPr>
            <a:cxnSpLocks/>
            <a:stCxn id="34" idx="5"/>
            <a:endCxn id="33" idx="1"/>
          </p:cNvCxnSpPr>
          <p:nvPr/>
        </p:nvCxnSpPr>
        <p:spPr>
          <a:xfrm>
            <a:off x="7429562" y="2522916"/>
            <a:ext cx="997650" cy="1421128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888;p65">
            <a:extLst>
              <a:ext uri="{FF2B5EF4-FFF2-40B4-BE49-F238E27FC236}">
                <a16:creationId xmlns:a16="http://schemas.microsoft.com/office/drawing/2014/main" id="{D3B4E1D3-92E1-6937-8B32-8FE7CE4103E9}"/>
              </a:ext>
            </a:extLst>
          </p:cNvPr>
          <p:cNvCxnSpPr>
            <a:cxnSpLocks/>
            <a:stCxn id="33" idx="3"/>
            <a:endCxn id="32" idx="7"/>
          </p:cNvCxnSpPr>
          <p:nvPr/>
        </p:nvCxnSpPr>
        <p:spPr>
          <a:xfrm flipH="1">
            <a:off x="5650795" y="4368576"/>
            <a:ext cx="2776417" cy="584311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889;p65">
            <a:extLst>
              <a:ext uri="{FF2B5EF4-FFF2-40B4-BE49-F238E27FC236}">
                <a16:creationId xmlns:a16="http://schemas.microsoft.com/office/drawing/2014/main" id="{D289BED9-41E8-155B-AFE4-B4EC1C595B3A}"/>
              </a:ext>
            </a:extLst>
          </p:cNvPr>
          <p:cNvCxnSpPr>
            <a:cxnSpLocks/>
            <a:stCxn id="32" idx="3"/>
            <a:endCxn id="29" idx="7"/>
          </p:cNvCxnSpPr>
          <p:nvPr/>
        </p:nvCxnSpPr>
        <p:spPr>
          <a:xfrm flipH="1">
            <a:off x="4360595" y="5353966"/>
            <a:ext cx="867350" cy="677169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890;p65">
            <a:extLst>
              <a:ext uri="{FF2B5EF4-FFF2-40B4-BE49-F238E27FC236}">
                <a16:creationId xmlns:a16="http://schemas.microsoft.com/office/drawing/2014/main" id="{C792FA4D-4333-A3BD-16B4-3FEC8A6A796B}"/>
              </a:ext>
            </a:extLst>
          </p:cNvPr>
          <p:cNvCxnSpPr>
            <a:cxnSpLocks/>
            <a:stCxn id="30" idx="5"/>
            <a:endCxn id="29" idx="1"/>
          </p:cNvCxnSpPr>
          <p:nvPr/>
        </p:nvCxnSpPr>
        <p:spPr>
          <a:xfrm>
            <a:off x="2935531" y="4603490"/>
            <a:ext cx="1002214" cy="1427645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891;p65">
            <a:extLst>
              <a:ext uri="{FF2B5EF4-FFF2-40B4-BE49-F238E27FC236}">
                <a16:creationId xmlns:a16="http://schemas.microsoft.com/office/drawing/2014/main" id="{2FC07D4B-E0C8-FEED-1D00-CD4AB151A175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>
            <a:off x="3020137" y="4391101"/>
            <a:ext cx="2120233" cy="762326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892;p65">
            <a:extLst>
              <a:ext uri="{FF2B5EF4-FFF2-40B4-BE49-F238E27FC236}">
                <a16:creationId xmlns:a16="http://schemas.microsoft.com/office/drawing/2014/main" id="{1275C41E-AA6C-6138-0BC4-04EADFBDF4A3}"/>
              </a:ext>
            </a:extLst>
          </p:cNvPr>
          <p:cNvCxnSpPr>
            <a:cxnSpLocks/>
            <a:stCxn id="32" idx="1"/>
            <a:endCxn id="31" idx="4"/>
          </p:cNvCxnSpPr>
          <p:nvPr/>
        </p:nvCxnSpPr>
        <p:spPr>
          <a:xfrm flipV="1">
            <a:off x="5227945" y="3273165"/>
            <a:ext cx="93392" cy="1679722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893;p65">
            <a:extLst>
              <a:ext uri="{FF2B5EF4-FFF2-40B4-BE49-F238E27FC236}">
                <a16:creationId xmlns:a16="http://schemas.microsoft.com/office/drawing/2014/main" id="{2EA303F8-B137-DCC6-A127-5010AE7D39B2}"/>
              </a:ext>
            </a:extLst>
          </p:cNvPr>
          <p:cNvCxnSpPr>
            <a:cxnSpLocks/>
            <a:stCxn id="31" idx="5"/>
            <a:endCxn id="33" idx="2"/>
          </p:cNvCxnSpPr>
          <p:nvPr/>
        </p:nvCxnSpPr>
        <p:spPr>
          <a:xfrm>
            <a:off x="5532762" y="3190099"/>
            <a:ext cx="2806875" cy="966211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9CAB228D-9E10-79E9-EBBC-507F4CC871C3}"/>
              </a:ext>
            </a:extLst>
          </p:cNvPr>
          <p:cNvSpPr/>
          <p:nvPr/>
        </p:nvSpPr>
        <p:spPr>
          <a:xfrm>
            <a:off x="2871804" y="5362988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C9315D82-8E54-9D8C-AB58-7E37D0C06532}"/>
              </a:ext>
            </a:extLst>
          </p:cNvPr>
          <p:cNvSpPr/>
          <p:nvPr/>
        </p:nvSpPr>
        <p:spPr>
          <a:xfrm>
            <a:off x="3478572" y="3372661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FABEE465-5C7F-A78B-C7D5-AF391AE395B0}"/>
              </a:ext>
            </a:extLst>
          </p:cNvPr>
          <p:cNvSpPr/>
          <p:nvPr/>
        </p:nvSpPr>
        <p:spPr>
          <a:xfrm>
            <a:off x="4038453" y="4362013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B799AD5B-8582-60D0-0ECB-5D072FB3DAC4}"/>
              </a:ext>
            </a:extLst>
          </p:cNvPr>
          <p:cNvSpPr/>
          <p:nvPr/>
        </p:nvSpPr>
        <p:spPr>
          <a:xfrm>
            <a:off x="4871020" y="5776582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CA31F84D-0659-7669-D25D-2DA833DA0CCC}"/>
              </a:ext>
            </a:extLst>
          </p:cNvPr>
          <p:cNvSpPr/>
          <p:nvPr/>
        </p:nvSpPr>
        <p:spPr>
          <a:xfrm>
            <a:off x="5945264" y="2271481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644FABBC-141A-E004-09A4-261BB0962401}"/>
              </a:ext>
            </a:extLst>
          </p:cNvPr>
          <p:cNvSpPr/>
          <p:nvPr/>
        </p:nvSpPr>
        <p:spPr>
          <a:xfrm>
            <a:off x="8576729" y="3063285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87E60C06-6A03-B0FA-1164-CA840D2E2A68}"/>
              </a:ext>
            </a:extLst>
          </p:cNvPr>
          <p:cNvSpPr/>
          <p:nvPr/>
        </p:nvSpPr>
        <p:spPr>
          <a:xfrm>
            <a:off x="5477205" y="3779855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43CD391C-D106-FA16-807C-D11B6869A1A3}"/>
              </a:ext>
            </a:extLst>
          </p:cNvPr>
          <p:cNvSpPr/>
          <p:nvPr/>
        </p:nvSpPr>
        <p:spPr>
          <a:xfrm>
            <a:off x="6736973" y="3186751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232F0B17-4BB9-9BE8-3A6F-D588342FF0AC}"/>
              </a:ext>
            </a:extLst>
          </p:cNvPr>
          <p:cNvSpPr/>
          <p:nvPr/>
        </p:nvSpPr>
        <p:spPr>
          <a:xfrm>
            <a:off x="6896358" y="4807585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53" name="Google Shape;873;p64">
            <a:extLst>
              <a:ext uri="{FF2B5EF4-FFF2-40B4-BE49-F238E27FC236}">
                <a16:creationId xmlns:a16="http://schemas.microsoft.com/office/drawing/2014/main" id="{68F3549B-F78B-8A7A-C4EA-6571AE06D8A1}"/>
              </a:ext>
            </a:extLst>
          </p:cNvPr>
          <p:cNvSpPr txBox="1">
            <a:spLocks/>
          </p:cNvSpPr>
          <p:nvPr/>
        </p:nvSpPr>
        <p:spPr>
          <a:xfrm>
            <a:off x="981084" y="226403"/>
            <a:ext cx="9967653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bg-BG" sz="3600" dirty="0">
                <a:latin typeface="Comfortaa" pitchFamily="2" charset="0"/>
              </a:rPr>
              <a:t>Алгоритъм на Прим</a:t>
            </a:r>
            <a:r>
              <a:rPr lang="en-US" sz="3600" dirty="0">
                <a:latin typeface="Comfortaa" pitchFamily="2" charset="0"/>
              </a:rPr>
              <a:t> [1/7]</a:t>
            </a:r>
            <a:endParaRPr lang="bg-BG" sz="3600"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5"/>
          <p:cNvSpPr/>
          <p:nvPr/>
        </p:nvSpPr>
        <p:spPr>
          <a:xfrm>
            <a:off x="3850170" y="5949616"/>
            <a:ext cx="598000" cy="556649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0" name="Google Shape;880;p65"/>
          <p:cNvSpPr/>
          <p:nvPr/>
        </p:nvSpPr>
        <p:spPr>
          <a:xfrm>
            <a:off x="2442411" y="4090737"/>
            <a:ext cx="577726" cy="600728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endParaRPr sz="24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1" name="Google Shape;881;p65"/>
          <p:cNvSpPr/>
          <p:nvPr/>
        </p:nvSpPr>
        <p:spPr>
          <a:xfrm>
            <a:off x="5022337" y="2705954"/>
            <a:ext cx="598000" cy="567211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2" name="Google Shape;882;p65"/>
          <p:cNvSpPr/>
          <p:nvPr/>
        </p:nvSpPr>
        <p:spPr>
          <a:xfrm>
            <a:off x="5140370" y="4869821"/>
            <a:ext cx="598000" cy="567211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8339637" y="3856121"/>
            <a:ext cx="598000" cy="600378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4</a:t>
            </a:r>
            <a:endParaRPr sz="24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6919137" y="2033622"/>
            <a:ext cx="598000" cy="573243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6</a:t>
            </a:r>
            <a:endParaRPr sz="24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cxnSp>
        <p:nvCxnSpPr>
          <p:cNvPr id="885" name="Google Shape;885;p65"/>
          <p:cNvCxnSpPr>
            <a:cxnSpLocks/>
            <a:stCxn id="880" idx="7"/>
            <a:endCxn id="881" idx="3"/>
          </p:cNvCxnSpPr>
          <p:nvPr/>
        </p:nvCxnSpPr>
        <p:spPr>
          <a:xfrm flipV="1">
            <a:off x="2935531" y="3190099"/>
            <a:ext cx="2174381" cy="988613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6" name="Google Shape;886;p65"/>
          <p:cNvCxnSpPr>
            <a:cxnSpLocks/>
            <a:stCxn id="881" idx="6"/>
            <a:endCxn id="884" idx="3"/>
          </p:cNvCxnSpPr>
          <p:nvPr/>
        </p:nvCxnSpPr>
        <p:spPr>
          <a:xfrm flipV="1">
            <a:off x="5620337" y="2522916"/>
            <a:ext cx="1386375" cy="466644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7" name="Google Shape;887;p65"/>
          <p:cNvCxnSpPr>
            <a:cxnSpLocks/>
            <a:stCxn id="884" idx="5"/>
            <a:endCxn id="883" idx="1"/>
          </p:cNvCxnSpPr>
          <p:nvPr/>
        </p:nvCxnSpPr>
        <p:spPr>
          <a:xfrm>
            <a:off x="7429562" y="2522916"/>
            <a:ext cx="997650" cy="1421128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65"/>
          <p:cNvCxnSpPr>
            <a:cxnSpLocks/>
            <a:stCxn id="883" idx="3"/>
            <a:endCxn id="882" idx="7"/>
          </p:cNvCxnSpPr>
          <p:nvPr/>
        </p:nvCxnSpPr>
        <p:spPr>
          <a:xfrm flipH="1">
            <a:off x="5650795" y="4368576"/>
            <a:ext cx="2776417" cy="584311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9" name="Google Shape;889;p65"/>
          <p:cNvCxnSpPr>
            <a:cxnSpLocks/>
            <a:stCxn id="882" idx="3"/>
            <a:endCxn id="879" idx="7"/>
          </p:cNvCxnSpPr>
          <p:nvPr/>
        </p:nvCxnSpPr>
        <p:spPr>
          <a:xfrm flipH="1">
            <a:off x="4360595" y="5353966"/>
            <a:ext cx="867350" cy="677169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0" name="Google Shape;890;p65"/>
          <p:cNvCxnSpPr>
            <a:cxnSpLocks/>
            <a:stCxn id="880" idx="5"/>
            <a:endCxn id="879" idx="1"/>
          </p:cNvCxnSpPr>
          <p:nvPr/>
        </p:nvCxnSpPr>
        <p:spPr>
          <a:xfrm>
            <a:off x="2935531" y="4603490"/>
            <a:ext cx="1002214" cy="1427645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1" name="Google Shape;891;p65"/>
          <p:cNvCxnSpPr>
            <a:cxnSpLocks/>
            <a:stCxn id="880" idx="6"/>
            <a:endCxn id="882" idx="2"/>
          </p:cNvCxnSpPr>
          <p:nvPr/>
        </p:nvCxnSpPr>
        <p:spPr>
          <a:xfrm>
            <a:off x="3020137" y="4391101"/>
            <a:ext cx="2120233" cy="762326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2" name="Google Shape;892;p65"/>
          <p:cNvCxnSpPr>
            <a:cxnSpLocks/>
            <a:stCxn id="882" idx="1"/>
            <a:endCxn id="881" idx="4"/>
          </p:cNvCxnSpPr>
          <p:nvPr/>
        </p:nvCxnSpPr>
        <p:spPr>
          <a:xfrm flipV="1">
            <a:off x="5227945" y="3273165"/>
            <a:ext cx="93392" cy="1679722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3" name="Google Shape;893;p65"/>
          <p:cNvCxnSpPr>
            <a:cxnSpLocks/>
            <a:stCxn id="881" idx="5"/>
            <a:endCxn id="883" idx="2"/>
          </p:cNvCxnSpPr>
          <p:nvPr/>
        </p:nvCxnSpPr>
        <p:spPr>
          <a:xfrm>
            <a:off x="5532762" y="3190099"/>
            <a:ext cx="2806875" cy="966211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3" name="Google Shape;903;p65"/>
          <p:cNvSpPr txBox="1"/>
          <p:nvPr/>
        </p:nvSpPr>
        <p:spPr>
          <a:xfrm>
            <a:off x="980232" y="898220"/>
            <a:ext cx="9865384" cy="973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ru-RU" dirty="0">
                <a:latin typeface="Comfortaa" pitchFamily="2" charset="0"/>
                <a:ea typeface="Cambria"/>
                <a:cs typeface="Cambria"/>
                <a:sym typeface="Cambria"/>
              </a:rPr>
              <a:t>Стъпка 1: Избираме един връх. Нека да е 1. Маркираме го. Търсим съседен на него, който не е маркиран и свързващото им ребро да е с минимално тегло. Това са 5 и 2. Нека изберем 5. Маркираме го.</a:t>
            </a:r>
          </a:p>
          <a:p>
            <a:pPr>
              <a:lnSpc>
                <a:spcPct val="115000"/>
              </a:lnSpc>
            </a:pPr>
            <a:endParaRPr lang="ru-RU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48521D24-A491-ADC3-B73C-E9B84E1D8E56}"/>
              </a:ext>
            </a:extLst>
          </p:cNvPr>
          <p:cNvSpPr/>
          <p:nvPr/>
        </p:nvSpPr>
        <p:spPr>
          <a:xfrm>
            <a:off x="2871804" y="5362988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9875ADFF-478F-173C-23F0-91F47502CEC0}"/>
              </a:ext>
            </a:extLst>
          </p:cNvPr>
          <p:cNvSpPr/>
          <p:nvPr/>
        </p:nvSpPr>
        <p:spPr>
          <a:xfrm>
            <a:off x="3478572" y="3372661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493A96AA-2582-84B0-8878-EFADDDC80E67}"/>
              </a:ext>
            </a:extLst>
          </p:cNvPr>
          <p:cNvSpPr/>
          <p:nvPr/>
        </p:nvSpPr>
        <p:spPr>
          <a:xfrm>
            <a:off x="4038453" y="4362013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C4203227-225C-9B7A-A42E-9A6ACD22C80B}"/>
              </a:ext>
            </a:extLst>
          </p:cNvPr>
          <p:cNvSpPr/>
          <p:nvPr/>
        </p:nvSpPr>
        <p:spPr>
          <a:xfrm>
            <a:off x="4871020" y="5776582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2B98812B-3278-24B1-990D-E39582131A65}"/>
              </a:ext>
            </a:extLst>
          </p:cNvPr>
          <p:cNvSpPr/>
          <p:nvPr/>
        </p:nvSpPr>
        <p:spPr>
          <a:xfrm>
            <a:off x="5945264" y="2271481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24DEF60C-FA67-2BE4-41F6-731E26555645}"/>
              </a:ext>
            </a:extLst>
          </p:cNvPr>
          <p:cNvSpPr/>
          <p:nvPr/>
        </p:nvSpPr>
        <p:spPr>
          <a:xfrm>
            <a:off x="8576729" y="3063285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1400B2A5-18A9-731B-D3BB-4A35758D4D9F}"/>
              </a:ext>
            </a:extLst>
          </p:cNvPr>
          <p:cNvSpPr/>
          <p:nvPr/>
        </p:nvSpPr>
        <p:spPr>
          <a:xfrm>
            <a:off x="5477205" y="3779855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E577ADD-B30E-D65F-63D2-59AD64D39178}"/>
              </a:ext>
            </a:extLst>
          </p:cNvPr>
          <p:cNvSpPr/>
          <p:nvPr/>
        </p:nvSpPr>
        <p:spPr>
          <a:xfrm>
            <a:off x="6736973" y="3186751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45BD5F06-0E91-EC6B-2F9E-A2C00F7DB19A}"/>
              </a:ext>
            </a:extLst>
          </p:cNvPr>
          <p:cNvSpPr/>
          <p:nvPr/>
        </p:nvSpPr>
        <p:spPr>
          <a:xfrm>
            <a:off x="6896358" y="4807585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4" name="Google Shape;873;p64">
            <a:extLst>
              <a:ext uri="{FF2B5EF4-FFF2-40B4-BE49-F238E27FC236}">
                <a16:creationId xmlns:a16="http://schemas.microsoft.com/office/drawing/2014/main" id="{7AB3C6E3-3351-0E1F-9B69-3E4C1BAC9203}"/>
              </a:ext>
            </a:extLst>
          </p:cNvPr>
          <p:cNvSpPr txBox="1">
            <a:spLocks/>
          </p:cNvSpPr>
          <p:nvPr/>
        </p:nvSpPr>
        <p:spPr>
          <a:xfrm>
            <a:off x="981084" y="226403"/>
            <a:ext cx="9967653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bg-BG" sz="3600" dirty="0">
                <a:latin typeface="Comfortaa" pitchFamily="2" charset="0"/>
              </a:rPr>
              <a:t>Алгоритъм на Прим</a:t>
            </a:r>
            <a:r>
              <a:rPr lang="en-US" sz="3600" dirty="0">
                <a:latin typeface="Comfortaa" pitchFamily="2" charset="0"/>
              </a:rPr>
              <a:t> [2/7]</a:t>
            </a:r>
            <a:endParaRPr lang="bg-BG" sz="36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3507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5"/>
          <p:cNvSpPr/>
          <p:nvPr/>
        </p:nvSpPr>
        <p:spPr>
          <a:xfrm>
            <a:off x="3850170" y="5949616"/>
            <a:ext cx="598000" cy="556649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0" name="Google Shape;880;p65"/>
          <p:cNvSpPr/>
          <p:nvPr/>
        </p:nvSpPr>
        <p:spPr>
          <a:xfrm>
            <a:off x="2442411" y="4090737"/>
            <a:ext cx="577726" cy="600728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endParaRPr sz="2400" dirty="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1" name="Google Shape;881;p65"/>
          <p:cNvSpPr/>
          <p:nvPr/>
        </p:nvSpPr>
        <p:spPr>
          <a:xfrm>
            <a:off x="5022337" y="2705954"/>
            <a:ext cx="598000" cy="567211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2" name="Google Shape;882;p65"/>
          <p:cNvSpPr/>
          <p:nvPr/>
        </p:nvSpPr>
        <p:spPr>
          <a:xfrm>
            <a:off x="5140370" y="4869821"/>
            <a:ext cx="598000" cy="567211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8339637" y="3856121"/>
            <a:ext cx="598000" cy="600378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4</a:t>
            </a:r>
            <a:endParaRPr sz="24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6919137" y="2033622"/>
            <a:ext cx="598000" cy="573243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6</a:t>
            </a:r>
            <a:endParaRPr sz="24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cxnSp>
        <p:nvCxnSpPr>
          <p:cNvPr id="885" name="Google Shape;885;p65"/>
          <p:cNvCxnSpPr>
            <a:cxnSpLocks/>
            <a:stCxn id="880" idx="7"/>
            <a:endCxn id="881" idx="3"/>
          </p:cNvCxnSpPr>
          <p:nvPr/>
        </p:nvCxnSpPr>
        <p:spPr>
          <a:xfrm flipV="1">
            <a:off x="2935531" y="3190099"/>
            <a:ext cx="2174381" cy="988613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6" name="Google Shape;886;p65"/>
          <p:cNvCxnSpPr>
            <a:cxnSpLocks/>
            <a:stCxn id="881" idx="6"/>
            <a:endCxn id="884" idx="3"/>
          </p:cNvCxnSpPr>
          <p:nvPr/>
        </p:nvCxnSpPr>
        <p:spPr>
          <a:xfrm flipV="1">
            <a:off x="5620337" y="2522916"/>
            <a:ext cx="1386375" cy="466644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7" name="Google Shape;887;p65"/>
          <p:cNvCxnSpPr>
            <a:cxnSpLocks/>
            <a:stCxn id="884" idx="5"/>
            <a:endCxn id="883" idx="1"/>
          </p:cNvCxnSpPr>
          <p:nvPr/>
        </p:nvCxnSpPr>
        <p:spPr>
          <a:xfrm>
            <a:off x="7429562" y="2522916"/>
            <a:ext cx="997650" cy="1421128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65"/>
          <p:cNvCxnSpPr>
            <a:cxnSpLocks/>
            <a:stCxn id="883" idx="3"/>
            <a:endCxn id="882" idx="7"/>
          </p:cNvCxnSpPr>
          <p:nvPr/>
        </p:nvCxnSpPr>
        <p:spPr>
          <a:xfrm flipH="1">
            <a:off x="5650795" y="4368576"/>
            <a:ext cx="2776417" cy="584311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9" name="Google Shape;889;p65"/>
          <p:cNvCxnSpPr>
            <a:cxnSpLocks/>
            <a:stCxn id="882" idx="3"/>
            <a:endCxn id="879" idx="7"/>
          </p:cNvCxnSpPr>
          <p:nvPr/>
        </p:nvCxnSpPr>
        <p:spPr>
          <a:xfrm flipH="1">
            <a:off x="4360595" y="5353966"/>
            <a:ext cx="867350" cy="677169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0" name="Google Shape;890;p65"/>
          <p:cNvCxnSpPr>
            <a:cxnSpLocks/>
            <a:stCxn id="880" idx="5"/>
            <a:endCxn id="879" idx="1"/>
          </p:cNvCxnSpPr>
          <p:nvPr/>
        </p:nvCxnSpPr>
        <p:spPr>
          <a:xfrm>
            <a:off x="2935531" y="4603490"/>
            <a:ext cx="1002214" cy="1427645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1" name="Google Shape;891;p65"/>
          <p:cNvCxnSpPr>
            <a:cxnSpLocks/>
            <a:stCxn id="880" idx="6"/>
            <a:endCxn id="882" idx="2"/>
          </p:cNvCxnSpPr>
          <p:nvPr/>
        </p:nvCxnSpPr>
        <p:spPr>
          <a:xfrm>
            <a:off x="3020137" y="4391101"/>
            <a:ext cx="2120233" cy="762326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2" name="Google Shape;892;p65"/>
          <p:cNvCxnSpPr>
            <a:cxnSpLocks/>
            <a:stCxn id="882" idx="1"/>
            <a:endCxn id="881" idx="4"/>
          </p:cNvCxnSpPr>
          <p:nvPr/>
        </p:nvCxnSpPr>
        <p:spPr>
          <a:xfrm flipV="1">
            <a:off x="5227945" y="3273165"/>
            <a:ext cx="93392" cy="1679722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3" name="Google Shape;893;p65"/>
          <p:cNvCxnSpPr>
            <a:cxnSpLocks/>
            <a:stCxn id="881" idx="5"/>
            <a:endCxn id="883" idx="2"/>
          </p:cNvCxnSpPr>
          <p:nvPr/>
        </p:nvCxnSpPr>
        <p:spPr>
          <a:xfrm>
            <a:off x="5532762" y="3190099"/>
            <a:ext cx="2806875" cy="966211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3" name="Google Shape;903;p65"/>
          <p:cNvSpPr txBox="1"/>
          <p:nvPr/>
        </p:nvSpPr>
        <p:spPr>
          <a:xfrm>
            <a:off x="981084" y="902151"/>
            <a:ext cx="10229832" cy="114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ru-RU" sz="2000" dirty="0">
                <a:latin typeface="Comfortaa" pitchFamily="2" charset="0"/>
                <a:ea typeface="Cambria"/>
                <a:cs typeface="Cambria"/>
                <a:sym typeface="Cambria"/>
              </a:rPr>
              <a:t>Стъпка 2: Намираме следващото най-късо ребро, на което един от върховете е 1 или 5, а другият не е маркиран. Приемаме, че е (5,2). Маркираме не маркирания връх 2.</a:t>
            </a:r>
          </a:p>
          <a:p>
            <a:pPr>
              <a:lnSpc>
                <a:spcPct val="115000"/>
              </a:lnSpc>
            </a:pPr>
            <a:endParaRPr lang="ru-RU"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</a:pPr>
            <a:endParaRPr lang="ru-RU" sz="20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48521D24-A491-ADC3-B73C-E9B84E1D8E56}"/>
              </a:ext>
            </a:extLst>
          </p:cNvPr>
          <p:cNvSpPr/>
          <p:nvPr/>
        </p:nvSpPr>
        <p:spPr>
          <a:xfrm>
            <a:off x="2871804" y="5362988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9875ADFF-478F-173C-23F0-91F47502CEC0}"/>
              </a:ext>
            </a:extLst>
          </p:cNvPr>
          <p:cNvSpPr/>
          <p:nvPr/>
        </p:nvSpPr>
        <p:spPr>
          <a:xfrm>
            <a:off x="3478572" y="3372661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493A96AA-2582-84B0-8878-EFADDDC80E67}"/>
              </a:ext>
            </a:extLst>
          </p:cNvPr>
          <p:cNvSpPr/>
          <p:nvPr/>
        </p:nvSpPr>
        <p:spPr>
          <a:xfrm>
            <a:off x="4038453" y="4362013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C4203227-225C-9B7A-A42E-9A6ACD22C80B}"/>
              </a:ext>
            </a:extLst>
          </p:cNvPr>
          <p:cNvSpPr/>
          <p:nvPr/>
        </p:nvSpPr>
        <p:spPr>
          <a:xfrm>
            <a:off x="4871020" y="5776582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2B98812B-3278-24B1-990D-E39582131A65}"/>
              </a:ext>
            </a:extLst>
          </p:cNvPr>
          <p:cNvSpPr/>
          <p:nvPr/>
        </p:nvSpPr>
        <p:spPr>
          <a:xfrm>
            <a:off x="5945264" y="2271481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24DEF60C-FA67-2BE4-41F6-731E26555645}"/>
              </a:ext>
            </a:extLst>
          </p:cNvPr>
          <p:cNvSpPr/>
          <p:nvPr/>
        </p:nvSpPr>
        <p:spPr>
          <a:xfrm>
            <a:off x="8576729" y="3063285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1400B2A5-18A9-731B-D3BB-4A35758D4D9F}"/>
              </a:ext>
            </a:extLst>
          </p:cNvPr>
          <p:cNvSpPr/>
          <p:nvPr/>
        </p:nvSpPr>
        <p:spPr>
          <a:xfrm>
            <a:off x="5477205" y="3779855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E577ADD-B30E-D65F-63D2-59AD64D39178}"/>
              </a:ext>
            </a:extLst>
          </p:cNvPr>
          <p:cNvSpPr/>
          <p:nvPr/>
        </p:nvSpPr>
        <p:spPr>
          <a:xfrm>
            <a:off x="6736973" y="3186751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45BD5F06-0E91-EC6B-2F9E-A2C00F7DB19A}"/>
              </a:ext>
            </a:extLst>
          </p:cNvPr>
          <p:cNvSpPr/>
          <p:nvPr/>
        </p:nvSpPr>
        <p:spPr>
          <a:xfrm>
            <a:off x="6896358" y="4807585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4" name="Google Shape;873;p64">
            <a:extLst>
              <a:ext uri="{FF2B5EF4-FFF2-40B4-BE49-F238E27FC236}">
                <a16:creationId xmlns:a16="http://schemas.microsoft.com/office/drawing/2014/main" id="{BE4865C0-AB6F-F63D-DF14-89AC4F9672BF}"/>
              </a:ext>
            </a:extLst>
          </p:cNvPr>
          <p:cNvSpPr txBox="1">
            <a:spLocks/>
          </p:cNvSpPr>
          <p:nvPr/>
        </p:nvSpPr>
        <p:spPr>
          <a:xfrm>
            <a:off x="981084" y="226403"/>
            <a:ext cx="9967653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bg-BG" sz="3600" dirty="0">
                <a:latin typeface="Comfortaa" pitchFamily="2" charset="0"/>
              </a:rPr>
              <a:t>Алгоритъм на Прим</a:t>
            </a:r>
            <a:r>
              <a:rPr lang="en-US" sz="3600" dirty="0">
                <a:latin typeface="Comfortaa" pitchFamily="2" charset="0"/>
              </a:rPr>
              <a:t> [3/7]</a:t>
            </a:r>
            <a:endParaRPr lang="bg-BG" sz="36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427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5"/>
          <p:cNvSpPr/>
          <p:nvPr/>
        </p:nvSpPr>
        <p:spPr>
          <a:xfrm>
            <a:off x="3850170" y="5949616"/>
            <a:ext cx="598000" cy="556649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0" name="Google Shape;880;p65"/>
          <p:cNvSpPr/>
          <p:nvPr/>
        </p:nvSpPr>
        <p:spPr>
          <a:xfrm>
            <a:off x="2442411" y="4090737"/>
            <a:ext cx="577726" cy="600728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endParaRPr sz="2400" dirty="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1" name="Google Shape;881;p65"/>
          <p:cNvSpPr/>
          <p:nvPr/>
        </p:nvSpPr>
        <p:spPr>
          <a:xfrm>
            <a:off x="5022337" y="2705954"/>
            <a:ext cx="598000" cy="567211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3</a:t>
            </a:r>
            <a:endParaRPr sz="2400" dirty="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2" name="Google Shape;882;p65"/>
          <p:cNvSpPr/>
          <p:nvPr/>
        </p:nvSpPr>
        <p:spPr>
          <a:xfrm>
            <a:off x="5140370" y="4869821"/>
            <a:ext cx="598000" cy="567211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8339637" y="3856121"/>
            <a:ext cx="598000" cy="600378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4</a:t>
            </a:r>
            <a:endParaRPr sz="24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6919137" y="2033622"/>
            <a:ext cx="598000" cy="573243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6</a:t>
            </a:r>
            <a:endParaRPr sz="24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cxnSp>
        <p:nvCxnSpPr>
          <p:cNvPr id="885" name="Google Shape;885;p65"/>
          <p:cNvCxnSpPr>
            <a:cxnSpLocks/>
            <a:stCxn id="880" idx="7"/>
            <a:endCxn id="881" idx="3"/>
          </p:cNvCxnSpPr>
          <p:nvPr/>
        </p:nvCxnSpPr>
        <p:spPr>
          <a:xfrm flipV="1">
            <a:off x="2935531" y="3190099"/>
            <a:ext cx="2174381" cy="988613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6" name="Google Shape;886;p65"/>
          <p:cNvCxnSpPr>
            <a:cxnSpLocks/>
            <a:stCxn id="881" idx="6"/>
            <a:endCxn id="884" idx="3"/>
          </p:cNvCxnSpPr>
          <p:nvPr/>
        </p:nvCxnSpPr>
        <p:spPr>
          <a:xfrm flipV="1">
            <a:off x="5620337" y="2522916"/>
            <a:ext cx="1386375" cy="466644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7" name="Google Shape;887;p65"/>
          <p:cNvCxnSpPr>
            <a:cxnSpLocks/>
            <a:stCxn id="884" idx="5"/>
            <a:endCxn id="883" idx="1"/>
          </p:cNvCxnSpPr>
          <p:nvPr/>
        </p:nvCxnSpPr>
        <p:spPr>
          <a:xfrm>
            <a:off x="7429562" y="2522916"/>
            <a:ext cx="997650" cy="1421128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65"/>
          <p:cNvCxnSpPr>
            <a:cxnSpLocks/>
            <a:stCxn id="883" idx="3"/>
            <a:endCxn id="882" idx="7"/>
          </p:cNvCxnSpPr>
          <p:nvPr/>
        </p:nvCxnSpPr>
        <p:spPr>
          <a:xfrm flipH="1">
            <a:off x="5650795" y="4368576"/>
            <a:ext cx="2776417" cy="584311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9" name="Google Shape;889;p65"/>
          <p:cNvCxnSpPr>
            <a:cxnSpLocks/>
            <a:stCxn id="882" idx="3"/>
            <a:endCxn id="879" idx="7"/>
          </p:cNvCxnSpPr>
          <p:nvPr/>
        </p:nvCxnSpPr>
        <p:spPr>
          <a:xfrm flipH="1">
            <a:off x="4360595" y="5353966"/>
            <a:ext cx="867350" cy="677169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0" name="Google Shape;890;p65"/>
          <p:cNvCxnSpPr>
            <a:cxnSpLocks/>
            <a:stCxn id="880" idx="5"/>
            <a:endCxn id="879" idx="1"/>
          </p:cNvCxnSpPr>
          <p:nvPr/>
        </p:nvCxnSpPr>
        <p:spPr>
          <a:xfrm>
            <a:off x="2935531" y="4603490"/>
            <a:ext cx="1002214" cy="1427645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1" name="Google Shape;891;p65"/>
          <p:cNvCxnSpPr>
            <a:cxnSpLocks/>
            <a:stCxn id="880" idx="6"/>
            <a:endCxn id="882" idx="2"/>
          </p:cNvCxnSpPr>
          <p:nvPr/>
        </p:nvCxnSpPr>
        <p:spPr>
          <a:xfrm>
            <a:off x="3020137" y="4391101"/>
            <a:ext cx="2120233" cy="762326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2" name="Google Shape;892;p65"/>
          <p:cNvCxnSpPr>
            <a:cxnSpLocks/>
            <a:stCxn id="882" idx="1"/>
            <a:endCxn id="881" idx="4"/>
          </p:cNvCxnSpPr>
          <p:nvPr/>
        </p:nvCxnSpPr>
        <p:spPr>
          <a:xfrm flipV="1">
            <a:off x="5227945" y="3273165"/>
            <a:ext cx="93392" cy="1679722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3" name="Google Shape;893;p65"/>
          <p:cNvCxnSpPr>
            <a:cxnSpLocks/>
            <a:stCxn id="881" idx="5"/>
            <a:endCxn id="883" idx="2"/>
          </p:cNvCxnSpPr>
          <p:nvPr/>
        </p:nvCxnSpPr>
        <p:spPr>
          <a:xfrm>
            <a:off x="5532762" y="3190099"/>
            <a:ext cx="2806875" cy="966211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3" name="Google Shape;903;p65"/>
          <p:cNvSpPr txBox="1"/>
          <p:nvPr/>
        </p:nvSpPr>
        <p:spPr>
          <a:xfrm>
            <a:off x="972380" y="864478"/>
            <a:ext cx="10388974" cy="1222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ru-RU" sz="2000" dirty="0">
                <a:latin typeface="Comfortaa" pitchFamily="2" charset="0"/>
                <a:ea typeface="Cambria"/>
                <a:cs typeface="Cambria"/>
                <a:sym typeface="Cambria"/>
              </a:rPr>
              <a:t>Стъпка 3: Намираме следващото най-късо ребро, на което един от върховете е 1,2 или 5, а другият не е маркиран. Приемаме, че е (1,3). Маркираме не маркирания връх 3.</a:t>
            </a:r>
          </a:p>
          <a:p>
            <a:pPr>
              <a:lnSpc>
                <a:spcPct val="115000"/>
              </a:lnSpc>
            </a:pPr>
            <a:endParaRPr lang="ru-RU"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</a:pPr>
            <a:endParaRPr lang="ru-RU" sz="20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48521D24-A491-ADC3-B73C-E9B84E1D8E56}"/>
              </a:ext>
            </a:extLst>
          </p:cNvPr>
          <p:cNvSpPr/>
          <p:nvPr/>
        </p:nvSpPr>
        <p:spPr>
          <a:xfrm>
            <a:off x="2871804" y="5362988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9875ADFF-478F-173C-23F0-91F47502CEC0}"/>
              </a:ext>
            </a:extLst>
          </p:cNvPr>
          <p:cNvSpPr/>
          <p:nvPr/>
        </p:nvSpPr>
        <p:spPr>
          <a:xfrm>
            <a:off x="3478572" y="3372661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493A96AA-2582-84B0-8878-EFADDDC80E67}"/>
              </a:ext>
            </a:extLst>
          </p:cNvPr>
          <p:cNvSpPr/>
          <p:nvPr/>
        </p:nvSpPr>
        <p:spPr>
          <a:xfrm>
            <a:off x="4038453" y="4362013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C4203227-225C-9B7A-A42E-9A6ACD22C80B}"/>
              </a:ext>
            </a:extLst>
          </p:cNvPr>
          <p:cNvSpPr/>
          <p:nvPr/>
        </p:nvSpPr>
        <p:spPr>
          <a:xfrm>
            <a:off x="4871020" y="5776582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2B98812B-3278-24B1-990D-E39582131A65}"/>
              </a:ext>
            </a:extLst>
          </p:cNvPr>
          <p:cNvSpPr/>
          <p:nvPr/>
        </p:nvSpPr>
        <p:spPr>
          <a:xfrm>
            <a:off x="5945264" y="2271481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24DEF60C-FA67-2BE4-41F6-731E26555645}"/>
              </a:ext>
            </a:extLst>
          </p:cNvPr>
          <p:cNvSpPr/>
          <p:nvPr/>
        </p:nvSpPr>
        <p:spPr>
          <a:xfrm>
            <a:off x="8576729" y="3063285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1400B2A5-18A9-731B-D3BB-4A35758D4D9F}"/>
              </a:ext>
            </a:extLst>
          </p:cNvPr>
          <p:cNvSpPr/>
          <p:nvPr/>
        </p:nvSpPr>
        <p:spPr>
          <a:xfrm>
            <a:off x="5477205" y="3779855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E577ADD-B30E-D65F-63D2-59AD64D39178}"/>
              </a:ext>
            </a:extLst>
          </p:cNvPr>
          <p:cNvSpPr/>
          <p:nvPr/>
        </p:nvSpPr>
        <p:spPr>
          <a:xfrm>
            <a:off x="6736973" y="3186751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45BD5F06-0E91-EC6B-2F9E-A2C00F7DB19A}"/>
              </a:ext>
            </a:extLst>
          </p:cNvPr>
          <p:cNvSpPr/>
          <p:nvPr/>
        </p:nvSpPr>
        <p:spPr>
          <a:xfrm>
            <a:off x="6896358" y="4807585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4" name="Google Shape;873;p64">
            <a:extLst>
              <a:ext uri="{FF2B5EF4-FFF2-40B4-BE49-F238E27FC236}">
                <a16:creationId xmlns:a16="http://schemas.microsoft.com/office/drawing/2014/main" id="{607CD415-BCB1-12EE-EC12-79EE1CD2112B}"/>
              </a:ext>
            </a:extLst>
          </p:cNvPr>
          <p:cNvSpPr txBox="1">
            <a:spLocks/>
          </p:cNvSpPr>
          <p:nvPr/>
        </p:nvSpPr>
        <p:spPr>
          <a:xfrm>
            <a:off x="981084" y="226403"/>
            <a:ext cx="9967653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bg-BG" sz="3600" dirty="0">
                <a:latin typeface="Comfortaa" pitchFamily="2" charset="0"/>
              </a:rPr>
              <a:t>Алгоритъм на Прим</a:t>
            </a:r>
            <a:r>
              <a:rPr lang="en-US" sz="3600" dirty="0">
                <a:latin typeface="Comfortaa" pitchFamily="2" charset="0"/>
              </a:rPr>
              <a:t> [4/7]</a:t>
            </a:r>
            <a:endParaRPr lang="bg-BG" sz="36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707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5"/>
          <p:cNvSpPr/>
          <p:nvPr/>
        </p:nvSpPr>
        <p:spPr>
          <a:xfrm>
            <a:off x="3850170" y="5949616"/>
            <a:ext cx="598000" cy="556649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0" name="Google Shape;880;p65"/>
          <p:cNvSpPr/>
          <p:nvPr/>
        </p:nvSpPr>
        <p:spPr>
          <a:xfrm>
            <a:off x="2442411" y="4090737"/>
            <a:ext cx="577726" cy="600728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endParaRPr sz="2400" dirty="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1" name="Google Shape;881;p65"/>
          <p:cNvSpPr/>
          <p:nvPr/>
        </p:nvSpPr>
        <p:spPr>
          <a:xfrm>
            <a:off x="5022337" y="2705954"/>
            <a:ext cx="598000" cy="567211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3</a:t>
            </a:r>
            <a:endParaRPr sz="2400" dirty="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2" name="Google Shape;882;p65"/>
          <p:cNvSpPr/>
          <p:nvPr/>
        </p:nvSpPr>
        <p:spPr>
          <a:xfrm>
            <a:off x="5140370" y="4869821"/>
            <a:ext cx="598000" cy="567211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8339637" y="3856121"/>
            <a:ext cx="598000" cy="600378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4</a:t>
            </a:r>
            <a:endParaRPr sz="24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6919137" y="2033622"/>
            <a:ext cx="598000" cy="573243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6</a:t>
            </a:r>
            <a:endParaRPr sz="2400" dirty="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cxnSp>
        <p:nvCxnSpPr>
          <p:cNvPr id="885" name="Google Shape;885;p65"/>
          <p:cNvCxnSpPr>
            <a:cxnSpLocks/>
            <a:stCxn id="880" idx="7"/>
            <a:endCxn id="881" idx="3"/>
          </p:cNvCxnSpPr>
          <p:nvPr/>
        </p:nvCxnSpPr>
        <p:spPr>
          <a:xfrm flipV="1">
            <a:off x="2935531" y="3190099"/>
            <a:ext cx="2174381" cy="988613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6" name="Google Shape;886;p65"/>
          <p:cNvCxnSpPr>
            <a:cxnSpLocks/>
            <a:stCxn id="881" idx="6"/>
            <a:endCxn id="884" idx="3"/>
          </p:cNvCxnSpPr>
          <p:nvPr/>
        </p:nvCxnSpPr>
        <p:spPr>
          <a:xfrm flipV="1">
            <a:off x="5620337" y="2522916"/>
            <a:ext cx="1386375" cy="466644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7" name="Google Shape;887;p65"/>
          <p:cNvCxnSpPr>
            <a:cxnSpLocks/>
            <a:stCxn id="884" idx="5"/>
            <a:endCxn id="883" idx="1"/>
          </p:cNvCxnSpPr>
          <p:nvPr/>
        </p:nvCxnSpPr>
        <p:spPr>
          <a:xfrm>
            <a:off x="7429562" y="2522916"/>
            <a:ext cx="997650" cy="1421128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65"/>
          <p:cNvCxnSpPr>
            <a:cxnSpLocks/>
            <a:stCxn id="883" idx="3"/>
            <a:endCxn id="882" idx="7"/>
          </p:cNvCxnSpPr>
          <p:nvPr/>
        </p:nvCxnSpPr>
        <p:spPr>
          <a:xfrm flipH="1">
            <a:off x="5650795" y="4368576"/>
            <a:ext cx="2776417" cy="584311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9" name="Google Shape;889;p65"/>
          <p:cNvCxnSpPr>
            <a:cxnSpLocks/>
            <a:stCxn id="882" idx="3"/>
            <a:endCxn id="879" idx="7"/>
          </p:cNvCxnSpPr>
          <p:nvPr/>
        </p:nvCxnSpPr>
        <p:spPr>
          <a:xfrm flipH="1">
            <a:off x="4360595" y="5353966"/>
            <a:ext cx="867350" cy="677169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0" name="Google Shape;890;p65"/>
          <p:cNvCxnSpPr>
            <a:cxnSpLocks/>
            <a:stCxn id="880" idx="5"/>
            <a:endCxn id="879" idx="1"/>
          </p:cNvCxnSpPr>
          <p:nvPr/>
        </p:nvCxnSpPr>
        <p:spPr>
          <a:xfrm>
            <a:off x="2935531" y="4603490"/>
            <a:ext cx="1002214" cy="1427645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1" name="Google Shape;891;p65"/>
          <p:cNvCxnSpPr>
            <a:cxnSpLocks/>
            <a:stCxn id="880" idx="6"/>
            <a:endCxn id="882" idx="2"/>
          </p:cNvCxnSpPr>
          <p:nvPr/>
        </p:nvCxnSpPr>
        <p:spPr>
          <a:xfrm>
            <a:off x="3020137" y="4391101"/>
            <a:ext cx="2120233" cy="762326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2" name="Google Shape;892;p65"/>
          <p:cNvCxnSpPr>
            <a:cxnSpLocks/>
            <a:stCxn id="882" idx="1"/>
            <a:endCxn id="881" idx="4"/>
          </p:cNvCxnSpPr>
          <p:nvPr/>
        </p:nvCxnSpPr>
        <p:spPr>
          <a:xfrm flipV="1">
            <a:off x="5227945" y="3273165"/>
            <a:ext cx="93392" cy="1679722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3" name="Google Shape;893;p65"/>
          <p:cNvCxnSpPr>
            <a:cxnSpLocks/>
            <a:stCxn id="881" idx="5"/>
            <a:endCxn id="883" idx="2"/>
          </p:cNvCxnSpPr>
          <p:nvPr/>
        </p:nvCxnSpPr>
        <p:spPr>
          <a:xfrm>
            <a:off x="5532762" y="3190099"/>
            <a:ext cx="2806875" cy="966211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3" name="Google Shape;903;p65"/>
          <p:cNvSpPr txBox="1"/>
          <p:nvPr/>
        </p:nvSpPr>
        <p:spPr>
          <a:xfrm>
            <a:off x="981084" y="868281"/>
            <a:ext cx="10178421" cy="98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ru-RU" sz="2000" dirty="0">
                <a:latin typeface="Comfortaa" pitchFamily="2" charset="0"/>
                <a:ea typeface="Cambria"/>
                <a:cs typeface="Cambria"/>
                <a:sym typeface="Cambria"/>
              </a:rPr>
              <a:t>Стъпка 4: Намираме следващото най-късо ребро, на което един от върховете е 1,2,3 или 5, а другият не е маркиран. Това е (3,6). Маркираме не маркирания връх 6.</a:t>
            </a: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48521D24-A491-ADC3-B73C-E9B84E1D8E56}"/>
              </a:ext>
            </a:extLst>
          </p:cNvPr>
          <p:cNvSpPr/>
          <p:nvPr/>
        </p:nvSpPr>
        <p:spPr>
          <a:xfrm>
            <a:off x="2871804" y="5362988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9875ADFF-478F-173C-23F0-91F47502CEC0}"/>
              </a:ext>
            </a:extLst>
          </p:cNvPr>
          <p:cNvSpPr/>
          <p:nvPr/>
        </p:nvSpPr>
        <p:spPr>
          <a:xfrm>
            <a:off x="3478572" y="3372661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493A96AA-2582-84B0-8878-EFADDDC80E67}"/>
              </a:ext>
            </a:extLst>
          </p:cNvPr>
          <p:cNvSpPr/>
          <p:nvPr/>
        </p:nvSpPr>
        <p:spPr>
          <a:xfrm>
            <a:off x="4038453" y="4362013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C4203227-225C-9B7A-A42E-9A6ACD22C80B}"/>
              </a:ext>
            </a:extLst>
          </p:cNvPr>
          <p:cNvSpPr/>
          <p:nvPr/>
        </p:nvSpPr>
        <p:spPr>
          <a:xfrm>
            <a:off x="4871020" y="5776582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2B98812B-3278-24B1-990D-E39582131A65}"/>
              </a:ext>
            </a:extLst>
          </p:cNvPr>
          <p:cNvSpPr/>
          <p:nvPr/>
        </p:nvSpPr>
        <p:spPr>
          <a:xfrm>
            <a:off x="5945264" y="2271481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24DEF60C-FA67-2BE4-41F6-731E26555645}"/>
              </a:ext>
            </a:extLst>
          </p:cNvPr>
          <p:cNvSpPr/>
          <p:nvPr/>
        </p:nvSpPr>
        <p:spPr>
          <a:xfrm>
            <a:off x="8576729" y="3063285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1400B2A5-18A9-731B-D3BB-4A35758D4D9F}"/>
              </a:ext>
            </a:extLst>
          </p:cNvPr>
          <p:cNvSpPr/>
          <p:nvPr/>
        </p:nvSpPr>
        <p:spPr>
          <a:xfrm>
            <a:off x="5477205" y="3779855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E577ADD-B30E-D65F-63D2-59AD64D39178}"/>
              </a:ext>
            </a:extLst>
          </p:cNvPr>
          <p:cNvSpPr/>
          <p:nvPr/>
        </p:nvSpPr>
        <p:spPr>
          <a:xfrm>
            <a:off x="6736973" y="3186751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45BD5F06-0E91-EC6B-2F9E-A2C00F7DB19A}"/>
              </a:ext>
            </a:extLst>
          </p:cNvPr>
          <p:cNvSpPr/>
          <p:nvPr/>
        </p:nvSpPr>
        <p:spPr>
          <a:xfrm>
            <a:off x="6896358" y="4807585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4" name="Google Shape;873;p64">
            <a:extLst>
              <a:ext uri="{FF2B5EF4-FFF2-40B4-BE49-F238E27FC236}">
                <a16:creationId xmlns:a16="http://schemas.microsoft.com/office/drawing/2014/main" id="{96375994-E6C8-1946-E1A9-CBBAFDEA73D8}"/>
              </a:ext>
            </a:extLst>
          </p:cNvPr>
          <p:cNvSpPr txBox="1">
            <a:spLocks/>
          </p:cNvSpPr>
          <p:nvPr/>
        </p:nvSpPr>
        <p:spPr>
          <a:xfrm>
            <a:off x="981084" y="226403"/>
            <a:ext cx="9967653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bg-BG" sz="3600" dirty="0">
                <a:latin typeface="Comfortaa" pitchFamily="2" charset="0"/>
              </a:rPr>
              <a:t>Алгоритъм на Прим</a:t>
            </a:r>
            <a:r>
              <a:rPr lang="en-US" sz="3600" dirty="0">
                <a:latin typeface="Comfortaa" pitchFamily="2" charset="0"/>
              </a:rPr>
              <a:t> [5/7]</a:t>
            </a:r>
            <a:endParaRPr lang="bg-BG" sz="36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89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5"/>
          <p:cNvSpPr/>
          <p:nvPr/>
        </p:nvSpPr>
        <p:spPr>
          <a:xfrm>
            <a:off x="3850170" y="5949616"/>
            <a:ext cx="598000" cy="556649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0" name="Google Shape;880;p65"/>
          <p:cNvSpPr/>
          <p:nvPr/>
        </p:nvSpPr>
        <p:spPr>
          <a:xfrm>
            <a:off x="2442411" y="4090737"/>
            <a:ext cx="577726" cy="600728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endParaRPr sz="2400" dirty="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1" name="Google Shape;881;p65"/>
          <p:cNvSpPr/>
          <p:nvPr/>
        </p:nvSpPr>
        <p:spPr>
          <a:xfrm>
            <a:off x="5022337" y="2705954"/>
            <a:ext cx="598000" cy="567211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3</a:t>
            </a:r>
            <a:endParaRPr sz="2400" dirty="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2" name="Google Shape;882;p65"/>
          <p:cNvSpPr/>
          <p:nvPr/>
        </p:nvSpPr>
        <p:spPr>
          <a:xfrm>
            <a:off x="5140370" y="4869821"/>
            <a:ext cx="598000" cy="567211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8339637" y="3856121"/>
            <a:ext cx="598000" cy="600378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4</a:t>
            </a:r>
            <a:endParaRPr sz="2400" dirty="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6919137" y="2033622"/>
            <a:ext cx="598000" cy="573243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6</a:t>
            </a:r>
            <a:endParaRPr sz="2400" dirty="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cxnSp>
        <p:nvCxnSpPr>
          <p:cNvPr id="885" name="Google Shape;885;p65"/>
          <p:cNvCxnSpPr>
            <a:cxnSpLocks/>
            <a:stCxn id="880" idx="7"/>
            <a:endCxn id="881" idx="3"/>
          </p:cNvCxnSpPr>
          <p:nvPr/>
        </p:nvCxnSpPr>
        <p:spPr>
          <a:xfrm flipV="1">
            <a:off x="2935531" y="3190099"/>
            <a:ext cx="2174381" cy="988613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6" name="Google Shape;886;p65"/>
          <p:cNvCxnSpPr>
            <a:cxnSpLocks/>
            <a:stCxn id="881" idx="6"/>
            <a:endCxn id="884" idx="3"/>
          </p:cNvCxnSpPr>
          <p:nvPr/>
        </p:nvCxnSpPr>
        <p:spPr>
          <a:xfrm flipV="1">
            <a:off x="5620337" y="2522916"/>
            <a:ext cx="1386375" cy="466644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7" name="Google Shape;887;p65"/>
          <p:cNvCxnSpPr>
            <a:cxnSpLocks/>
            <a:stCxn id="884" idx="5"/>
            <a:endCxn id="883" idx="1"/>
          </p:cNvCxnSpPr>
          <p:nvPr/>
        </p:nvCxnSpPr>
        <p:spPr>
          <a:xfrm>
            <a:off x="7429562" y="2522916"/>
            <a:ext cx="997650" cy="1421128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65"/>
          <p:cNvCxnSpPr>
            <a:cxnSpLocks/>
            <a:stCxn id="883" idx="3"/>
            <a:endCxn id="882" idx="7"/>
          </p:cNvCxnSpPr>
          <p:nvPr/>
        </p:nvCxnSpPr>
        <p:spPr>
          <a:xfrm flipH="1">
            <a:off x="5650795" y="4368576"/>
            <a:ext cx="2776417" cy="584311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9" name="Google Shape;889;p65"/>
          <p:cNvCxnSpPr>
            <a:cxnSpLocks/>
            <a:stCxn id="882" idx="3"/>
            <a:endCxn id="879" idx="7"/>
          </p:cNvCxnSpPr>
          <p:nvPr/>
        </p:nvCxnSpPr>
        <p:spPr>
          <a:xfrm flipH="1">
            <a:off x="4360595" y="5353966"/>
            <a:ext cx="867350" cy="677169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0" name="Google Shape;890;p65"/>
          <p:cNvCxnSpPr>
            <a:cxnSpLocks/>
            <a:stCxn id="880" idx="5"/>
            <a:endCxn id="879" idx="1"/>
          </p:cNvCxnSpPr>
          <p:nvPr/>
        </p:nvCxnSpPr>
        <p:spPr>
          <a:xfrm>
            <a:off x="2935531" y="4603490"/>
            <a:ext cx="1002214" cy="1427645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1" name="Google Shape;891;p65"/>
          <p:cNvCxnSpPr>
            <a:cxnSpLocks/>
            <a:stCxn id="880" idx="6"/>
            <a:endCxn id="882" idx="2"/>
          </p:cNvCxnSpPr>
          <p:nvPr/>
        </p:nvCxnSpPr>
        <p:spPr>
          <a:xfrm>
            <a:off x="3020137" y="4391101"/>
            <a:ext cx="2120233" cy="762326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2" name="Google Shape;892;p65"/>
          <p:cNvCxnSpPr>
            <a:cxnSpLocks/>
            <a:stCxn id="882" idx="1"/>
            <a:endCxn id="881" idx="4"/>
          </p:cNvCxnSpPr>
          <p:nvPr/>
        </p:nvCxnSpPr>
        <p:spPr>
          <a:xfrm flipV="1">
            <a:off x="5227945" y="3273165"/>
            <a:ext cx="93392" cy="1679722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3" name="Google Shape;893;p65"/>
          <p:cNvCxnSpPr>
            <a:cxnSpLocks/>
            <a:stCxn id="881" idx="5"/>
            <a:endCxn id="883" idx="2"/>
          </p:cNvCxnSpPr>
          <p:nvPr/>
        </p:nvCxnSpPr>
        <p:spPr>
          <a:xfrm>
            <a:off x="5532762" y="3190099"/>
            <a:ext cx="2806875" cy="966211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3" name="Google Shape;903;p65"/>
          <p:cNvSpPr txBox="1"/>
          <p:nvPr/>
        </p:nvSpPr>
        <p:spPr>
          <a:xfrm>
            <a:off x="981084" y="774948"/>
            <a:ext cx="10954458" cy="8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ru-RU" sz="2000" dirty="0">
                <a:latin typeface="Comfortaa" pitchFamily="2" charset="0"/>
                <a:ea typeface="Cambria"/>
                <a:cs typeface="Cambria"/>
                <a:sym typeface="Cambria"/>
              </a:rPr>
              <a:t>Стъпка 5: Намираме следващото най-късо ребро, на което един от върховете е 1,2,3,5 или 6, а другият не е маркиран. Избираме който и да е от двата. Нека да е (6,4). Маркираме не маркирания връх 4.</a:t>
            </a:r>
          </a:p>
          <a:p>
            <a:pPr>
              <a:lnSpc>
                <a:spcPct val="115000"/>
              </a:lnSpc>
            </a:pPr>
            <a:endParaRPr lang="ru-RU" sz="20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48521D24-A491-ADC3-B73C-E9B84E1D8E56}"/>
              </a:ext>
            </a:extLst>
          </p:cNvPr>
          <p:cNvSpPr/>
          <p:nvPr/>
        </p:nvSpPr>
        <p:spPr>
          <a:xfrm>
            <a:off x="2871804" y="5362988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9875ADFF-478F-173C-23F0-91F47502CEC0}"/>
              </a:ext>
            </a:extLst>
          </p:cNvPr>
          <p:cNvSpPr/>
          <p:nvPr/>
        </p:nvSpPr>
        <p:spPr>
          <a:xfrm>
            <a:off x="3478572" y="3372661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493A96AA-2582-84B0-8878-EFADDDC80E67}"/>
              </a:ext>
            </a:extLst>
          </p:cNvPr>
          <p:cNvSpPr/>
          <p:nvPr/>
        </p:nvSpPr>
        <p:spPr>
          <a:xfrm>
            <a:off x="4038453" y="4362013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C4203227-225C-9B7A-A42E-9A6ACD22C80B}"/>
              </a:ext>
            </a:extLst>
          </p:cNvPr>
          <p:cNvSpPr/>
          <p:nvPr/>
        </p:nvSpPr>
        <p:spPr>
          <a:xfrm>
            <a:off x="4871020" y="5776582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2B98812B-3278-24B1-990D-E39582131A65}"/>
              </a:ext>
            </a:extLst>
          </p:cNvPr>
          <p:cNvSpPr/>
          <p:nvPr/>
        </p:nvSpPr>
        <p:spPr>
          <a:xfrm>
            <a:off x="5945264" y="2271481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24DEF60C-FA67-2BE4-41F6-731E26555645}"/>
              </a:ext>
            </a:extLst>
          </p:cNvPr>
          <p:cNvSpPr/>
          <p:nvPr/>
        </p:nvSpPr>
        <p:spPr>
          <a:xfrm>
            <a:off x="8576729" y="3063285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1400B2A5-18A9-731B-D3BB-4A35758D4D9F}"/>
              </a:ext>
            </a:extLst>
          </p:cNvPr>
          <p:cNvSpPr/>
          <p:nvPr/>
        </p:nvSpPr>
        <p:spPr>
          <a:xfrm>
            <a:off x="5477205" y="3779855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E577ADD-B30E-D65F-63D2-59AD64D39178}"/>
              </a:ext>
            </a:extLst>
          </p:cNvPr>
          <p:cNvSpPr/>
          <p:nvPr/>
        </p:nvSpPr>
        <p:spPr>
          <a:xfrm>
            <a:off x="6736973" y="3186751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45BD5F06-0E91-EC6B-2F9E-A2C00F7DB19A}"/>
              </a:ext>
            </a:extLst>
          </p:cNvPr>
          <p:cNvSpPr/>
          <p:nvPr/>
        </p:nvSpPr>
        <p:spPr>
          <a:xfrm>
            <a:off x="6896358" y="4807585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4" name="Google Shape;873;p64">
            <a:extLst>
              <a:ext uri="{FF2B5EF4-FFF2-40B4-BE49-F238E27FC236}">
                <a16:creationId xmlns:a16="http://schemas.microsoft.com/office/drawing/2014/main" id="{60B20DCA-457D-9608-0A4C-04934F93C828}"/>
              </a:ext>
            </a:extLst>
          </p:cNvPr>
          <p:cNvSpPr txBox="1">
            <a:spLocks/>
          </p:cNvSpPr>
          <p:nvPr/>
        </p:nvSpPr>
        <p:spPr>
          <a:xfrm>
            <a:off x="981084" y="226403"/>
            <a:ext cx="9967653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bg-BG" sz="3600" dirty="0">
                <a:latin typeface="Comfortaa" pitchFamily="2" charset="0"/>
              </a:rPr>
              <a:t>Алгоритъм на Прим</a:t>
            </a:r>
            <a:r>
              <a:rPr lang="en-US" sz="3600" dirty="0">
                <a:latin typeface="Comfortaa" pitchFamily="2" charset="0"/>
              </a:rPr>
              <a:t> [6/7]</a:t>
            </a:r>
            <a:endParaRPr lang="bg-BG" sz="36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776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5"/>
          <p:cNvSpPr/>
          <p:nvPr/>
        </p:nvSpPr>
        <p:spPr>
          <a:xfrm>
            <a:off x="3850170" y="5949616"/>
            <a:ext cx="598000" cy="556649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0" name="Google Shape;880;p65"/>
          <p:cNvSpPr/>
          <p:nvPr/>
        </p:nvSpPr>
        <p:spPr>
          <a:xfrm>
            <a:off x="2442411" y="4090737"/>
            <a:ext cx="577726" cy="600728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endParaRPr sz="2400" dirty="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1" name="Google Shape;881;p65"/>
          <p:cNvSpPr/>
          <p:nvPr/>
        </p:nvSpPr>
        <p:spPr>
          <a:xfrm>
            <a:off x="5022337" y="2705954"/>
            <a:ext cx="598000" cy="567211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3</a:t>
            </a:r>
            <a:endParaRPr sz="2400" dirty="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2" name="Google Shape;882;p65"/>
          <p:cNvSpPr/>
          <p:nvPr/>
        </p:nvSpPr>
        <p:spPr>
          <a:xfrm>
            <a:off x="5140370" y="4869821"/>
            <a:ext cx="598000" cy="567211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8339637" y="3856121"/>
            <a:ext cx="598000" cy="600378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4</a:t>
            </a:r>
            <a:endParaRPr sz="2400" dirty="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6919137" y="2033622"/>
            <a:ext cx="598000" cy="573243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6</a:t>
            </a:r>
            <a:endParaRPr sz="2400" dirty="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cxnSp>
        <p:nvCxnSpPr>
          <p:cNvPr id="886" name="Google Shape;886;p65"/>
          <p:cNvCxnSpPr>
            <a:cxnSpLocks/>
            <a:stCxn id="881" idx="6"/>
            <a:endCxn id="884" idx="3"/>
          </p:cNvCxnSpPr>
          <p:nvPr/>
        </p:nvCxnSpPr>
        <p:spPr>
          <a:xfrm flipV="1">
            <a:off x="5620337" y="2522916"/>
            <a:ext cx="1386375" cy="466644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7" name="Google Shape;887;p65"/>
          <p:cNvCxnSpPr>
            <a:cxnSpLocks/>
            <a:stCxn id="884" idx="5"/>
            <a:endCxn id="883" idx="1"/>
          </p:cNvCxnSpPr>
          <p:nvPr/>
        </p:nvCxnSpPr>
        <p:spPr>
          <a:xfrm>
            <a:off x="7429562" y="2522916"/>
            <a:ext cx="997650" cy="1421128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9" name="Google Shape;889;p65"/>
          <p:cNvCxnSpPr>
            <a:cxnSpLocks/>
            <a:stCxn id="882" idx="3"/>
            <a:endCxn id="879" idx="7"/>
          </p:cNvCxnSpPr>
          <p:nvPr/>
        </p:nvCxnSpPr>
        <p:spPr>
          <a:xfrm flipH="1">
            <a:off x="4360595" y="5353966"/>
            <a:ext cx="867350" cy="677169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0" name="Google Shape;890;p65"/>
          <p:cNvCxnSpPr>
            <a:cxnSpLocks/>
            <a:stCxn id="880" idx="5"/>
            <a:endCxn id="879" idx="1"/>
          </p:cNvCxnSpPr>
          <p:nvPr/>
        </p:nvCxnSpPr>
        <p:spPr>
          <a:xfrm>
            <a:off x="2935531" y="4603490"/>
            <a:ext cx="1002214" cy="1427645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2" name="Google Shape;892;p65"/>
          <p:cNvCxnSpPr>
            <a:cxnSpLocks/>
            <a:stCxn id="882" idx="1"/>
            <a:endCxn id="881" idx="4"/>
          </p:cNvCxnSpPr>
          <p:nvPr/>
        </p:nvCxnSpPr>
        <p:spPr>
          <a:xfrm flipV="1">
            <a:off x="5227945" y="3273165"/>
            <a:ext cx="93392" cy="1679722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3" name="Google Shape;903;p65"/>
          <p:cNvSpPr txBox="1"/>
          <p:nvPr/>
        </p:nvSpPr>
        <p:spPr>
          <a:xfrm>
            <a:off x="911242" y="866234"/>
            <a:ext cx="9748737" cy="104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ru-RU" sz="2400" dirty="0">
                <a:latin typeface="Comfortaa" pitchFamily="2" charset="0"/>
                <a:ea typeface="Cambria"/>
                <a:cs typeface="Cambria"/>
                <a:sym typeface="Cambria"/>
              </a:rPr>
              <a:t>Стъпка 6: Всички върхове са маркирани. </a:t>
            </a:r>
            <a:endParaRPr lang="en-US"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</a:pPr>
            <a:r>
              <a:rPr lang="ru-RU" sz="2400" dirty="0">
                <a:latin typeface="Comfortaa" pitchFamily="2" charset="0"/>
                <a:ea typeface="Cambria"/>
                <a:cs typeface="Cambria"/>
                <a:sym typeface="Cambria"/>
              </a:rPr>
              <a:t>Край на алгоритъма.</a:t>
            </a:r>
          </a:p>
          <a:p>
            <a:pPr>
              <a:lnSpc>
                <a:spcPct val="115000"/>
              </a:lnSpc>
            </a:pPr>
            <a:endParaRPr lang="ru-RU"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48521D24-A491-ADC3-B73C-E9B84E1D8E56}"/>
              </a:ext>
            </a:extLst>
          </p:cNvPr>
          <p:cNvSpPr/>
          <p:nvPr/>
        </p:nvSpPr>
        <p:spPr>
          <a:xfrm>
            <a:off x="2871804" y="5362988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C4203227-225C-9B7A-A42E-9A6ACD22C80B}"/>
              </a:ext>
            </a:extLst>
          </p:cNvPr>
          <p:cNvSpPr/>
          <p:nvPr/>
        </p:nvSpPr>
        <p:spPr>
          <a:xfrm>
            <a:off x="4871020" y="5776582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2B98812B-3278-24B1-990D-E39582131A65}"/>
              </a:ext>
            </a:extLst>
          </p:cNvPr>
          <p:cNvSpPr/>
          <p:nvPr/>
        </p:nvSpPr>
        <p:spPr>
          <a:xfrm>
            <a:off x="5945264" y="2271481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24DEF60C-FA67-2BE4-41F6-731E26555645}"/>
              </a:ext>
            </a:extLst>
          </p:cNvPr>
          <p:cNvSpPr/>
          <p:nvPr/>
        </p:nvSpPr>
        <p:spPr>
          <a:xfrm>
            <a:off x="8576729" y="3063285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1400B2A5-18A9-731B-D3BB-4A35758D4D9F}"/>
              </a:ext>
            </a:extLst>
          </p:cNvPr>
          <p:cNvSpPr/>
          <p:nvPr/>
        </p:nvSpPr>
        <p:spPr>
          <a:xfrm>
            <a:off x="5477205" y="3779855"/>
            <a:ext cx="443207" cy="29060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4" name="Google Shape;873;p64">
            <a:extLst>
              <a:ext uri="{FF2B5EF4-FFF2-40B4-BE49-F238E27FC236}">
                <a16:creationId xmlns:a16="http://schemas.microsoft.com/office/drawing/2014/main" id="{EEB9D4B1-085F-EEED-1158-1AE83C1C6D3F}"/>
              </a:ext>
            </a:extLst>
          </p:cNvPr>
          <p:cNvSpPr txBox="1">
            <a:spLocks/>
          </p:cNvSpPr>
          <p:nvPr/>
        </p:nvSpPr>
        <p:spPr>
          <a:xfrm>
            <a:off x="981084" y="226403"/>
            <a:ext cx="9967653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bg-BG" sz="3600" dirty="0">
                <a:latin typeface="Comfortaa" pitchFamily="2" charset="0"/>
              </a:rPr>
              <a:t>Алгоритъм на Прим</a:t>
            </a:r>
            <a:r>
              <a:rPr lang="en-US" sz="3600" dirty="0">
                <a:latin typeface="Comfortaa" pitchFamily="2" charset="0"/>
              </a:rPr>
              <a:t> [7/7]</a:t>
            </a:r>
            <a:endParaRPr lang="bg-BG" sz="36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7696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72"/>
          <p:cNvSpPr txBox="1">
            <a:spLocks noGrp="1"/>
          </p:cNvSpPr>
          <p:nvPr>
            <p:ph type="title"/>
          </p:nvPr>
        </p:nvSpPr>
        <p:spPr>
          <a:xfrm>
            <a:off x="860768" y="586270"/>
            <a:ext cx="10575247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Упражнения: </a:t>
            </a:r>
            <a:r>
              <a:rPr lang="en" dirty="0">
                <a:latin typeface="Comfortaa" pitchFamily="2" charset="0"/>
              </a:rPr>
              <a:t>Prim’s algorithm [1/2]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075" name="Google Shape;1075;p72"/>
          <p:cNvSpPr txBox="1">
            <a:spLocks noGrp="1"/>
          </p:cNvSpPr>
          <p:nvPr>
            <p:ph type="body" idx="1"/>
          </p:nvPr>
        </p:nvSpPr>
        <p:spPr>
          <a:xfrm>
            <a:off x="1094874" y="1529536"/>
            <a:ext cx="10341141" cy="136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latin typeface="Comfortaa" pitchFamily="2" charset="0"/>
              </a:rPr>
              <a:t>Приложете алгоритъма на Prim към дадения граф</a:t>
            </a:r>
            <a:endParaRPr sz="2400" dirty="0">
              <a:latin typeface="Comfortaa" pitchFamily="2" charset="0"/>
            </a:endParaRPr>
          </a:p>
        </p:txBody>
      </p:sp>
      <p:sp>
        <p:nvSpPr>
          <p:cNvPr id="1076" name="Google Shape;1076;p72"/>
          <p:cNvSpPr/>
          <p:nvPr/>
        </p:nvSpPr>
        <p:spPr>
          <a:xfrm>
            <a:off x="4129333" y="3347167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7" name="Google Shape;1077;p72"/>
          <p:cNvSpPr/>
          <p:nvPr/>
        </p:nvSpPr>
        <p:spPr>
          <a:xfrm>
            <a:off x="5387067" y="4012600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8" name="Google Shape;1078;p72"/>
          <p:cNvSpPr/>
          <p:nvPr/>
        </p:nvSpPr>
        <p:spPr>
          <a:xfrm>
            <a:off x="4129333" y="4708900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9" name="Google Shape;1079;p72"/>
          <p:cNvSpPr/>
          <p:nvPr/>
        </p:nvSpPr>
        <p:spPr>
          <a:xfrm>
            <a:off x="6675600" y="4736800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0" name="Google Shape;1080;p72"/>
          <p:cNvSpPr/>
          <p:nvPr/>
        </p:nvSpPr>
        <p:spPr>
          <a:xfrm>
            <a:off x="6675600" y="3347167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81" name="Google Shape;1081;p72"/>
          <p:cNvCxnSpPr>
            <a:stCxn id="1076" idx="6"/>
            <a:endCxn id="1080" idx="2"/>
          </p:cNvCxnSpPr>
          <p:nvPr/>
        </p:nvCxnSpPr>
        <p:spPr>
          <a:xfrm>
            <a:off x="4622533" y="3599967"/>
            <a:ext cx="20532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72"/>
          <p:cNvCxnSpPr>
            <a:stCxn id="1080" idx="4"/>
            <a:endCxn id="1079" idx="0"/>
          </p:cNvCxnSpPr>
          <p:nvPr/>
        </p:nvCxnSpPr>
        <p:spPr>
          <a:xfrm>
            <a:off x="6922200" y="3852767"/>
            <a:ext cx="0" cy="884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72"/>
          <p:cNvCxnSpPr>
            <a:stCxn id="1078" idx="6"/>
            <a:endCxn id="1079" idx="2"/>
          </p:cNvCxnSpPr>
          <p:nvPr/>
        </p:nvCxnSpPr>
        <p:spPr>
          <a:xfrm>
            <a:off x="4622533" y="4961700"/>
            <a:ext cx="2053200" cy="28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4" name="Google Shape;1084;p72"/>
          <p:cNvCxnSpPr>
            <a:stCxn id="1076" idx="4"/>
            <a:endCxn id="1078" idx="0"/>
          </p:cNvCxnSpPr>
          <p:nvPr/>
        </p:nvCxnSpPr>
        <p:spPr>
          <a:xfrm>
            <a:off x="4375933" y="3852767"/>
            <a:ext cx="0" cy="856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72"/>
          <p:cNvCxnSpPr>
            <a:stCxn id="1078" idx="7"/>
            <a:endCxn id="1077" idx="3"/>
          </p:cNvCxnSpPr>
          <p:nvPr/>
        </p:nvCxnSpPr>
        <p:spPr>
          <a:xfrm rot="10800000" flipH="1">
            <a:off x="4550305" y="4444144"/>
            <a:ext cx="908800" cy="338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72"/>
          <p:cNvCxnSpPr>
            <a:stCxn id="1077" idx="7"/>
            <a:endCxn id="1080" idx="3"/>
          </p:cNvCxnSpPr>
          <p:nvPr/>
        </p:nvCxnSpPr>
        <p:spPr>
          <a:xfrm rot="10800000" flipH="1">
            <a:off x="5808039" y="3778644"/>
            <a:ext cx="939600" cy="308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72"/>
          <p:cNvCxnSpPr>
            <a:stCxn id="1077" idx="1"/>
            <a:endCxn id="1076" idx="5"/>
          </p:cNvCxnSpPr>
          <p:nvPr/>
        </p:nvCxnSpPr>
        <p:spPr>
          <a:xfrm rot="10800000">
            <a:off x="4550495" y="3778644"/>
            <a:ext cx="908800" cy="308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8" name="Google Shape;1088;p72"/>
          <p:cNvCxnSpPr>
            <a:stCxn id="1077" idx="5"/>
            <a:endCxn id="1079" idx="1"/>
          </p:cNvCxnSpPr>
          <p:nvPr/>
        </p:nvCxnSpPr>
        <p:spPr>
          <a:xfrm>
            <a:off x="5808039" y="4444156"/>
            <a:ext cx="939600" cy="366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9" name="Google Shape;1089;p72"/>
          <p:cNvSpPr/>
          <p:nvPr/>
        </p:nvSpPr>
        <p:spPr>
          <a:xfrm>
            <a:off x="3726933" y="4081967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 sz="24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0" name="Google Shape;1090;p72"/>
          <p:cNvSpPr/>
          <p:nvPr/>
        </p:nvSpPr>
        <p:spPr>
          <a:xfrm>
            <a:off x="4803584" y="4407167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1" name="Google Shape;1091;p72"/>
          <p:cNvSpPr/>
          <p:nvPr/>
        </p:nvSpPr>
        <p:spPr>
          <a:xfrm>
            <a:off x="4803584" y="3852651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2" name="Google Shape;1092;p72"/>
          <p:cNvSpPr/>
          <p:nvPr/>
        </p:nvSpPr>
        <p:spPr>
          <a:xfrm>
            <a:off x="6076717" y="3760167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3" name="Google Shape;1093;p72"/>
          <p:cNvSpPr/>
          <p:nvPr/>
        </p:nvSpPr>
        <p:spPr>
          <a:xfrm>
            <a:off x="5989451" y="4354767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4" name="Google Shape;1094;p72"/>
          <p:cNvSpPr/>
          <p:nvPr/>
        </p:nvSpPr>
        <p:spPr>
          <a:xfrm>
            <a:off x="5447867" y="5140433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5" name="Google Shape;1095;p72"/>
          <p:cNvSpPr/>
          <p:nvPr/>
        </p:nvSpPr>
        <p:spPr>
          <a:xfrm>
            <a:off x="5432467" y="3168633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6" name="Google Shape;1096;p72"/>
          <p:cNvSpPr/>
          <p:nvPr/>
        </p:nvSpPr>
        <p:spPr>
          <a:xfrm>
            <a:off x="7096767" y="4125384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73"/>
          <p:cNvSpPr/>
          <p:nvPr/>
        </p:nvSpPr>
        <p:spPr>
          <a:xfrm>
            <a:off x="4875790" y="2788326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4" name="Google Shape;1104;p73"/>
          <p:cNvSpPr/>
          <p:nvPr/>
        </p:nvSpPr>
        <p:spPr>
          <a:xfrm>
            <a:off x="6168174" y="3723842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5" name="Google Shape;1105;p73"/>
          <p:cNvSpPr/>
          <p:nvPr/>
        </p:nvSpPr>
        <p:spPr>
          <a:xfrm>
            <a:off x="3511857" y="3723842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6" name="Google Shape;1106;p73"/>
          <p:cNvSpPr/>
          <p:nvPr/>
        </p:nvSpPr>
        <p:spPr>
          <a:xfrm>
            <a:off x="4784990" y="3723842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7" name="Google Shape;1107;p73"/>
          <p:cNvSpPr/>
          <p:nvPr/>
        </p:nvSpPr>
        <p:spPr>
          <a:xfrm>
            <a:off x="6133523" y="2787242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8" name="Google Shape;1108;p73"/>
          <p:cNvSpPr/>
          <p:nvPr/>
        </p:nvSpPr>
        <p:spPr>
          <a:xfrm>
            <a:off x="3946155" y="3055583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9" name="Google Shape;1109;p73"/>
          <p:cNvSpPr/>
          <p:nvPr/>
        </p:nvSpPr>
        <p:spPr>
          <a:xfrm>
            <a:off x="5538846" y="6004104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0" name="Google Shape;1110;p73"/>
          <p:cNvSpPr/>
          <p:nvPr/>
        </p:nvSpPr>
        <p:spPr>
          <a:xfrm>
            <a:off x="3100542" y="4333923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1" name="Google Shape;1111;p73"/>
          <p:cNvSpPr/>
          <p:nvPr/>
        </p:nvSpPr>
        <p:spPr>
          <a:xfrm>
            <a:off x="7091418" y="3075992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2" name="Google Shape;1112;p73"/>
          <p:cNvSpPr/>
          <p:nvPr/>
        </p:nvSpPr>
        <p:spPr>
          <a:xfrm>
            <a:off x="3943607" y="5592142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3" name="Google Shape;1113;p73"/>
          <p:cNvSpPr/>
          <p:nvPr/>
        </p:nvSpPr>
        <p:spPr>
          <a:xfrm>
            <a:off x="7931789" y="4338742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4" name="Google Shape;1114;p73"/>
          <p:cNvSpPr/>
          <p:nvPr/>
        </p:nvSpPr>
        <p:spPr>
          <a:xfrm>
            <a:off x="5550057" y="2494709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5" name="Google Shape;1115;p73"/>
          <p:cNvSpPr/>
          <p:nvPr/>
        </p:nvSpPr>
        <p:spPr>
          <a:xfrm>
            <a:off x="7112084" y="5643509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9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6" name="Google Shape;1116;p73"/>
          <p:cNvSpPr/>
          <p:nvPr/>
        </p:nvSpPr>
        <p:spPr>
          <a:xfrm>
            <a:off x="7483990" y="3723875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7" name="Google Shape;1117;p73"/>
          <p:cNvSpPr/>
          <p:nvPr/>
        </p:nvSpPr>
        <p:spPr>
          <a:xfrm>
            <a:off x="7483990" y="4786842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j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8" name="Google Shape;1118;p73"/>
          <p:cNvSpPr/>
          <p:nvPr/>
        </p:nvSpPr>
        <p:spPr>
          <a:xfrm>
            <a:off x="6168190" y="4786842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9" name="Google Shape;1119;p73"/>
          <p:cNvSpPr/>
          <p:nvPr/>
        </p:nvSpPr>
        <p:spPr>
          <a:xfrm>
            <a:off x="4784990" y="4786842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h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0" name="Google Shape;1120;p73"/>
          <p:cNvSpPr/>
          <p:nvPr/>
        </p:nvSpPr>
        <p:spPr>
          <a:xfrm>
            <a:off x="3511857" y="4786842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g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1" name="Google Shape;1121;p73"/>
          <p:cNvSpPr/>
          <p:nvPr/>
        </p:nvSpPr>
        <p:spPr>
          <a:xfrm>
            <a:off x="4784990" y="5592142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2" name="Google Shape;1122;p73"/>
          <p:cNvSpPr/>
          <p:nvPr/>
        </p:nvSpPr>
        <p:spPr>
          <a:xfrm>
            <a:off x="6133523" y="5592142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123" name="Google Shape;1123;p73"/>
          <p:cNvCxnSpPr>
            <a:stCxn id="1103" idx="6"/>
            <a:endCxn id="1107" idx="2"/>
          </p:cNvCxnSpPr>
          <p:nvPr/>
        </p:nvCxnSpPr>
        <p:spPr>
          <a:xfrm rot="10800000" flipH="1">
            <a:off x="5368990" y="3039926"/>
            <a:ext cx="764400" cy="1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4" name="Google Shape;1124;p73"/>
          <p:cNvCxnSpPr>
            <a:stCxn id="1107" idx="5"/>
            <a:endCxn id="1116" idx="1"/>
          </p:cNvCxnSpPr>
          <p:nvPr/>
        </p:nvCxnSpPr>
        <p:spPr>
          <a:xfrm>
            <a:off x="6554495" y="3218798"/>
            <a:ext cx="1001600" cy="579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5" name="Google Shape;1125;p73"/>
          <p:cNvCxnSpPr>
            <a:stCxn id="1116" idx="4"/>
            <a:endCxn id="1117" idx="0"/>
          </p:cNvCxnSpPr>
          <p:nvPr/>
        </p:nvCxnSpPr>
        <p:spPr>
          <a:xfrm>
            <a:off x="7730590" y="4229475"/>
            <a:ext cx="0" cy="55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73"/>
          <p:cNvCxnSpPr>
            <a:stCxn id="1117" idx="3"/>
            <a:endCxn id="1122" idx="6"/>
          </p:cNvCxnSpPr>
          <p:nvPr/>
        </p:nvCxnSpPr>
        <p:spPr>
          <a:xfrm flipH="1">
            <a:off x="6626618" y="5218398"/>
            <a:ext cx="929600" cy="6264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7" name="Google Shape;1127;p73"/>
          <p:cNvCxnSpPr>
            <a:stCxn id="1122" idx="2"/>
            <a:endCxn id="1121" idx="6"/>
          </p:cNvCxnSpPr>
          <p:nvPr/>
        </p:nvCxnSpPr>
        <p:spPr>
          <a:xfrm rot="10800000">
            <a:off x="5278323" y="5844942"/>
            <a:ext cx="8552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8" name="Google Shape;1128;p73"/>
          <p:cNvCxnSpPr>
            <a:stCxn id="1121" idx="1"/>
            <a:endCxn id="1120" idx="5"/>
          </p:cNvCxnSpPr>
          <p:nvPr/>
        </p:nvCxnSpPr>
        <p:spPr>
          <a:xfrm rot="10800000">
            <a:off x="3932818" y="5218586"/>
            <a:ext cx="924400" cy="447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9" name="Google Shape;1129;p73"/>
          <p:cNvCxnSpPr>
            <a:stCxn id="1105" idx="4"/>
            <a:endCxn id="1120" idx="0"/>
          </p:cNvCxnSpPr>
          <p:nvPr/>
        </p:nvCxnSpPr>
        <p:spPr>
          <a:xfrm>
            <a:off x="3758457" y="4229442"/>
            <a:ext cx="0" cy="557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0" name="Google Shape;1130;p73"/>
          <p:cNvCxnSpPr>
            <a:stCxn id="1103" idx="3"/>
            <a:endCxn id="1105" idx="7"/>
          </p:cNvCxnSpPr>
          <p:nvPr/>
        </p:nvCxnSpPr>
        <p:spPr>
          <a:xfrm flipH="1">
            <a:off x="3932818" y="3219882"/>
            <a:ext cx="1015200" cy="578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73"/>
          <p:cNvCxnSpPr>
            <a:stCxn id="1105" idx="6"/>
            <a:endCxn id="1106" idx="2"/>
          </p:cNvCxnSpPr>
          <p:nvPr/>
        </p:nvCxnSpPr>
        <p:spPr>
          <a:xfrm>
            <a:off x="4005057" y="3976642"/>
            <a:ext cx="7800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2" name="Google Shape;1132;p73"/>
          <p:cNvCxnSpPr>
            <a:stCxn id="1106" idx="6"/>
            <a:endCxn id="1104" idx="2"/>
          </p:cNvCxnSpPr>
          <p:nvPr/>
        </p:nvCxnSpPr>
        <p:spPr>
          <a:xfrm>
            <a:off x="5278190" y="3976642"/>
            <a:ext cx="8900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3" name="Google Shape;1133;p73"/>
          <p:cNvCxnSpPr>
            <a:stCxn id="1104" idx="6"/>
            <a:endCxn id="1116" idx="2"/>
          </p:cNvCxnSpPr>
          <p:nvPr/>
        </p:nvCxnSpPr>
        <p:spPr>
          <a:xfrm>
            <a:off x="6661374" y="3976642"/>
            <a:ext cx="822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4" name="Google Shape;1134;p73"/>
          <p:cNvCxnSpPr>
            <a:stCxn id="1120" idx="6"/>
            <a:endCxn id="1119" idx="2"/>
          </p:cNvCxnSpPr>
          <p:nvPr/>
        </p:nvCxnSpPr>
        <p:spPr>
          <a:xfrm>
            <a:off x="4005057" y="5039642"/>
            <a:ext cx="7800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5" name="Google Shape;1135;p73"/>
          <p:cNvCxnSpPr>
            <a:stCxn id="1119" idx="6"/>
            <a:endCxn id="1118" idx="2"/>
          </p:cNvCxnSpPr>
          <p:nvPr/>
        </p:nvCxnSpPr>
        <p:spPr>
          <a:xfrm>
            <a:off x="5278190" y="5039642"/>
            <a:ext cx="8900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6" name="Google Shape;1136;p73"/>
          <p:cNvCxnSpPr>
            <a:stCxn id="1118" idx="6"/>
            <a:endCxn id="1117" idx="2"/>
          </p:cNvCxnSpPr>
          <p:nvPr/>
        </p:nvCxnSpPr>
        <p:spPr>
          <a:xfrm>
            <a:off x="6661390" y="5039642"/>
            <a:ext cx="822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7" name="Google Shape;1137;p73"/>
          <p:cNvCxnSpPr>
            <a:stCxn id="1103" idx="4"/>
            <a:endCxn id="1106" idx="0"/>
          </p:cNvCxnSpPr>
          <p:nvPr/>
        </p:nvCxnSpPr>
        <p:spPr>
          <a:xfrm flipH="1">
            <a:off x="5031590" y="3293926"/>
            <a:ext cx="90800" cy="430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8" name="Google Shape;1138;p73"/>
          <p:cNvCxnSpPr>
            <a:stCxn id="1106" idx="4"/>
            <a:endCxn id="1119" idx="0"/>
          </p:cNvCxnSpPr>
          <p:nvPr/>
        </p:nvCxnSpPr>
        <p:spPr>
          <a:xfrm>
            <a:off x="5031590" y="4229442"/>
            <a:ext cx="0" cy="557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9" name="Google Shape;1139;p73"/>
          <p:cNvCxnSpPr>
            <a:stCxn id="1119" idx="4"/>
            <a:endCxn id="1121" idx="0"/>
          </p:cNvCxnSpPr>
          <p:nvPr/>
        </p:nvCxnSpPr>
        <p:spPr>
          <a:xfrm>
            <a:off x="5031590" y="5292442"/>
            <a:ext cx="0" cy="299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0" name="Google Shape;1140;p73"/>
          <p:cNvCxnSpPr>
            <a:stCxn id="1107" idx="4"/>
            <a:endCxn id="1104" idx="0"/>
          </p:cNvCxnSpPr>
          <p:nvPr/>
        </p:nvCxnSpPr>
        <p:spPr>
          <a:xfrm>
            <a:off x="6380123" y="3292842"/>
            <a:ext cx="34800" cy="431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1" name="Google Shape;1141;p73"/>
          <p:cNvCxnSpPr>
            <a:stCxn id="1104" idx="4"/>
            <a:endCxn id="1118" idx="0"/>
          </p:cNvCxnSpPr>
          <p:nvPr/>
        </p:nvCxnSpPr>
        <p:spPr>
          <a:xfrm>
            <a:off x="6414774" y="4229442"/>
            <a:ext cx="0" cy="557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2" name="Google Shape;1142;p73"/>
          <p:cNvCxnSpPr>
            <a:stCxn id="1118" idx="4"/>
            <a:endCxn id="1122" idx="0"/>
          </p:cNvCxnSpPr>
          <p:nvPr/>
        </p:nvCxnSpPr>
        <p:spPr>
          <a:xfrm flipH="1">
            <a:off x="6379990" y="5292442"/>
            <a:ext cx="34800" cy="299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3" name="Google Shape;1143;p73"/>
          <p:cNvSpPr/>
          <p:nvPr/>
        </p:nvSpPr>
        <p:spPr>
          <a:xfrm>
            <a:off x="4193823" y="4865142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4" name="Google Shape;1144;p73"/>
          <p:cNvSpPr/>
          <p:nvPr/>
        </p:nvSpPr>
        <p:spPr>
          <a:xfrm>
            <a:off x="5206723" y="5292842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5" name="Google Shape;1145;p73"/>
          <p:cNvSpPr/>
          <p:nvPr/>
        </p:nvSpPr>
        <p:spPr>
          <a:xfrm>
            <a:off x="6213574" y="4339495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6" name="Google Shape;1146;p73"/>
          <p:cNvSpPr/>
          <p:nvPr/>
        </p:nvSpPr>
        <p:spPr>
          <a:xfrm>
            <a:off x="5521990" y="4857975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7" name="Google Shape;1147;p73"/>
          <p:cNvSpPr/>
          <p:nvPr/>
        </p:nvSpPr>
        <p:spPr>
          <a:xfrm>
            <a:off x="5847857" y="5304709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8" name="Google Shape;1148;p73"/>
          <p:cNvSpPr/>
          <p:nvPr/>
        </p:nvSpPr>
        <p:spPr>
          <a:xfrm>
            <a:off x="6871490" y="4773275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9" name="Google Shape;1149;p73"/>
          <p:cNvSpPr/>
          <p:nvPr/>
        </p:nvSpPr>
        <p:spPr>
          <a:xfrm>
            <a:off x="6871490" y="3871009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0" name="Google Shape;1150;p73"/>
          <p:cNvSpPr/>
          <p:nvPr/>
        </p:nvSpPr>
        <p:spPr>
          <a:xfrm>
            <a:off x="5521990" y="3870993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1" name="Google Shape;1151;p73"/>
          <p:cNvSpPr/>
          <p:nvPr/>
        </p:nvSpPr>
        <p:spPr>
          <a:xfrm>
            <a:off x="4215157" y="3760860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2" name="Google Shape;1152;p73"/>
          <p:cNvSpPr/>
          <p:nvPr/>
        </p:nvSpPr>
        <p:spPr>
          <a:xfrm>
            <a:off x="4948023" y="4338742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3" name="Google Shape;1153;p73"/>
          <p:cNvSpPr/>
          <p:nvPr/>
        </p:nvSpPr>
        <p:spPr>
          <a:xfrm>
            <a:off x="5174418" y="3350493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4" name="Google Shape;1154;p73"/>
          <p:cNvSpPr/>
          <p:nvPr/>
        </p:nvSpPr>
        <p:spPr>
          <a:xfrm>
            <a:off x="5907937" y="3330389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1074;p72">
            <a:extLst>
              <a:ext uri="{FF2B5EF4-FFF2-40B4-BE49-F238E27FC236}">
                <a16:creationId xmlns:a16="http://schemas.microsoft.com/office/drawing/2014/main" id="{5D5E3F7A-5105-1963-1569-BCC3730691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0768" y="586270"/>
            <a:ext cx="10575247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Упражнения: </a:t>
            </a:r>
            <a:r>
              <a:rPr lang="en" dirty="0">
                <a:latin typeface="Comfortaa" pitchFamily="2" charset="0"/>
              </a:rPr>
              <a:t>Prim’s algorithm [2/2]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7" name="Google Shape;1075;p72">
            <a:extLst>
              <a:ext uri="{FF2B5EF4-FFF2-40B4-BE49-F238E27FC236}">
                <a16:creationId xmlns:a16="http://schemas.microsoft.com/office/drawing/2014/main" id="{8A26E27E-8F27-29B4-9642-092C301AED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4874" y="1529536"/>
            <a:ext cx="10341141" cy="136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latin typeface="Comfortaa" pitchFamily="2" charset="0"/>
              </a:rPr>
              <a:t>Приложете алгоритъма на Prim към дадения граф</a:t>
            </a:r>
            <a:endParaRPr sz="2400"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74"/>
          <p:cNvSpPr txBox="1">
            <a:spLocks noGrp="1"/>
          </p:cNvSpPr>
          <p:nvPr>
            <p:ph type="title"/>
          </p:nvPr>
        </p:nvSpPr>
        <p:spPr>
          <a:xfrm>
            <a:off x="913051" y="4953000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lnSpc>
                <a:spcPct val="105000"/>
              </a:lnSpc>
              <a:spcBef>
                <a:spcPts val="667"/>
              </a:spcBef>
            </a:pPr>
            <a:r>
              <a:rPr lang="en" sz="5400">
                <a:latin typeface="Comfortaa" pitchFamily="2" charset="0"/>
              </a:rPr>
              <a:t>Други алгоритми в графи</a:t>
            </a:r>
            <a:endParaRPr sz="5400">
              <a:latin typeface="Comfortaa" pitchFamily="2" charset="0"/>
            </a:endParaRPr>
          </a:p>
        </p:txBody>
      </p:sp>
      <p:sp>
        <p:nvSpPr>
          <p:cNvPr id="1160" name="Google Shape;1160;p74"/>
          <p:cNvSpPr txBox="1">
            <a:spLocks noGrp="1"/>
          </p:cNvSpPr>
          <p:nvPr>
            <p:ph type="body" idx="1"/>
          </p:nvPr>
        </p:nvSpPr>
        <p:spPr>
          <a:xfrm>
            <a:off x="913051" y="5754968"/>
            <a:ext cx="10366000" cy="7192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2000" dirty="0">
                <a:solidFill>
                  <a:schemeClr val="tx1"/>
                </a:solidFill>
                <a:latin typeface="Comfortaa" pitchFamily="2" charset="0"/>
              </a:rPr>
              <a:t>Алгоритъм на Крускал</a:t>
            </a:r>
            <a:endParaRPr sz="2000" dirty="0">
              <a:solidFill>
                <a:schemeClr val="tx1"/>
              </a:solidFill>
              <a:latin typeface="Comfortaa" pitchFamily="2" charset="0"/>
            </a:endParaRPr>
          </a:p>
        </p:txBody>
      </p:sp>
      <p:pic>
        <p:nvPicPr>
          <p:cNvPr id="1161" name="Google Shape;116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282" y="642938"/>
            <a:ext cx="4412100" cy="3702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1124388" y="358833"/>
            <a:ext cx="1038846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Ориентиран граф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1124388" y="1224666"/>
            <a:ext cx="9414200" cy="1969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40256">
              <a:lnSpc>
                <a:spcPct val="120000"/>
              </a:lnSpc>
              <a:spcBef>
                <a:spcPts val="400"/>
              </a:spcBef>
              <a:buSzPts val="1600"/>
              <a:buFont typeface="Cambria"/>
              <a:buChar char="▪"/>
            </a:pP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G = {V, E} - 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краен ориентиран граф  </a:t>
            </a:r>
            <a:endParaRPr sz="2133" i="1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40256">
              <a:lnSpc>
                <a:spcPct val="120000"/>
              </a:lnSpc>
              <a:spcBef>
                <a:spcPts val="0"/>
              </a:spcBef>
              <a:buSzPts val="1600"/>
              <a:buFont typeface="Cambria"/>
              <a:buChar char="▪"/>
            </a:pP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f</a:t>
            </a:r>
            <a:r>
              <a:rPr lang="en" sz="2133" i="1" baseline="-25000" dirty="0">
                <a:latin typeface="Comfortaa" pitchFamily="2" charset="0"/>
                <a:ea typeface="Cambria"/>
                <a:cs typeface="Cambria"/>
                <a:sym typeface="Cambria"/>
              </a:rPr>
              <a:t>G</a:t>
            </a: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 е инективна (еднозначна)</a:t>
            </a:r>
            <a:endParaRPr sz="2133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40256">
              <a:lnSpc>
                <a:spcPct val="120000"/>
              </a:lnSpc>
              <a:spcBef>
                <a:spcPts val="0"/>
              </a:spcBef>
              <a:buSzPts val="1600"/>
              <a:buFont typeface="Cambria"/>
              <a:buChar char="▪"/>
            </a:pP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всяко ребро се определя еднозначно от съответната двойка върхове и има посока</a:t>
            </a:r>
            <a:endParaRPr sz="2133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133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2418967" y="3692067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3275533" y="5655600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v2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5883800" y="5049600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v4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6406733" y="3634833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v3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69" name="Google Shape;169;p22"/>
          <p:cNvCxnSpPr>
            <a:stCxn id="166" idx="3"/>
            <a:endCxn id="165" idx="6"/>
          </p:cNvCxnSpPr>
          <p:nvPr/>
        </p:nvCxnSpPr>
        <p:spPr>
          <a:xfrm flipH="1">
            <a:off x="3942709" y="5566853"/>
            <a:ext cx="2038800" cy="391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22"/>
          <p:cNvCxnSpPr>
            <a:stCxn id="164" idx="4"/>
            <a:endCxn id="165" idx="1"/>
          </p:cNvCxnSpPr>
          <p:nvPr/>
        </p:nvCxnSpPr>
        <p:spPr>
          <a:xfrm>
            <a:off x="2752567" y="4298067"/>
            <a:ext cx="620800" cy="14464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22"/>
          <p:cNvSpPr/>
          <p:nvPr/>
        </p:nvSpPr>
        <p:spPr>
          <a:xfrm>
            <a:off x="3030632" y="3841799"/>
            <a:ext cx="2992901" cy="1374501"/>
          </a:xfrm>
          <a:custGeom>
            <a:avLst/>
            <a:gdLst>
              <a:gd name="connsiteX0" fmla="*/ 95923 w 95923"/>
              <a:gd name="connsiteY0" fmla="*/ 37952 h 37952"/>
              <a:gd name="connsiteX1" fmla="*/ 50311 w 95923"/>
              <a:gd name="connsiteY1" fmla="*/ 8786 h 37952"/>
              <a:gd name="connsiteX2" fmla="*/ 0 w 95923"/>
              <a:gd name="connsiteY2" fmla="*/ 0 h 37952"/>
              <a:gd name="connsiteX0" fmla="*/ 95923 w 95923"/>
              <a:gd name="connsiteY0" fmla="*/ 37952 h 37952"/>
              <a:gd name="connsiteX1" fmla="*/ 50311 w 95923"/>
              <a:gd name="connsiteY1" fmla="*/ 8786 h 37952"/>
              <a:gd name="connsiteX2" fmla="*/ 0 w 95923"/>
              <a:gd name="connsiteY2" fmla="*/ 0 h 37952"/>
              <a:gd name="connsiteX0" fmla="*/ 89787 w 89787"/>
              <a:gd name="connsiteY0" fmla="*/ 41381 h 41381"/>
              <a:gd name="connsiteX1" fmla="*/ 50311 w 89787"/>
              <a:gd name="connsiteY1" fmla="*/ 8786 h 41381"/>
              <a:gd name="connsiteX2" fmla="*/ 0 w 89787"/>
              <a:gd name="connsiteY2" fmla="*/ 0 h 41381"/>
              <a:gd name="connsiteX0" fmla="*/ 89787 w 89787"/>
              <a:gd name="connsiteY0" fmla="*/ 40840 h 40840"/>
              <a:gd name="connsiteX1" fmla="*/ 50311 w 89787"/>
              <a:gd name="connsiteY1" fmla="*/ 8245 h 40840"/>
              <a:gd name="connsiteX2" fmla="*/ 0 w 89787"/>
              <a:gd name="connsiteY2" fmla="*/ 0 h 40840"/>
              <a:gd name="connsiteX0" fmla="*/ 89787 w 89787"/>
              <a:gd name="connsiteY0" fmla="*/ 41235 h 41235"/>
              <a:gd name="connsiteX1" fmla="*/ 50311 w 89787"/>
              <a:gd name="connsiteY1" fmla="*/ 8640 h 41235"/>
              <a:gd name="connsiteX2" fmla="*/ 0 w 89787"/>
              <a:gd name="connsiteY2" fmla="*/ 395 h 4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87" h="41235" extrusionOk="0">
                <a:moveTo>
                  <a:pt x="89787" y="41235"/>
                </a:moveTo>
                <a:cubicBezTo>
                  <a:pt x="88953" y="37968"/>
                  <a:pt x="71712" y="16770"/>
                  <a:pt x="50311" y="8640"/>
                </a:cubicBezTo>
                <a:cubicBezTo>
                  <a:pt x="34324" y="2315"/>
                  <a:pt x="15153" y="-1238"/>
                  <a:pt x="0" y="395"/>
                </a:cubicBezTo>
              </a:path>
            </a:pathLst>
          </a:cu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sp>
      <p:sp>
        <p:nvSpPr>
          <p:cNvPr id="172" name="Google Shape;172;p22"/>
          <p:cNvSpPr/>
          <p:nvPr/>
        </p:nvSpPr>
        <p:spPr>
          <a:xfrm>
            <a:off x="1832432" y="3296699"/>
            <a:ext cx="892367" cy="842365"/>
          </a:xfrm>
          <a:custGeom>
            <a:avLst/>
            <a:gdLst>
              <a:gd name="connsiteX0" fmla="*/ 19357 w 27281"/>
              <a:gd name="connsiteY0" fmla="*/ 28378 h 38254"/>
              <a:gd name="connsiteX1" fmla="*/ 6011 w 27281"/>
              <a:gd name="connsiteY1" fmla="*/ 37970 h 38254"/>
              <a:gd name="connsiteX2" fmla="*/ 887 w 27281"/>
              <a:gd name="connsiteY2" fmla="*/ 15822 h 38254"/>
              <a:gd name="connsiteX3" fmla="*/ 23528 w 27281"/>
              <a:gd name="connsiteY3" fmla="*/ 18 h 38254"/>
              <a:gd name="connsiteX4" fmla="*/ 27281 w 27281"/>
              <a:gd name="connsiteY4" fmla="*/ 17117 h 38254"/>
              <a:gd name="connsiteX0" fmla="*/ 19022 w 26946"/>
              <a:gd name="connsiteY0" fmla="*/ 23336 h 33212"/>
              <a:gd name="connsiteX1" fmla="*/ 5676 w 26946"/>
              <a:gd name="connsiteY1" fmla="*/ 32928 h 33212"/>
              <a:gd name="connsiteX2" fmla="*/ 552 w 26946"/>
              <a:gd name="connsiteY2" fmla="*/ 10780 h 33212"/>
              <a:gd name="connsiteX3" fmla="*/ 17959 w 26946"/>
              <a:gd name="connsiteY3" fmla="*/ 29 h 33212"/>
              <a:gd name="connsiteX4" fmla="*/ 26946 w 26946"/>
              <a:gd name="connsiteY4" fmla="*/ 12075 h 33212"/>
              <a:gd name="connsiteX0" fmla="*/ 19003 w 26927"/>
              <a:gd name="connsiteY0" fmla="*/ 23331 h 25845"/>
              <a:gd name="connsiteX1" fmla="*/ 5777 w 26927"/>
              <a:gd name="connsiteY1" fmla="*/ 24975 h 25845"/>
              <a:gd name="connsiteX2" fmla="*/ 533 w 26927"/>
              <a:gd name="connsiteY2" fmla="*/ 10775 h 25845"/>
              <a:gd name="connsiteX3" fmla="*/ 17940 w 26927"/>
              <a:gd name="connsiteY3" fmla="*/ 24 h 25845"/>
              <a:gd name="connsiteX4" fmla="*/ 26927 w 26927"/>
              <a:gd name="connsiteY4" fmla="*/ 12070 h 25845"/>
              <a:gd name="connsiteX0" fmla="*/ 18506 w 26430"/>
              <a:gd name="connsiteY0" fmla="*/ 23347 h 26086"/>
              <a:gd name="connsiteX1" fmla="*/ 5280 w 26430"/>
              <a:gd name="connsiteY1" fmla="*/ 24991 h 26086"/>
              <a:gd name="connsiteX2" fmla="*/ 577 w 26430"/>
              <a:gd name="connsiteY2" fmla="*/ 7723 h 26086"/>
              <a:gd name="connsiteX3" fmla="*/ 17443 w 26430"/>
              <a:gd name="connsiteY3" fmla="*/ 40 h 26086"/>
              <a:gd name="connsiteX4" fmla="*/ 26430 w 26430"/>
              <a:gd name="connsiteY4" fmla="*/ 12086 h 26086"/>
              <a:gd name="connsiteX0" fmla="*/ 18449 w 26373"/>
              <a:gd name="connsiteY0" fmla="*/ 22632 h 25371"/>
              <a:gd name="connsiteX1" fmla="*/ 5223 w 26373"/>
              <a:gd name="connsiteY1" fmla="*/ 24276 h 25371"/>
              <a:gd name="connsiteX2" fmla="*/ 520 w 26373"/>
              <a:gd name="connsiteY2" fmla="*/ 7008 h 25371"/>
              <a:gd name="connsiteX3" fmla="*/ 16484 w 26373"/>
              <a:gd name="connsiteY3" fmla="*/ 47 h 25371"/>
              <a:gd name="connsiteX4" fmla="*/ 26373 w 26373"/>
              <a:gd name="connsiteY4" fmla="*/ 11371 h 25371"/>
              <a:gd name="connsiteX0" fmla="*/ 18781 w 26705"/>
              <a:gd name="connsiteY0" fmla="*/ 22612 h 25139"/>
              <a:gd name="connsiteX1" fmla="*/ 5555 w 26705"/>
              <a:gd name="connsiteY1" fmla="*/ 24256 h 25139"/>
              <a:gd name="connsiteX2" fmla="*/ 491 w 26705"/>
              <a:gd name="connsiteY2" fmla="*/ 9876 h 25139"/>
              <a:gd name="connsiteX3" fmla="*/ 16816 w 26705"/>
              <a:gd name="connsiteY3" fmla="*/ 27 h 25139"/>
              <a:gd name="connsiteX4" fmla="*/ 26705 w 26705"/>
              <a:gd name="connsiteY4" fmla="*/ 11351 h 25139"/>
              <a:gd name="connsiteX0" fmla="*/ 18478 w 26402"/>
              <a:gd name="connsiteY0" fmla="*/ 22674 h 25201"/>
              <a:gd name="connsiteX1" fmla="*/ 5252 w 26402"/>
              <a:gd name="connsiteY1" fmla="*/ 24318 h 25201"/>
              <a:gd name="connsiteX2" fmla="*/ 188 w 26402"/>
              <a:gd name="connsiteY2" fmla="*/ 9938 h 25201"/>
              <a:gd name="connsiteX3" fmla="*/ 16513 w 26402"/>
              <a:gd name="connsiteY3" fmla="*/ 89 h 25201"/>
              <a:gd name="connsiteX4" fmla="*/ 26402 w 26402"/>
              <a:gd name="connsiteY4" fmla="*/ 11413 h 25201"/>
              <a:gd name="connsiteX0" fmla="*/ 18663 w 26587"/>
              <a:gd name="connsiteY0" fmla="*/ 22612 h 25139"/>
              <a:gd name="connsiteX1" fmla="*/ 6339 w 26587"/>
              <a:gd name="connsiteY1" fmla="*/ 24256 h 25139"/>
              <a:gd name="connsiteX2" fmla="*/ 373 w 26587"/>
              <a:gd name="connsiteY2" fmla="*/ 9876 h 25139"/>
              <a:gd name="connsiteX3" fmla="*/ 16698 w 26587"/>
              <a:gd name="connsiteY3" fmla="*/ 27 h 25139"/>
              <a:gd name="connsiteX4" fmla="*/ 26587 w 26587"/>
              <a:gd name="connsiteY4" fmla="*/ 11351 h 25139"/>
              <a:gd name="connsiteX0" fmla="*/ 18847 w 26771"/>
              <a:gd name="connsiteY0" fmla="*/ 22744 h 25271"/>
              <a:gd name="connsiteX1" fmla="*/ 6523 w 26771"/>
              <a:gd name="connsiteY1" fmla="*/ 24388 h 25271"/>
              <a:gd name="connsiteX2" fmla="*/ 557 w 26771"/>
              <a:gd name="connsiteY2" fmla="*/ 10008 h 25271"/>
              <a:gd name="connsiteX3" fmla="*/ 16882 w 26771"/>
              <a:gd name="connsiteY3" fmla="*/ 159 h 25271"/>
              <a:gd name="connsiteX4" fmla="*/ 26771 w 26771"/>
              <a:gd name="connsiteY4" fmla="*/ 11483 h 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71" h="25271" extrusionOk="0">
                <a:moveTo>
                  <a:pt x="18847" y="22744"/>
                </a:moveTo>
                <a:cubicBezTo>
                  <a:pt x="16623" y="24343"/>
                  <a:pt x="9571" y="26511"/>
                  <a:pt x="6523" y="24388"/>
                </a:cubicBezTo>
                <a:cubicBezTo>
                  <a:pt x="3475" y="22265"/>
                  <a:pt x="-1710" y="20363"/>
                  <a:pt x="557" y="10008"/>
                </a:cubicBezTo>
                <a:cubicBezTo>
                  <a:pt x="2824" y="-347"/>
                  <a:pt x="11460" y="-327"/>
                  <a:pt x="16882" y="159"/>
                </a:cubicBezTo>
                <a:cubicBezTo>
                  <a:pt x="22304" y="646"/>
                  <a:pt x="26146" y="8633"/>
                  <a:pt x="26771" y="11483"/>
                </a:cubicBezTo>
              </a:path>
            </a:pathLst>
          </a:cu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sp>
      <p:cxnSp>
        <p:nvCxnSpPr>
          <p:cNvPr id="4" name="Google Shape;169;p22">
            <a:extLst>
              <a:ext uri="{FF2B5EF4-FFF2-40B4-BE49-F238E27FC236}">
                <a16:creationId xmlns:a16="http://schemas.microsoft.com/office/drawing/2014/main" id="{E61C1317-44DF-E5A1-C0A4-9D27C971593D}"/>
              </a:ext>
            </a:extLst>
          </p:cNvPr>
          <p:cNvCxnSpPr>
            <a:cxnSpLocks/>
          </p:cNvCxnSpPr>
          <p:nvPr/>
        </p:nvCxnSpPr>
        <p:spPr>
          <a:xfrm flipV="1">
            <a:off x="6329366" y="4240833"/>
            <a:ext cx="305832" cy="808767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171;p22">
            <a:extLst>
              <a:ext uri="{FF2B5EF4-FFF2-40B4-BE49-F238E27FC236}">
                <a16:creationId xmlns:a16="http://schemas.microsoft.com/office/drawing/2014/main" id="{2EF554AC-8234-1AB7-899C-A69A26D0D449}"/>
              </a:ext>
            </a:extLst>
          </p:cNvPr>
          <p:cNvSpPr/>
          <p:nvPr/>
        </p:nvSpPr>
        <p:spPr>
          <a:xfrm rot="10800000">
            <a:off x="2914800" y="3930546"/>
            <a:ext cx="2992901" cy="1374501"/>
          </a:xfrm>
          <a:custGeom>
            <a:avLst/>
            <a:gdLst>
              <a:gd name="connsiteX0" fmla="*/ 95923 w 95923"/>
              <a:gd name="connsiteY0" fmla="*/ 37952 h 37952"/>
              <a:gd name="connsiteX1" fmla="*/ 50311 w 95923"/>
              <a:gd name="connsiteY1" fmla="*/ 8786 h 37952"/>
              <a:gd name="connsiteX2" fmla="*/ 0 w 95923"/>
              <a:gd name="connsiteY2" fmla="*/ 0 h 37952"/>
              <a:gd name="connsiteX0" fmla="*/ 95923 w 95923"/>
              <a:gd name="connsiteY0" fmla="*/ 37952 h 37952"/>
              <a:gd name="connsiteX1" fmla="*/ 50311 w 95923"/>
              <a:gd name="connsiteY1" fmla="*/ 8786 h 37952"/>
              <a:gd name="connsiteX2" fmla="*/ 0 w 95923"/>
              <a:gd name="connsiteY2" fmla="*/ 0 h 37952"/>
              <a:gd name="connsiteX0" fmla="*/ 89787 w 89787"/>
              <a:gd name="connsiteY0" fmla="*/ 41381 h 41381"/>
              <a:gd name="connsiteX1" fmla="*/ 50311 w 89787"/>
              <a:gd name="connsiteY1" fmla="*/ 8786 h 41381"/>
              <a:gd name="connsiteX2" fmla="*/ 0 w 89787"/>
              <a:gd name="connsiteY2" fmla="*/ 0 h 41381"/>
              <a:gd name="connsiteX0" fmla="*/ 89787 w 89787"/>
              <a:gd name="connsiteY0" fmla="*/ 40840 h 40840"/>
              <a:gd name="connsiteX1" fmla="*/ 50311 w 89787"/>
              <a:gd name="connsiteY1" fmla="*/ 8245 h 40840"/>
              <a:gd name="connsiteX2" fmla="*/ 0 w 89787"/>
              <a:gd name="connsiteY2" fmla="*/ 0 h 40840"/>
              <a:gd name="connsiteX0" fmla="*/ 89787 w 89787"/>
              <a:gd name="connsiteY0" fmla="*/ 41235 h 41235"/>
              <a:gd name="connsiteX1" fmla="*/ 50311 w 89787"/>
              <a:gd name="connsiteY1" fmla="*/ 8640 h 41235"/>
              <a:gd name="connsiteX2" fmla="*/ 0 w 89787"/>
              <a:gd name="connsiteY2" fmla="*/ 395 h 4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87" h="41235" extrusionOk="0">
                <a:moveTo>
                  <a:pt x="89787" y="41235"/>
                </a:moveTo>
                <a:cubicBezTo>
                  <a:pt x="88953" y="37968"/>
                  <a:pt x="71712" y="16770"/>
                  <a:pt x="50311" y="8640"/>
                </a:cubicBezTo>
                <a:cubicBezTo>
                  <a:pt x="34324" y="2315"/>
                  <a:pt x="15153" y="-1238"/>
                  <a:pt x="0" y="395"/>
                </a:cubicBezTo>
              </a:path>
            </a:pathLst>
          </a:cu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75"/>
          <p:cNvSpPr txBox="1">
            <a:spLocks noGrp="1"/>
          </p:cNvSpPr>
          <p:nvPr>
            <p:ph type="title"/>
          </p:nvPr>
        </p:nvSpPr>
        <p:spPr>
          <a:xfrm>
            <a:off x="1323984" y="412894"/>
            <a:ext cx="9889448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bg-BG" sz="4400" dirty="0">
                <a:solidFill>
                  <a:schemeClr val="tx1"/>
                </a:solidFill>
                <a:latin typeface="Comfortaa" pitchFamily="2" charset="0"/>
              </a:rPr>
              <a:t>Алгоритъм на Крускал</a:t>
            </a:r>
            <a:r>
              <a:rPr lang="en-US" sz="4400" dirty="0">
                <a:solidFill>
                  <a:schemeClr val="tx1"/>
                </a:solidFill>
                <a:latin typeface="Comfortaa" pitchFamily="2" charset="0"/>
              </a:rPr>
              <a:t> [1/8]</a:t>
            </a:r>
            <a:endParaRPr lang="bg-BG" sz="4400" dirty="0">
              <a:solidFill>
                <a:schemeClr val="tx1"/>
              </a:solidFill>
              <a:latin typeface="Comfortaa" pitchFamily="2" charset="0"/>
            </a:endParaRPr>
          </a:p>
        </p:txBody>
      </p:sp>
      <p:sp>
        <p:nvSpPr>
          <p:cNvPr id="1167" name="Google Shape;1167;p75"/>
          <p:cNvSpPr txBox="1">
            <a:spLocks noGrp="1"/>
          </p:cNvSpPr>
          <p:nvPr>
            <p:ph type="body" idx="1"/>
          </p:nvPr>
        </p:nvSpPr>
        <p:spPr>
          <a:xfrm>
            <a:off x="1323984" y="1608823"/>
            <a:ext cx="9402168" cy="3185762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latin typeface="Comfortaa" pitchFamily="2" charset="0"/>
              </a:rPr>
              <a:t>Този алгоритъм реализира следната идея: Търси се минимално покриващо дърво в претеглен, свързан граф G = {V, E}, като ацикличен подграф с |V|-1 ребра, сумата от ребрата на който е минимална. В този случай дървото се разширява като подграфа е винаги ацикличен, но на междинните етапи не винаги е свързан.</a:t>
            </a: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76"/>
          <p:cNvSpPr/>
          <p:nvPr/>
        </p:nvSpPr>
        <p:spPr>
          <a:xfrm>
            <a:off x="5607898" y="5516354"/>
            <a:ext cx="598000" cy="592105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3" name="Google Shape;1173;p76"/>
          <p:cNvSpPr/>
          <p:nvPr/>
        </p:nvSpPr>
        <p:spPr>
          <a:xfrm>
            <a:off x="3376298" y="4009989"/>
            <a:ext cx="597968" cy="59209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sz="24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4" name="Google Shape;1174;p76"/>
          <p:cNvSpPr/>
          <p:nvPr/>
        </p:nvSpPr>
        <p:spPr>
          <a:xfrm>
            <a:off x="4131831" y="2815392"/>
            <a:ext cx="598000" cy="549463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24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5" name="Google Shape;1175;p76"/>
          <p:cNvSpPr/>
          <p:nvPr/>
        </p:nvSpPr>
        <p:spPr>
          <a:xfrm>
            <a:off x="5607882" y="3923483"/>
            <a:ext cx="598000" cy="592106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6" name="Google Shape;1176;p76"/>
          <p:cNvSpPr/>
          <p:nvPr/>
        </p:nvSpPr>
        <p:spPr>
          <a:xfrm>
            <a:off x="7944298" y="4009973"/>
            <a:ext cx="598000" cy="592106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sz="24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7" name="Google Shape;1177;p76"/>
          <p:cNvSpPr/>
          <p:nvPr/>
        </p:nvSpPr>
        <p:spPr>
          <a:xfrm>
            <a:off x="6776082" y="2815392"/>
            <a:ext cx="598000" cy="549463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8" name="Google Shape;1178;p76"/>
          <p:cNvSpPr/>
          <p:nvPr/>
        </p:nvSpPr>
        <p:spPr>
          <a:xfrm>
            <a:off x="3429498" y="3364855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9" name="Google Shape;1179;p76"/>
          <p:cNvSpPr/>
          <p:nvPr/>
        </p:nvSpPr>
        <p:spPr>
          <a:xfrm>
            <a:off x="5125315" y="3364855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0" name="Google Shape;1180;p76"/>
          <p:cNvSpPr/>
          <p:nvPr/>
        </p:nvSpPr>
        <p:spPr>
          <a:xfrm>
            <a:off x="4131831" y="5192122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1" name="Google Shape;1181;p76"/>
          <p:cNvSpPr/>
          <p:nvPr/>
        </p:nvSpPr>
        <p:spPr>
          <a:xfrm>
            <a:off x="6678794" y="3657677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2" name="Google Shape;1182;p76"/>
          <p:cNvSpPr/>
          <p:nvPr/>
        </p:nvSpPr>
        <p:spPr>
          <a:xfrm>
            <a:off x="4298706" y="3766665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3" name="Google Shape;1183;p76"/>
          <p:cNvSpPr/>
          <p:nvPr/>
        </p:nvSpPr>
        <p:spPr>
          <a:xfrm>
            <a:off x="6688906" y="4382746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4" name="Google Shape;1184;p76"/>
          <p:cNvSpPr/>
          <p:nvPr/>
        </p:nvSpPr>
        <p:spPr>
          <a:xfrm>
            <a:off x="7374098" y="5097355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5" name="Google Shape;1185;p76"/>
          <p:cNvSpPr/>
          <p:nvPr/>
        </p:nvSpPr>
        <p:spPr>
          <a:xfrm>
            <a:off x="7814098" y="3292622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6" name="Google Shape;1186;p76"/>
          <p:cNvSpPr/>
          <p:nvPr/>
        </p:nvSpPr>
        <p:spPr>
          <a:xfrm>
            <a:off x="5587527" y="2643069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7" name="Google Shape;1187;p76"/>
          <p:cNvSpPr/>
          <p:nvPr/>
        </p:nvSpPr>
        <p:spPr>
          <a:xfrm>
            <a:off x="5367531" y="4839822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188" name="Google Shape;1188;p76"/>
          <p:cNvCxnSpPr>
            <a:cxnSpLocks/>
            <a:stCxn id="1174" idx="6"/>
            <a:endCxn id="1177" idx="2"/>
          </p:cNvCxnSpPr>
          <p:nvPr/>
        </p:nvCxnSpPr>
        <p:spPr>
          <a:xfrm>
            <a:off x="4729831" y="3090124"/>
            <a:ext cx="2046251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9" name="Google Shape;1189;p76"/>
          <p:cNvCxnSpPr>
            <a:cxnSpLocks/>
            <a:stCxn id="1174" idx="3"/>
            <a:endCxn id="1173" idx="7"/>
          </p:cNvCxnSpPr>
          <p:nvPr/>
        </p:nvCxnSpPr>
        <p:spPr>
          <a:xfrm flipH="1">
            <a:off x="3886696" y="3284388"/>
            <a:ext cx="332710" cy="812311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0" name="Google Shape;1190;p76"/>
          <p:cNvCxnSpPr>
            <a:cxnSpLocks/>
            <a:stCxn id="1173" idx="4"/>
            <a:endCxn id="1172" idx="2"/>
          </p:cNvCxnSpPr>
          <p:nvPr/>
        </p:nvCxnSpPr>
        <p:spPr>
          <a:xfrm>
            <a:off x="3675282" y="4602079"/>
            <a:ext cx="1932616" cy="1210328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76"/>
          <p:cNvCxnSpPr>
            <a:cxnSpLocks/>
            <a:stCxn id="1172" idx="6"/>
            <a:endCxn id="1176" idx="3"/>
          </p:cNvCxnSpPr>
          <p:nvPr/>
        </p:nvCxnSpPr>
        <p:spPr>
          <a:xfrm flipV="1">
            <a:off x="6205898" y="4515367"/>
            <a:ext cx="1825975" cy="129704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76"/>
          <p:cNvCxnSpPr>
            <a:cxnSpLocks/>
            <a:stCxn id="1177" idx="5"/>
            <a:endCxn id="1176" idx="1"/>
          </p:cNvCxnSpPr>
          <p:nvPr/>
        </p:nvCxnSpPr>
        <p:spPr>
          <a:xfrm>
            <a:off x="7286507" y="3284388"/>
            <a:ext cx="745366" cy="812297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3" name="Google Shape;1193;p76"/>
          <p:cNvCxnSpPr>
            <a:cxnSpLocks/>
            <a:stCxn id="1174" idx="5"/>
            <a:endCxn id="1175" idx="2"/>
          </p:cNvCxnSpPr>
          <p:nvPr/>
        </p:nvCxnSpPr>
        <p:spPr>
          <a:xfrm>
            <a:off x="4642256" y="3284388"/>
            <a:ext cx="965626" cy="935148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4" name="Google Shape;1194;p76"/>
          <p:cNvCxnSpPr/>
          <p:nvPr/>
        </p:nvCxnSpPr>
        <p:spPr>
          <a:xfrm flipH="1">
            <a:off x="6205890" y="3290811"/>
            <a:ext cx="657600" cy="972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5" name="Google Shape;1195;p76"/>
          <p:cNvCxnSpPr>
            <a:cxnSpLocks/>
            <a:stCxn id="1175" idx="6"/>
            <a:endCxn id="1176" idx="2"/>
          </p:cNvCxnSpPr>
          <p:nvPr/>
        </p:nvCxnSpPr>
        <p:spPr>
          <a:xfrm>
            <a:off x="6205882" y="4219536"/>
            <a:ext cx="1738416" cy="8649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6" name="Google Shape;1196;p76"/>
          <p:cNvCxnSpPr>
            <a:cxnSpLocks/>
            <a:stCxn id="1173" idx="6"/>
            <a:endCxn id="1175" idx="2"/>
          </p:cNvCxnSpPr>
          <p:nvPr/>
        </p:nvCxnSpPr>
        <p:spPr>
          <a:xfrm flipV="1">
            <a:off x="3974266" y="4219536"/>
            <a:ext cx="1633616" cy="86498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7" name="Google Shape;1197;p76"/>
          <p:cNvCxnSpPr>
            <a:cxnSpLocks/>
            <a:stCxn id="1175" idx="4"/>
            <a:endCxn id="1172" idx="0"/>
          </p:cNvCxnSpPr>
          <p:nvPr/>
        </p:nvCxnSpPr>
        <p:spPr>
          <a:xfrm>
            <a:off x="5906882" y="4515589"/>
            <a:ext cx="16" cy="1000765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8" name="Google Shape;1198;p76"/>
          <p:cNvSpPr txBox="1"/>
          <p:nvPr/>
        </p:nvSpPr>
        <p:spPr>
          <a:xfrm>
            <a:off x="1323984" y="1141712"/>
            <a:ext cx="9402169" cy="969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Нека е даден граф с 6 върха и 10 ребра, със съответни тегла.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0" name="Google Shape;1166;p75">
            <a:extLst>
              <a:ext uri="{FF2B5EF4-FFF2-40B4-BE49-F238E27FC236}">
                <a16:creationId xmlns:a16="http://schemas.microsoft.com/office/drawing/2014/main" id="{D124E5EE-AAC6-AC60-EC80-31F60BD29FDA}"/>
              </a:ext>
            </a:extLst>
          </p:cNvPr>
          <p:cNvSpPr txBox="1">
            <a:spLocks/>
          </p:cNvSpPr>
          <p:nvPr/>
        </p:nvSpPr>
        <p:spPr>
          <a:xfrm>
            <a:off x="1323984" y="412894"/>
            <a:ext cx="9889448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bg-BG" dirty="0">
                <a:latin typeface="Comfortaa" pitchFamily="2" charset="0"/>
              </a:rPr>
              <a:t>Алгоритъм на Крускал</a:t>
            </a:r>
            <a:r>
              <a:rPr lang="en-US" dirty="0">
                <a:latin typeface="Comfortaa" pitchFamily="2" charset="0"/>
              </a:rPr>
              <a:t> [2/8]</a:t>
            </a:r>
            <a:endParaRPr lang="bg-BG"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76"/>
          <p:cNvSpPr/>
          <p:nvPr/>
        </p:nvSpPr>
        <p:spPr>
          <a:xfrm>
            <a:off x="5607898" y="5516354"/>
            <a:ext cx="598000" cy="592105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3" name="Google Shape;1173;p76"/>
          <p:cNvSpPr/>
          <p:nvPr/>
        </p:nvSpPr>
        <p:spPr>
          <a:xfrm>
            <a:off x="3376298" y="4009989"/>
            <a:ext cx="597968" cy="59209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sz="24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4" name="Google Shape;1174;p76"/>
          <p:cNvSpPr/>
          <p:nvPr/>
        </p:nvSpPr>
        <p:spPr>
          <a:xfrm>
            <a:off x="4131831" y="2815392"/>
            <a:ext cx="598000" cy="549463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5" name="Google Shape;1175;p76"/>
          <p:cNvSpPr/>
          <p:nvPr/>
        </p:nvSpPr>
        <p:spPr>
          <a:xfrm>
            <a:off x="5607882" y="3923483"/>
            <a:ext cx="598000" cy="592106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6" name="Google Shape;1176;p76"/>
          <p:cNvSpPr/>
          <p:nvPr/>
        </p:nvSpPr>
        <p:spPr>
          <a:xfrm>
            <a:off x="7944298" y="4009973"/>
            <a:ext cx="598000" cy="592106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sz="24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7" name="Google Shape;1177;p76"/>
          <p:cNvSpPr/>
          <p:nvPr/>
        </p:nvSpPr>
        <p:spPr>
          <a:xfrm>
            <a:off x="6776082" y="2815392"/>
            <a:ext cx="598000" cy="549463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8" name="Google Shape;1178;p76"/>
          <p:cNvSpPr/>
          <p:nvPr/>
        </p:nvSpPr>
        <p:spPr>
          <a:xfrm>
            <a:off x="3429498" y="3364855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9" name="Google Shape;1179;p76"/>
          <p:cNvSpPr/>
          <p:nvPr/>
        </p:nvSpPr>
        <p:spPr>
          <a:xfrm>
            <a:off x="5125315" y="3364855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0" name="Google Shape;1180;p76"/>
          <p:cNvSpPr/>
          <p:nvPr/>
        </p:nvSpPr>
        <p:spPr>
          <a:xfrm>
            <a:off x="4131831" y="5192122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1" name="Google Shape;1181;p76"/>
          <p:cNvSpPr/>
          <p:nvPr/>
        </p:nvSpPr>
        <p:spPr>
          <a:xfrm>
            <a:off x="6678794" y="3657677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2" name="Google Shape;1182;p76"/>
          <p:cNvSpPr/>
          <p:nvPr/>
        </p:nvSpPr>
        <p:spPr>
          <a:xfrm>
            <a:off x="4298706" y="3766665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3" name="Google Shape;1183;p76"/>
          <p:cNvSpPr/>
          <p:nvPr/>
        </p:nvSpPr>
        <p:spPr>
          <a:xfrm>
            <a:off x="6688906" y="4382746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4" name="Google Shape;1184;p76"/>
          <p:cNvSpPr/>
          <p:nvPr/>
        </p:nvSpPr>
        <p:spPr>
          <a:xfrm>
            <a:off x="7374098" y="5097355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5" name="Google Shape;1185;p76"/>
          <p:cNvSpPr/>
          <p:nvPr/>
        </p:nvSpPr>
        <p:spPr>
          <a:xfrm>
            <a:off x="7814098" y="3292622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6" name="Google Shape;1186;p76"/>
          <p:cNvSpPr/>
          <p:nvPr/>
        </p:nvSpPr>
        <p:spPr>
          <a:xfrm>
            <a:off x="5587527" y="2643069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7" name="Google Shape;1187;p76"/>
          <p:cNvSpPr/>
          <p:nvPr/>
        </p:nvSpPr>
        <p:spPr>
          <a:xfrm>
            <a:off x="5367531" y="4839822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188" name="Google Shape;1188;p76"/>
          <p:cNvCxnSpPr>
            <a:cxnSpLocks/>
            <a:stCxn id="1174" idx="6"/>
            <a:endCxn id="1177" idx="2"/>
          </p:cNvCxnSpPr>
          <p:nvPr/>
        </p:nvCxnSpPr>
        <p:spPr>
          <a:xfrm>
            <a:off x="4729831" y="3090124"/>
            <a:ext cx="2046251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9" name="Google Shape;1189;p76"/>
          <p:cNvCxnSpPr>
            <a:cxnSpLocks/>
            <a:stCxn id="1174" idx="3"/>
            <a:endCxn id="1173" idx="7"/>
          </p:cNvCxnSpPr>
          <p:nvPr/>
        </p:nvCxnSpPr>
        <p:spPr>
          <a:xfrm flipH="1">
            <a:off x="3886696" y="3284388"/>
            <a:ext cx="332710" cy="812311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0" name="Google Shape;1190;p76"/>
          <p:cNvCxnSpPr>
            <a:cxnSpLocks/>
            <a:stCxn id="1173" idx="4"/>
            <a:endCxn id="1172" idx="2"/>
          </p:cNvCxnSpPr>
          <p:nvPr/>
        </p:nvCxnSpPr>
        <p:spPr>
          <a:xfrm>
            <a:off x="3675282" y="4602079"/>
            <a:ext cx="1932616" cy="1210328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76"/>
          <p:cNvCxnSpPr>
            <a:cxnSpLocks/>
            <a:stCxn id="1172" idx="6"/>
            <a:endCxn id="1176" idx="3"/>
          </p:cNvCxnSpPr>
          <p:nvPr/>
        </p:nvCxnSpPr>
        <p:spPr>
          <a:xfrm flipV="1">
            <a:off x="6205898" y="4515367"/>
            <a:ext cx="1825975" cy="129704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76"/>
          <p:cNvCxnSpPr>
            <a:cxnSpLocks/>
            <a:stCxn id="1177" idx="5"/>
            <a:endCxn id="1176" idx="1"/>
          </p:cNvCxnSpPr>
          <p:nvPr/>
        </p:nvCxnSpPr>
        <p:spPr>
          <a:xfrm>
            <a:off x="7286507" y="3284388"/>
            <a:ext cx="745366" cy="812297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3" name="Google Shape;1193;p76"/>
          <p:cNvCxnSpPr>
            <a:cxnSpLocks/>
            <a:stCxn id="1174" idx="5"/>
            <a:endCxn id="1175" idx="2"/>
          </p:cNvCxnSpPr>
          <p:nvPr/>
        </p:nvCxnSpPr>
        <p:spPr>
          <a:xfrm>
            <a:off x="4642256" y="3284388"/>
            <a:ext cx="965626" cy="935148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4" name="Google Shape;1194;p76"/>
          <p:cNvCxnSpPr/>
          <p:nvPr/>
        </p:nvCxnSpPr>
        <p:spPr>
          <a:xfrm flipH="1">
            <a:off x="6205890" y="3290811"/>
            <a:ext cx="657600" cy="972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5" name="Google Shape;1195;p76"/>
          <p:cNvCxnSpPr>
            <a:cxnSpLocks/>
            <a:stCxn id="1175" idx="6"/>
            <a:endCxn id="1176" idx="2"/>
          </p:cNvCxnSpPr>
          <p:nvPr/>
        </p:nvCxnSpPr>
        <p:spPr>
          <a:xfrm>
            <a:off x="6205882" y="4219536"/>
            <a:ext cx="1738416" cy="8649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6" name="Google Shape;1196;p76"/>
          <p:cNvCxnSpPr>
            <a:cxnSpLocks/>
            <a:stCxn id="1173" idx="6"/>
            <a:endCxn id="1175" idx="2"/>
          </p:cNvCxnSpPr>
          <p:nvPr/>
        </p:nvCxnSpPr>
        <p:spPr>
          <a:xfrm flipV="1">
            <a:off x="3974266" y="4219536"/>
            <a:ext cx="1633616" cy="86498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7" name="Google Shape;1197;p76"/>
          <p:cNvCxnSpPr>
            <a:cxnSpLocks/>
            <a:stCxn id="1175" idx="4"/>
            <a:endCxn id="1172" idx="0"/>
          </p:cNvCxnSpPr>
          <p:nvPr/>
        </p:nvCxnSpPr>
        <p:spPr>
          <a:xfrm>
            <a:off x="5906882" y="4515589"/>
            <a:ext cx="16" cy="1000765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8" name="Google Shape;1198;p76"/>
          <p:cNvSpPr txBox="1"/>
          <p:nvPr/>
        </p:nvSpPr>
        <p:spPr>
          <a:xfrm>
            <a:off x="1323984" y="1141712"/>
            <a:ext cx="9402169" cy="969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ru-RU" sz="2400" dirty="0">
                <a:latin typeface="Comfortaa" pitchFamily="2" charset="0"/>
                <a:ea typeface="Cambria"/>
                <a:cs typeface="Cambria"/>
                <a:sym typeface="Cambria"/>
              </a:rPr>
              <a:t>Стъпка 1. Избираме ребро с на-малко тегло. В случая това е реброто (b, c) с тегло 1. Маркираме го.</a:t>
            </a:r>
          </a:p>
        </p:txBody>
      </p:sp>
      <p:sp>
        <p:nvSpPr>
          <p:cNvPr id="20" name="Google Shape;1166;p75">
            <a:extLst>
              <a:ext uri="{FF2B5EF4-FFF2-40B4-BE49-F238E27FC236}">
                <a16:creationId xmlns:a16="http://schemas.microsoft.com/office/drawing/2014/main" id="{D124E5EE-AAC6-AC60-EC80-31F60BD29FDA}"/>
              </a:ext>
            </a:extLst>
          </p:cNvPr>
          <p:cNvSpPr txBox="1">
            <a:spLocks/>
          </p:cNvSpPr>
          <p:nvPr/>
        </p:nvSpPr>
        <p:spPr>
          <a:xfrm>
            <a:off x="1323984" y="412894"/>
            <a:ext cx="9889448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bg-BG" dirty="0">
                <a:latin typeface="Comfortaa" pitchFamily="2" charset="0"/>
              </a:rPr>
              <a:t>Алгоритъм на Крускал</a:t>
            </a:r>
            <a:r>
              <a:rPr lang="en-US" dirty="0">
                <a:latin typeface="Comfortaa" pitchFamily="2" charset="0"/>
              </a:rPr>
              <a:t> [3/8]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87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76"/>
          <p:cNvSpPr/>
          <p:nvPr/>
        </p:nvSpPr>
        <p:spPr>
          <a:xfrm>
            <a:off x="5607898" y="5516354"/>
            <a:ext cx="598000" cy="592105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3" name="Google Shape;1173;p76"/>
          <p:cNvSpPr/>
          <p:nvPr/>
        </p:nvSpPr>
        <p:spPr>
          <a:xfrm>
            <a:off x="3376298" y="4009989"/>
            <a:ext cx="597968" cy="592090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sz="24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4" name="Google Shape;1174;p76"/>
          <p:cNvSpPr/>
          <p:nvPr/>
        </p:nvSpPr>
        <p:spPr>
          <a:xfrm>
            <a:off x="4131831" y="2815392"/>
            <a:ext cx="598000" cy="549463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5" name="Google Shape;1175;p76"/>
          <p:cNvSpPr/>
          <p:nvPr/>
        </p:nvSpPr>
        <p:spPr>
          <a:xfrm>
            <a:off x="5607882" y="3923483"/>
            <a:ext cx="598000" cy="592106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6" name="Google Shape;1176;p76"/>
          <p:cNvSpPr/>
          <p:nvPr/>
        </p:nvSpPr>
        <p:spPr>
          <a:xfrm>
            <a:off x="7944298" y="4009973"/>
            <a:ext cx="598000" cy="592106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sz="24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7" name="Google Shape;1177;p76"/>
          <p:cNvSpPr/>
          <p:nvPr/>
        </p:nvSpPr>
        <p:spPr>
          <a:xfrm>
            <a:off x="6776082" y="2815392"/>
            <a:ext cx="598000" cy="549463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8" name="Google Shape;1178;p76"/>
          <p:cNvSpPr/>
          <p:nvPr/>
        </p:nvSpPr>
        <p:spPr>
          <a:xfrm>
            <a:off x="3429498" y="3364855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9" name="Google Shape;1179;p76"/>
          <p:cNvSpPr/>
          <p:nvPr/>
        </p:nvSpPr>
        <p:spPr>
          <a:xfrm>
            <a:off x="5125315" y="3364855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0" name="Google Shape;1180;p76"/>
          <p:cNvSpPr/>
          <p:nvPr/>
        </p:nvSpPr>
        <p:spPr>
          <a:xfrm>
            <a:off x="4131831" y="5192122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1" name="Google Shape;1181;p76"/>
          <p:cNvSpPr/>
          <p:nvPr/>
        </p:nvSpPr>
        <p:spPr>
          <a:xfrm>
            <a:off x="6678794" y="3657677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2" name="Google Shape;1182;p76"/>
          <p:cNvSpPr/>
          <p:nvPr/>
        </p:nvSpPr>
        <p:spPr>
          <a:xfrm>
            <a:off x="4298706" y="3766665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3" name="Google Shape;1183;p76"/>
          <p:cNvSpPr/>
          <p:nvPr/>
        </p:nvSpPr>
        <p:spPr>
          <a:xfrm>
            <a:off x="6688906" y="4382746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4" name="Google Shape;1184;p76"/>
          <p:cNvSpPr/>
          <p:nvPr/>
        </p:nvSpPr>
        <p:spPr>
          <a:xfrm>
            <a:off x="7374098" y="5097355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5" name="Google Shape;1185;p76"/>
          <p:cNvSpPr/>
          <p:nvPr/>
        </p:nvSpPr>
        <p:spPr>
          <a:xfrm>
            <a:off x="7814098" y="3292622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6" name="Google Shape;1186;p76"/>
          <p:cNvSpPr/>
          <p:nvPr/>
        </p:nvSpPr>
        <p:spPr>
          <a:xfrm>
            <a:off x="5587527" y="2643069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7" name="Google Shape;1187;p76"/>
          <p:cNvSpPr/>
          <p:nvPr/>
        </p:nvSpPr>
        <p:spPr>
          <a:xfrm>
            <a:off x="5367531" y="4839822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188" name="Google Shape;1188;p76"/>
          <p:cNvCxnSpPr>
            <a:cxnSpLocks/>
            <a:stCxn id="1174" idx="6"/>
            <a:endCxn id="1177" idx="2"/>
          </p:cNvCxnSpPr>
          <p:nvPr/>
        </p:nvCxnSpPr>
        <p:spPr>
          <a:xfrm>
            <a:off x="4729831" y="3090124"/>
            <a:ext cx="2046251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9" name="Google Shape;1189;p76"/>
          <p:cNvCxnSpPr>
            <a:cxnSpLocks/>
            <a:stCxn id="1174" idx="3"/>
            <a:endCxn id="1173" idx="7"/>
          </p:cNvCxnSpPr>
          <p:nvPr/>
        </p:nvCxnSpPr>
        <p:spPr>
          <a:xfrm flipH="1">
            <a:off x="3886696" y="3284388"/>
            <a:ext cx="332710" cy="812311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0" name="Google Shape;1190;p76"/>
          <p:cNvCxnSpPr>
            <a:cxnSpLocks/>
            <a:stCxn id="1173" idx="4"/>
            <a:endCxn id="1172" idx="2"/>
          </p:cNvCxnSpPr>
          <p:nvPr/>
        </p:nvCxnSpPr>
        <p:spPr>
          <a:xfrm>
            <a:off x="3675282" y="4602079"/>
            <a:ext cx="1932616" cy="1210328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76"/>
          <p:cNvCxnSpPr>
            <a:cxnSpLocks/>
            <a:stCxn id="1172" idx="6"/>
            <a:endCxn id="1176" idx="3"/>
          </p:cNvCxnSpPr>
          <p:nvPr/>
        </p:nvCxnSpPr>
        <p:spPr>
          <a:xfrm flipV="1">
            <a:off x="6205898" y="4515367"/>
            <a:ext cx="1825975" cy="129704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76"/>
          <p:cNvCxnSpPr>
            <a:cxnSpLocks/>
            <a:stCxn id="1177" idx="5"/>
            <a:endCxn id="1176" idx="1"/>
          </p:cNvCxnSpPr>
          <p:nvPr/>
        </p:nvCxnSpPr>
        <p:spPr>
          <a:xfrm>
            <a:off x="7286507" y="3284388"/>
            <a:ext cx="745366" cy="812297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3" name="Google Shape;1193;p76"/>
          <p:cNvCxnSpPr>
            <a:cxnSpLocks/>
            <a:stCxn id="1174" idx="5"/>
            <a:endCxn id="1175" idx="2"/>
          </p:cNvCxnSpPr>
          <p:nvPr/>
        </p:nvCxnSpPr>
        <p:spPr>
          <a:xfrm>
            <a:off x="4642256" y="3284388"/>
            <a:ext cx="965626" cy="935148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4" name="Google Shape;1194;p76"/>
          <p:cNvCxnSpPr/>
          <p:nvPr/>
        </p:nvCxnSpPr>
        <p:spPr>
          <a:xfrm flipH="1">
            <a:off x="6205890" y="3290811"/>
            <a:ext cx="657600" cy="972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5" name="Google Shape;1195;p76"/>
          <p:cNvCxnSpPr>
            <a:cxnSpLocks/>
            <a:stCxn id="1175" idx="6"/>
            <a:endCxn id="1176" idx="2"/>
          </p:cNvCxnSpPr>
          <p:nvPr/>
        </p:nvCxnSpPr>
        <p:spPr>
          <a:xfrm>
            <a:off x="6205882" y="4219536"/>
            <a:ext cx="1738416" cy="8649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6" name="Google Shape;1196;p76"/>
          <p:cNvCxnSpPr>
            <a:cxnSpLocks/>
            <a:stCxn id="1173" idx="6"/>
            <a:endCxn id="1175" idx="2"/>
          </p:cNvCxnSpPr>
          <p:nvPr/>
        </p:nvCxnSpPr>
        <p:spPr>
          <a:xfrm flipV="1">
            <a:off x="3974266" y="4219536"/>
            <a:ext cx="1633616" cy="86498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7" name="Google Shape;1197;p76"/>
          <p:cNvCxnSpPr>
            <a:cxnSpLocks/>
            <a:stCxn id="1175" idx="4"/>
            <a:endCxn id="1172" idx="0"/>
          </p:cNvCxnSpPr>
          <p:nvPr/>
        </p:nvCxnSpPr>
        <p:spPr>
          <a:xfrm>
            <a:off x="5906882" y="4515589"/>
            <a:ext cx="16" cy="1000765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8" name="Google Shape;1198;p76"/>
          <p:cNvSpPr txBox="1"/>
          <p:nvPr/>
        </p:nvSpPr>
        <p:spPr>
          <a:xfrm>
            <a:off x="1323984" y="1141712"/>
            <a:ext cx="9402169" cy="969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ru-RU" sz="2400" dirty="0">
                <a:latin typeface="Comfortaa" pitchFamily="2" charset="0"/>
                <a:ea typeface="Cambria"/>
                <a:cs typeface="Cambria"/>
                <a:sym typeface="Cambria"/>
              </a:rPr>
              <a:t>Стъпка 2. Избираме ребрата със следващото тегло, по-голямо от 1. Това е ребро (f,e) с тегло 2.</a:t>
            </a:r>
          </a:p>
          <a:p>
            <a:pPr>
              <a:lnSpc>
                <a:spcPct val="115000"/>
              </a:lnSpc>
            </a:pPr>
            <a:endParaRPr lang="ru-RU"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0" name="Google Shape;1166;p75">
            <a:extLst>
              <a:ext uri="{FF2B5EF4-FFF2-40B4-BE49-F238E27FC236}">
                <a16:creationId xmlns:a16="http://schemas.microsoft.com/office/drawing/2014/main" id="{D124E5EE-AAC6-AC60-EC80-31F60BD29FDA}"/>
              </a:ext>
            </a:extLst>
          </p:cNvPr>
          <p:cNvSpPr txBox="1">
            <a:spLocks/>
          </p:cNvSpPr>
          <p:nvPr/>
        </p:nvSpPr>
        <p:spPr>
          <a:xfrm>
            <a:off x="1323984" y="412894"/>
            <a:ext cx="9889448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bg-BG" dirty="0">
                <a:latin typeface="Comfortaa" pitchFamily="2" charset="0"/>
              </a:rPr>
              <a:t>Алгоритъм на Крускал</a:t>
            </a:r>
            <a:r>
              <a:rPr lang="en-US" dirty="0">
                <a:latin typeface="Comfortaa" pitchFamily="2" charset="0"/>
              </a:rPr>
              <a:t> [4/8]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7601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76"/>
          <p:cNvSpPr/>
          <p:nvPr/>
        </p:nvSpPr>
        <p:spPr>
          <a:xfrm>
            <a:off x="5607898" y="5516354"/>
            <a:ext cx="598000" cy="592105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3" name="Google Shape;1173;p76"/>
          <p:cNvSpPr/>
          <p:nvPr/>
        </p:nvSpPr>
        <p:spPr>
          <a:xfrm>
            <a:off x="3376298" y="4009989"/>
            <a:ext cx="597968" cy="59209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4" name="Google Shape;1174;p76"/>
          <p:cNvSpPr/>
          <p:nvPr/>
        </p:nvSpPr>
        <p:spPr>
          <a:xfrm>
            <a:off x="4131831" y="2815392"/>
            <a:ext cx="598000" cy="549463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5" name="Google Shape;1175;p76"/>
          <p:cNvSpPr/>
          <p:nvPr/>
        </p:nvSpPr>
        <p:spPr>
          <a:xfrm>
            <a:off x="5607882" y="3923483"/>
            <a:ext cx="598000" cy="592106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6" name="Google Shape;1176;p76"/>
          <p:cNvSpPr/>
          <p:nvPr/>
        </p:nvSpPr>
        <p:spPr>
          <a:xfrm>
            <a:off x="7944298" y="4009973"/>
            <a:ext cx="598000" cy="592106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sz="24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7" name="Google Shape;1177;p76"/>
          <p:cNvSpPr/>
          <p:nvPr/>
        </p:nvSpPr>
        <p:spPr>
          <a:xfrm>
            <a:off x="6776082" y="2815392"/>
            <a:ext cx="598000" cy="549463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8" name="Google Shape;1178;p76"/>
          <p:cNvSpPr/>
          <p:nvPr/>
        </p:nvSpPr>
        <p:spPr>
          <a:xfrm>
            <a:off x="3429498" y="3364855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9" name="Google Shape;1179;p76"/>
          <p:cNvSpPr/>
          <p:nvPr/>
        </p:nvSpPr>
        <p:spPr>
          <a:xfrm>
            <a:off x="5125315" y="3364855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0" name="Google Shape;1180;p76"/>
          <p:cNvSpPr/>
          <p:nvPr/>
        </p:nvSpPr>
        <p:spPr>
          <a:xfrm>
            <a:off x="4131831" y="5192122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1" name="Google Shape;1181;p76"/>
          <p:cNvSpPr/>
          <p:nvPr/>
        </p:nvSpPr>
        <p:spPr>
          <a:xfrm>
            <a:off x="6678794" y="3657677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2" name="Google Shape;1182;p76"/>
          <p:cNvSpPr/>
          <p:nvPr/>
        </p:nvSpPr>
        <p:spPr>
          <a:xfrm>
            <a:off x="4298706" y="3766665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3" name="Google Shape;1183;p76"/>
          <p:cNvSpPr/>
          <p:nvPr/>
        </p:nvSpPr>
        <p:spPr>
          <a:xfrm>
            <a:off x="6688906" y="4382746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4" name="Google Shape;1184;p76"/>
          <p:cNvSpPr/>
          <p:nvPr/>
        </p:nvSpPr>
        <p:spPr>
          <a:xfrm>
            <a:off x="7374098" y="5097355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5" name="Google Shape;1185;p76"/>
          <p:cNvSpPr/>
          <p:nvPr/>
        </p:nvSpPr>
        <p:spPr>
          <a:xfrm>
            <a:off x="7814098" y="3292622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6" name="Google Shape;1186;p76"/>
          <p:cNvSpPr/>
          <p:nvPr/>
        </p:nvSpPr>
        <p:spPr>
          <a:xfrm>
            <a:off x="5587527" y="2643069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7" name="Google Shape;1187;p76"/>
          <p:cNvSpPr/>
          <p:nvPr/>
        </p:nvSpPr>
        <p:spPr>
          <a:xfrm>
            <a:off x="5367531" y="4839822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188" name="Google Shape;1188;p76"/>
          <p:cNvCxnSpPr>
            <a:cxnSpLocks/>
            <a:stCxn id="1174" idx="6"/>
            <a:endCxn id="1177" idx="2"/>
          </p:cNvCxnSpPr>
          <p:nvPr/>
        </p:nvCxnSpPr>
        <p:spPr>
          <a:xfrm>
            <a:off x="4729831" y="3090124"/>
            <a:ext cx="2046251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9" name="Google Shape;1189;p76"/>
          <p:cNvCxnSpPr>
            <a:cxnSpLocks/>
            <a:stCxn id="1174" idx="3"/>
            <a:endCxn id="1173" idx="7"/>
          </p:cNvCxnSpPr>
          <p:nvPr/>
        </p:nvCxnSpPr>
        <p:spPr>
          <a:xfrm flipH="1">
            <a:off x="3886696" y="3284388"/>
            <a:ext cx="332710" cy="812311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0" name="Google Shape;1190;p76"/>
          <p:cNvCxnSpPr>
            <a:cxnSpLocks/>
            <a:stCxn id="1173" idx="4"/>
            <a:endCxn id="1172" idx="2"/>
          </p:cNvCxnSpPr>
          <p:nvPr/>
        </p:nvCxnSpPr>
        <p:spPr>
          <a:xfrm>
            <a:off x="3675282" y="4602079"/>
            <a:ext cx="1932616" cy="1210328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76"/>
          <p:cNvCxnSpPr>
            <a:cxnSpLocks/>
            <a:stCxn id="1172" idx="6"/>
            <a:endCxn id="1176" idx="3"/>
          </p:cNvCxnSpPr>
          <p:nvPr/>
        </p:nvCxnSpPr>
        <p:spPr>
          <a:xfrm flipV="1">
            <a:off x="6205898" y="4515367"/>
            <a:ext cx="1825975" cy="129704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76"/>
          <p:cNvCxnSpPr>
            <a:cxnSpLocks/>
            <a:stCxn id="1177" idx="5"/>
            <a:endCxn id="1176" idx="1"/>
          </p:cNvCxnSpPr>
          <p:nvPr/>
        </p:nvCxnSpPr>
        <p:spPr>
          <a:xfrm>
            <a:off x="7286507" y="3284388"/>
            <a:ext cx="745366" cy="812297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3" name="Google Shape;1193;p76"/>
          <p:cNvCxnSpPr>
            <a:cxnSpLocks/>
            <a:stCxn id="1174" idx="5"/>
            <a:endCxn id="1175" idx="2"/>
          </p:cNvCxnSpPr>
          <p:nvPr/>
        </p:nvCxnSpPr>
        <p:spPr>
          <a:xfrm>
            <a:off x="4642256" y="3284388"/>
            <a:ext cx="965626" cy="935148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4" name="Google Shape;1194;p76"/>
          <p:cNvCxnSpPr/>
          <p:nvPr/>
        </p:nvCxnSpPr>
        <p:spPr>
          <a:xfrm flipH="1">
            <a:off x="6205890" y="3290811"/>
            <a:ext cx="657600" cy="972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5" name="Google Shape;1195;p76"/>
          <p:cNvCxnSpPr>
            <a:cxnSpLocks/>
            <a:stCxn id="1175" idx="6"/>
            <a:endCxn id="1176" idx="2"/>
          </p:cNvCxnSpPr>
          <p:nvPr/>
        </p:nvCxnSpPr>
        <p:spPr>
          <a:xfrm>
            <a:off x="6205882" y="4219536"/>
            <a:ext cx="1738416" cy="8649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6" name="Google Shape;1196;p76"/>
          <p:cNvCxnSpPr>
            <a:cxnSpLocks/>
            <a:stCxn id="1173" idx="6"/>
            <a:endCxn id="1175" idx="2"/>
          </p:cNvCxnSpPr>
          <p:nvPr/>
        </p:nvCxnSpPr>
        <p:spPr>
          <a:xfrm flipV="1">
            <a:off x="3974266" y="4219536"/>
            <a:ext cx="1633616" cy="86498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7" name="Google Shape;1197;p76"/>
          <p:cNvCxnSpPr>
            <a:cxnSpLocks/>
            <a:stCxn id="1175" idx="4"/>
            <a:endCxn id="1172" idx="0"/>
          </p:cNvCxnSpPr>
          <p:nvPr/>
        </p:nvCxnSpPr>
        <p:spPr>
          <a:xfrm>
            <a:off x="5906882" y="4515589"/>
            <a:ext cx="16" cy="1000765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8" name="Google Shape;1198;p76"/>
          <p:cNvSpPr txBox="1"/>
          <p:nvPr/>
        </p:nvSpPr>
        <p:spPr>
          <a:xfrm>
            <a:off x="1323984" y="1141712"/>
            <a:ext cx="9402169" cy="969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ru-RU" sz="2400" dirty="0">
                <a:latin typeface="Comfortaa" pitchFamily="2" charset="0"/>
                <a:ea typeface="Cambria"/>
                <a:cs typeface="Cambria"/>
                <a:sym typeface="Cambria"/>
              </a:rPr>
              <a:t>Стъпка 3. Избираме ребрата със следващото тегло, по-голямо от 2. Това е ребро (a,b) с тегло 3.</a:t>
            </a:r>
          </a:p>
          <a:p>
            <a:pPr>
              <a:lnSpc>
                <a:spcPct val="115000"/>
              </a:lnSpc>
            </a:pPr>
            <a:endParaRPr lang="ru-RU"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0" name="Google Shape;1166;p75">
            <a:extLst>
              <a:ext uri="{FF2B5EF4-FFF2-40B4-BE49-F238E27FC236}">
                <a16:creationId xmlns:a16="http://schemas.microsoft.com/office/drawing/2014/main" id="{D124E5EE-AAC6-AC60-EC80-31F60BD29FDA}"/>
              </a:ext>
            </a:extLst>
          </p:cNvPr>
          <p:cNvSpPr txBox="1">
            <a:spLocks/>
          </p:cNvSpPr>
          <p:nvPr/>
        </p:nvSpPr>
        <p:spPr>
          <a:xfrm>
            <a:off x="1323984" y="412894"/>
            <a:ext cx="9889448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bg-BG" dirty="0">
                <a:latin typeface="Comfortaa" pitchFamily="2" charset="0"/>
              </a:rPr>
              <a:t>Алгоритъм на Крускал</a:t>
            </a:r>
            <a:r>
              <a:rPr lang="en-US" dirty="0">
                <a:latin typeface="Comfortaa" pitchFamily="2" charset="0"/>
              </a:rPr>
              <a:t> [5/8]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7250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76"/>
          <p:cNvSpPr/>
          <p:nvPr/>
        </p:nvSpPr>
        <p:spPr>
          <a:xfrm>
            <a:off x="5607898" y="5516354"/>
            <a:ext cx="598000" cy="592105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3" name="Google Shape;1173;p76"/>
          <p:cNvSpPr/>
          <p:nvPr/>
        </p:nvSpPr>
        <p:spPr>
          <a:xfrm>
            <a:off x="3376298" y="4009989"/>
            <a:ext cx="597968" cy="59209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4" name="Google Shape;1174;p76"/>
          <p:cNvSpPr/>
          <p:nvPr/>
        </p:nvSpPr>
        <p:spPr>
          <a:xfrm>
            <a:off x="4131831" y="2815392"/>
            <a:ext cx="598000" cy="549463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5" name="Google Shape;1175;p76"/>
          <p:cNvSpPr/>
          <p:nvPr/>
        </p:nvSpPr>
        <p:spPr>
          <a:xfrm>
            <a:off x="5607882" y="3923483"/>
            <a:ext cx="598000" cy="592106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6" name="Google Shape;1176;p76"/>
          <p:cNvSpPr/>
          <p:nvPr/>
        </p:nvSpPr>
        <p:spPr>
          <a:xfrm>
            <a:off x="7944298" y="4009973"/>
            <a:ext cx="598000" cy="592106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sz="24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7" name="Google Shape;1177;p76"/>
          <p:cNvSpPr/>
          <p:nvPr/>
        </p:nvSpPr>
        <p:spPr>
          <a:xfrm>
            <a:off x="6776082" y="2815392"/>
            <a:ext cx="598000" cy="549463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8" name="Google Shape;1178;p76"/>
          <p:cNvSpPr/>
          <p:nvPr/>
        </p:nvSpPr>
        <p:spPr>
          <a:xfrm>
            <a:off x="3429498" y="3364855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9" name="Google Shape;1179;p76"/>
          <p:cNvSpPr/>
          <p:nvPr/>
        </p:nvSpPr>
        <p:spPr>
          <a:xfrm>
            <a:off x="5125315" y="3364855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0" name="Google Shape;1180;p76"/>
          <p:cNvSpPr/>
          <p:nvPr/>
        </p:nvSpPr>
        <p:spPr>
          <a:xfrm>
            <a:off x="4131831" y="5192122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1" name="Google Shape;1181;p76"/>
          <p:cNvSpPr/>
          <p:nvPr/>
        </p:nvSpPr>
        <p:spPr>
          <a:xfrm>
            <a:off x="6678794" y="3657677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2" name="Google Shape;1182;p76"/>
          <p:cNvSpPr/>
          <p:nvPr/>
        </p:nvSpPr>
        <p:spPr>
          <a:xfrm>
            <a:off x="4298706" y="3766665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3" name="Google Shape;1183;p76"/>
          <p:cNvSpPr/>
          <p:nvPr/>
        </p:nvSpPr>
        <p:spPr>
          <a:xfrm>
            <a:off x="6688906" y="4382746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4" name="Google Shape;1184;p76"/>
          <p:cNvSpPr/>
          <p:nvPr/>
        </p:nvSpPr>
        <p:spPr>
          <a:xfrm>
            <a:off x="7374098" y="5097355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5" name="Google Shape;1185;p76"/>
          <p:cNvSpPr/>
          <p:nvPr/>
        </p:nvSpPr>
        <p:spPr>
          <a:xfrm>
            <a:off x="7814098" y="3292622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6" name="Google Shape;1186;p76"/>
          <p:cNvSpPr/>
          <p:nvPr/>
        </p:nvSpPr>
        <p:spPr>
          <a:xfrm>
            <a:off x="5587527" y="2643069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7" name="Google Shape;1187;p76"/>
          <p:cNvSpPr/>
          <p:nvPr/>
        </p:nvSpPr>
        <p:spPr>
          <a:xfrm>
            <a:off x="5367531" y="4839822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188" name="Google Shape;1188;p76"/>
          <p:cNvCxnSpPr>
            <a:cxnSpLocks/>
            <a:stCxn id="1174" idx="6"/>
            <a:endCxn id="1177" idx="2"/>
          </p:cNvCxnSpPr>
          <p:nvPr/>
        </p:nvCxnSpPr>
        <p:spPr>
          <a:xfrm>
            <a:off x="4729831" y="3090124"/>
            <a:ext cx="2046251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9" name="Google Shape;1189;p76"/>
          <p:cNvCxnSpPr>
            <a:cxnSpLocks/>
            <a:stCxn id="1174" idx="3"/>
            <a:endCxn id="1173" idx="7"/>
          </p:cNvCxnSpPr>
          <p:nvPr/>
        </p:nvCxnSpPr>
        <p:spPr>
          <a:xfrm flipH="1">
            <a:off x="3886696" y="3284388"/>
            <a:ext cx="332710" cy="812311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0" name="Google Shape;1190;p76"/>
          <p:cNvCxnSpPr>
            <a:cxnSpLocks/>
            <a:stCxn id="1173" idx="4"/>
            <a:endCxn id="1172" idx="2"/>
          </p:cNvCxnSpPr>
          <p:nvPr/>
        </p:nvCxnSpPr>
        <p:spPr>
          <a:xfrm>
            <a:off x="3675282" y="4602079"/>
            <a:ext cx="1932616" cy="1210328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76"/>
          <p:cNvCxnSpPr>
            <a:cxnSpLocks/>
            <a:stCxn id="1172" idx="6"/>
            <a:endCxn id="1176" idx="3"/>
          </p:cNvCxnSpPr>
          <p:nvPr/>
        </p:nvCxnSpPr>
        <p:spPr>
          <a:xfrm flipV="1">
            <a:off x="6205898" y="4515367"/>
            <a:ext cx="1825975" cy="129704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76"/>
          <p:cNvCxnSpPr>
            <a:cxnSpLocks/>
            <a:stCxn id="1177" idx="5"/>
            <a:endCxn id="1176" idx="1"/>
          </p:cNvCxnSpPr>
          <p:nvPr/>
        </p:nvCxnSpPr>
        <p:spPr>
          <a:xfrm>
            <a:off x="7286507" y="3284388"/>
            <a:ext cx="745366" cy="812297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3" name="Google Shape;1193;p76"/>
          <p:cNvCxnSpPr>
            <a:cxnSpLocks/>
            <a:stCxn id="1174" idx="5"/>
            <a:endCxn id="1175" idx="2"/>
          </p:cNvCxnSpPr>
          <p:nvPr/>
        </p:nvCxnSpPr>
        <p:spPr>
          <a:xfrm>
            <a:off x="4642256" y="3284388"/>
            <a:ext cx="965626" cy="935148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4" name="Google Shape;1194;p76"/>
          <p:cNvCxnSpPr/>
          <p:nvPr/>
        </p:nvCxnSpPr>
        <p:spPr>
          <a:xfrm flipH="1">
            <a:off x="6205890" y="3290811"/>
            <a:ext cx="657600" cy="972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5" name="Google Shape;1195;p76"/>
          <p:cNvCxnSpPr>
            <a:cxnSpLocks/>
            <a:stCxn id="1175" idx="6"/>
            <a:endCxn id="1176" idx="2"/>
          </p:cNvCxnSpPr>
          <p:nvPr/>
        </p:nvCxnSpPr>
        <p:spPr>
          <a:xfrm>
            <a:off x="6205882" y="4219536"/>
            <a:ext cx="1738416" cy="8649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6" name="Google Shape;1196;p76"/>
          <p:cNvCxnSpPr>
            <a:cxnSpLocks/>
            <a:stCxn id="1173" idx="6"/>
            <a:endCxn id="1175" idx="2"/>
          </p:cNvCxnSpPr>
          <p:nvPr/>
        </p:nvCxnSpPr>
        <p:spPr>
          <a:xfrm flipV="1">
            <a:off x="3974266" y="4219536"/>
            <a:ext cx="1633616" cy="86498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7" name="Google Shape;1197;p76"/>
          <p:cNvCxnSpPr>
            <a:cxnSpLocks/>
            <a:stCxn id="1175" idx="4"/>
            <a:endCxn id="1172" idx="0"/>
          </p:cNvCxnSpPr>
          <p:nvPr/>
        </p:nvCxnSpPr>
        <p:spPr>
          <a:xfrm>
            <a:off x="5906882" y="4515589"/>
            <a:ext cx="16" cy="1000765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8" name="Google Shape;1198;p76"/>
          <p:cNvSpPr txBox="1"/>
          <p:nvPr/>
        </p:nvSpPr>
        <p:spPr>
          <a:xfrm>
            <a:off x="1323984" y="1117397"/>
            <a:ext cx="9561095" cy="10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ru-RU" dirty="0">
                <a:latin typeface="Comfortaa" pitchFamily="2" charset="0"/>
                <a:ea typeface="Cambria"/>
                <a:cs typeface="Cambria"/>
                <a:sym typeface="Cambria"/>
              </a:rPr>
              <a:t>Стъпка 4. Избираме ребрата със следващото тегло, по-голямо от 3. Това е ребрата (b, f) и (c, f) с тегло 4. Търсим ацикличен подграф с |V|-1 ребра, сумата от ребрата на който е минимална . Това е реброто (b, f).</a:t>
            </a:r>
          </a:p>
          <a:p>
            <a:pPr>
              <a:lnSpc>
                <a:spcPct val="115000"/>
              </a:lnSpc>
            </a:pPr>
            <a:endParaRPr lang="ru-RU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0" name="Google Shape;1166;p75">
            <a:extLst>
              <a:ext uri="{FF2B5EF4-FFF2-40B4-BE49-F238E27FC236}">
                <a16:creationId xmlns:a16="http://schemas.microsoft.com/office/drawing/2014/main" id="{D124E5EE-AAC6-AC60-EC80-31F60BD29FDA}"/>
              </a:ext>
            </a:extLst>
          </p:cNvPr>
          <p:cNvSpPr txBox="1">
            <a:spLocks/>
          </p:cNvSpPr>
          <p:nvPr/>
        </p:nvSpPr>
        <p:spPr>
          <a:xfrm>
            <a:off x="1323984" y="412894"/>
            <a:ext cx="9889448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bg-BG" dirty="0">
                <a:latin typeface="Comfortaa" pitchFamily="2" charset="0"/>
              </a:rPr>
              <a:t>Алгоритъм на Крускал</a:t>
            </a:r>
            <a:r>
              <a:rPr lang="en-US" dirty="0">
                <a:latin typeface="Comfortaa" pitchFamily="2" charset="0"/>
              </a:rPr>
              <a:t> [6/8]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584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76"/>
          <p:cNvSpPr/>
          <p:nvPr/>
        </p:nvSpPr>
        <p:spPr>
          <a:xfrm>
            <a:off x="5607898" y="5516354"/>
            <a:ext cx="598000" cy="592105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3" name="Google Shape;1173;p76"/>
          <p:cNvSpPr/>
          <p:nvPr/>
        </p:nvSpPr>
        <p:spPr>
          <a:xfrm>
            <a:off x="3376298" y="4009989"/>
            <a:ext cx="597968" cy="59209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4" name="Google Shape;1174;p76"/>
          <p:cNvSpPr/>
          <p:nvPr/>
        </p:nvSpPr>
        <p:spPr>
          <a:xfrm>
            <a:off x="4131831" y="2815392"/>
            <a:ext cx="598000" cy="549463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5" name="Google Shape;1175;p76"/>
          <p:cNvSpPr/>
          <p:nvPr/>
        </p:nvSpPr>
        <p:spPr>
          <a:xfrm>
            <a:off x="5607882" y="3923483"/>
            <a:ext cx="598000" cy="592106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6" name="Google Shape;1176;p76"/>
          <p:cNvSpPr/>
          <p:nvPr/>
        </p:nvSpPr>
        <p:spPr>
          <a:xfrm>
            <a:off x="7944298" y="4009973"/>
            <a:ext cx="598000" cy="592106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7" name="Google Shape;1177;p76"/>
          <p:cNvSpPr/>
          <p:nvPr/>
        </p:nvSpPr>
        <p:spPr>
          <a:xfrm>
            <a:off x="6776082" y="2815392"/>
            <a:ext cx="598000" cy="549463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8" name="Google Shape;1178;p76"/>
          <p:cNvSpPr/>
          <p:nvPr/>
        </p:nvSpPr>
        <p:spPr>
          <a:xfrm>
            <a:off x="3429498" y="3364855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9" name="Google Shape;1179;p76"/>
          <p:cNvSpPr/>
          <p:nvPr/>
        </p:nvSpPr>
        <p:spPr>
          <a:xfrm>
            <a:off x="5125315" y="3364855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0" name="Google Shape;1180;p76"/>
          <p:cNvSpPr/>
          <p:nvPr/>
        </p:nvSpPr>
        <p:spPr>
          <a:xfrm>
            <a:off x="4131831" y="5192122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1" name="Google Shape;1181;p76"/>
          <p:cNvSpPr/>
          <p:nvPr/>
        </p:nvSpPr>
        <p:spPr>
          <a:xfrm>
            <a:off x="6678794" y="3657677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2" name="Google Shape;1182;p76"/>
          <p:cNvSpPr/>
          <p:nvPr/>
        </p:nvSpPr>
        <p:spPr>
          <a:xfrm>
            <a:off x="4298706" y="3766665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3" name="Google Shape;1183;p76"/>
          <p:cNvSpPr/>
          <p:nvPr/>
        </p:nvSpPr>
        <p:spPr>
          <a:xfrm>
            <a:off x="6688906" y="4382746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4" name="Google Shape;1184;p76"/>
          <p:cNvSpPr/>
          <p:nvPr/>
        </p:nvSpPr>
        <p:spPr>
          <a:xfrm>
            <a:off x="7374098" y="5097355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5" name="Google Shape;1185;p76"/>
          <p:cNvSpPr/>
          <p:nvPr/>
        </p:nvSpPr>
        <p:spPr>
          <a:xfrm>
            <a:off x="7814098" y="3292622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6" name="Google Shape;1186;p76"/>
          <p:cNvSpPr/>
          <p:nvPr/>
        </p:nvSpPr>
        <p:spPr>
          <a:xfrm>
            <a:off x="5587527" y="2643069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7" name="Google Shape;1187;p76"/>
          <p:cNvSpPr/>
          <p:nvPr/>
        </p:nvSpPr>
        <p:spPr>
          <a:xfrm>
            <a:off x="5367531" y="4839822"/>
            <a:ext cx="439992" cy="352296"/>
          </a:xfrm>
          <a:prstGeom prst="flowChartTerminator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188" name="Google Shape;1188;p76"/>
          <p:cNvCxnSpPr>
            <a:cxnSpLocks/>
            <a:stCxn id="1174" idx="6"/>
            <a:endCxn id="1177" idx="2"/>
          </p:cNvCxnSpPr>
          <p:nvPr/>
        </p:nvCxnSpPr>
        <p:spPr>
          <a:xfrm>
            <a:off x="4729831" y="3090124"/>
            <a:ext cx="2046251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9" name="Google Shape;1189;p76"/>
          <p:cNvCxnSpPr>
            <a:cxnSpLocks/>
            <a:stCxn id="1174" idx="3"/>
            <a:endCxn id="1173" idx="7"/>
          </p:cNvCxnSpPr>
          <p:nvPr/>
        </p:nvCxnSpPr>
        <p:spPr>
          <a:xfrm flipH="1">
            <a:off x="3886696" y="3284388"/>
            <a:ext cx="332710" cy="812311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0" name="Google Shape;1190;p76"/>
          <p:cNvCxnSpPr>
            <a:cxnSpLocks/>
            <a:stCxn id="1173" idx="4"/>
            <a:endCxn id="1172" idx="2"/>
          </p:cNvCxnSpPr>
          <p:nvPr/>
        </p:nvCxnSpPr>
        <p:spPr>
          <a:xfrm>
            <a:off x="3675282" y="4602079"/>
            <a:ext cx="1932616" cy="1210328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76"/>
          <p:cNvCxnSpPr>
            <a:cxnSpLocks/>
            <a:stCxn id="1172" idx="6"/>
            <a:endCxn id="1176" idx="3"/>
          </p:cNvCxnSpPr>
          <p:nvPr/>
        </p:nvCxnSpPr>
        <p:spPr>
          <a:xfrm flipV="1">
            <a:off x="6205898" y="4515367"/>
            <a:ext cx="1825975" cy="129704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76"/>
          <p:cNvCxnSpPr>
            <a:cxnSpLocks/>
            <a:stCxn id="1177" idx="5"/>
            <a:endCxn id="1176" idx="1"/>
          </p:cNvCxnSpPr>
          <p:nvPr/>
        </p:nvCxnSpPr>
        <p:spPr>
          <a:xfrm>
            <a:off x="7286507" y="3284388"/>
            <a:ext cx="745366" cy="812297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3" name="Google Shape;1193;p76"/>
          <p:cNvCxnSpPr>
            <a:cxnSpLocks/>
            <a:stCxn id="1174" idx="5"/>
            <a:endCxn id="1175" idx="2"/>
          </p:cNvCxnSpPr>
          <p:nvPr/>
        </p:nvCxnSpPr>
        <p:spPr>
          <a:xfrm>
            <a:off x="4642256" y="3284388"/>
            <a:ext cx="965626" cy="935148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4" name="Google Shape;1194;p76"/>
          <p:cNvCxnSpPr/>
          <p:nvPr/>
        </p:nvCxnSpPr>
        <p:spPr>
          <a:xfrm flipH="1">
            <a:off x="6205890" y="3290811"/>
            <a:ext cx="657600" cy="972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5" name="Google Shape;1195;p76"/>
          <p:cNvCxnSpPr>
            <a:cxnSpLocks/>
            <a:stCxn id="1175" idx="6"/>
            <a:endCxn id="1176" idx="2"/>
          </p:cNvCxnSpPr>
          <p:nvPr/>
        </p:nvCxnSpPr>
        <p:spPr>
          <a:xfrm>
            <a:off x="6205882" y="4219536"/>
            <a:ext cx="1738416" cy="8649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6" name="Google Shape;1196;p76"/>
          <p:cNvCxnSpPr>
            <a:cxnSpLocks/>
            <a:stCxn id="1173" idx="6"/>
            <a:endCxn id="1175" idx="2"/>
          </p:cNvCxnSpPr>
          <p:nvPr/>
        </p:nvCxnSpPr>
        <p:spPr>
          <a:xfrm flipV="1">
            <a:off x="3974266" y="4219536"/>
            <a:ext cx="1633616" cy="86498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7" name="Google Shape;1197;p76"/>
          <p:cNvCxnSpPr>
            <a:cxnSpLocks/>
            <a:stCxn id="1175" idx="4"/>
            <a:endCxn id="1172" idx="0"/>
          </p:cNvCxnSpPr>
          <p:nvPr/>
        </p:nvCxnSpPr>
        <p:spPr>
          <a:xfrm>
            <a:off x="5906882" y="4515589"/>
            <a:ext cx="16" cy="1000765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8" name="Google Shape;1198;p76"/>
          <p:cNvSpPr txBox="1"/>
          <p:nvPr/>
        </p:nvSpPr>
        <p:spPr>
          <a:xfrm>
            <a:off x="1323984" y="1117397"/>
            <a:ext cx="9561095" cy="10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ru-RU" dirty="0">
                <a:latin typeface="Comfortaa" pitchFamily="2" charset="0"/>
                <a:ea typeface="Cambria"/>
                <a:cs typeface="Cambria"/>
                <a:sym typeface="Cambria"/>
              </a:rPr>
              <a:t>Стъпка 5. Избираме ребрата със следващото тегло, по-голямо от 4. Това са  ребрата (a, f) и (d f) с тегло 5. Търсим ацикличен подграф с |V|-1 ребра, сумата от ребрата на който е минимална . Това е реброто (d, f).</a:t>
            </a:r>
          </a:p>
          <a:p>
            <a:pPr>
              <a:lnSpc>
                <a:spcPct val="115000"/>
              </a:lnSpc>
            </a:pPr>
            <a:endParaRPr lang="ru-RU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0" name="Google Shape;1166;p75">
            <a:extLst>
              <a:ext uri="{FF2B5EF4-FFF2-40B4-BE49-F238E27FC236}">
                <a16:creationId xmlns:a16="http://schemas.microsoft.com/office/drawing/2014/main" id="{D124E5EE-AAC6-AC60-EC80-31F60BD29FDA}"/>
              </a:ext>
            </a:extLst>
          </p:cNvPr>
          <p:cNvSpPr txBox="1">
            <a:spLocks/>
          </p:cNvSpPr>
          <p:nvPr/>
        </p:nvSpPr>
        <p:spPr>
          <a:xfrm>
            <a:off x="1323984" y="412894"/>
            <a:ext cx="9889448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bg-BG" dirty="0">
                <a:latin typeface="Comfortaa" pitchFamily="2" charset="0"/>
              </a:rPr>
              <a:t>Алгоритъм на Крускал</a:t>
            </a:r>
            <a:r>
              <a:rPr lang="en-US" dirty="0">
                <a:latin typeface="Comfortaa" pitchFamily="2" charset="0"/>
              </a:rPr>
              <a:t> [7/8]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9710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76"/>
          <p:cNvSpPr/>
          <p:nvPr/>
        </p:nvSpPr>
        <p:spPr>
          <a:xfrm>
            <a:off x="5607898" y="5516354"/>
            <a:ext cx="598000" cy="592105"/>
          </a:xfrm>
          <a:prstGeom prst="ellipse">
            <a:avLst/>
          </a:pr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3" name="Google Shape;1173;p76"/>
          <p:cNvSpPr/>
          <p:nvPr/>
        </p:nvSpPr>
        <p:spPr>
          <a:xfrm>
            <a:off x="3376298" y="4009989"/>
            <a:ext cx="597968" cy="592090"/>
          </a:xfrm>
          <a:prstGeom prst="ellipse">
            <a:avLst/>
          </a:pr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4" name="Google Shape;1174;p76"/>
          <p:cNvSpPr/>
          <p:nvPr/>
        </p:nvSpPr>
        <p:spPr>
          <a:xfrm>
            <a:off x="4131831" y="2815392"/>
            <a:ext cx="598000" cy="549463"/>
          </a:xfrm>
          <a:prstGeom prst="ellipse">
            <a:avLst/>
          </a:pr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5" name="Google Shape;1175;p76"/>
          <p:cNvSpPr/>
          <p:nvPr/>
        </p:nvSpPr>
        <p:spPr>
          <a:xfrm>
            <a:off x="5607882" y="3923483"/>
            <a:ext cx="598000" cy="592106"/>
          </a:xfrm>
          <a:prstGeom prst="ellipse">
            <a:avLst/>
          </a:pr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6" name="Google Shape;1176;p76"/>
          <p:cNvSpPr/>
          <p:nvPr/>
        </p:nvSpPr>
        <p:spPr>
          <a:xfrm>
            <a:off x="7944298" y="4009973"/>
            <a:ext cx="598000" cy="592106"/>
          </a:xfrm>
          <a:prstGeom prst="ellipse">
            <a:avLst/>
          </a:pr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7" name="Google Shape;1177;p76"/>
          <p:cNvSpPr/>
          <p:nvPr/>
        </p:nvSpPr>
        <p:spPr>
          <a:xfrm>
            <a:off x="6776082" y="2815392"/>
            <a:ext cx="598000" cy="549463"/>
          </a:xfrm>
          <a:prstGeom prst="ellipse">
            <a:avLst/>
          </a:pr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8" name="Google Shape;1178;p76"/>
          <p:cNvSpPr/>
          <p:nvPr/>
        </p:nvSpPr>
        <p:spPr>
          <a:xfrm>
            <a:off x="3429498" y="3364855"/>
            <a:ext cx="439992" cy="352296"/>
          </a:xfrm>
          <a:prstGeom prst="flowChartTerminator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9" name="Google Shape;1179;p76"/>
          <p:cNvSpPr/>
          <p:nvPr/>
        </p:nvSpPr>
        <p:spPr>
          <a:xfrm>
            <a:off x="5125315" y="3364855"/>
            <a:ext cx="439992" cy="352296"/>
          </a:xfrm>
          <a:prstGeom prst="flowChartTerminator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3" name="Google Shape;1183;p76"/>
          <p:cNvSpPr/>
          <p:nvPr/>
        </p:nvSpPr>
        <p:spPr>
          <a:xfrm>
            <a:off x="6688906" y="4382746"/>
            <a:ext cx="439992" cy="352296"/>
          </a:xfrm>
          <a:prstGeom prst="flowChartTerminator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6" name="Google Shape;1186;p76"/>
          <p:cNvSpPr/>
          <p:nvPr/>
        </p:nvSpPr>
        <p:spPr>
          <a:xfrm>
            <a:off x="5587527" y="2643069"/>
            <a:ext cx="439992" cy="352296"/>
          </a:xfrm>
          <a:prstGeom prst="flowChartTerminator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7" name="Google Shape;1187;p76"/>
          <p:cNvSpPr/>
          <p:nvPr/>
        </p:nvSpPr>
        <p:spPr>
          <a:xfrm>
            <a:off x="5367531" y="4839822"/>
            <a:ext cx="439992" cy="352296"/>
          </a:xfrm>
          <a:prstGeom prst="flowChartTerminator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188" name="Google Shape;1188;p76"/>
          <p:cNvCxnSpPr>
            <a:cxnSpLocks/>
            <a:stCxn id="1174" idx="6"/>
            <a:endCxn id="1177" idx="2"/>
          </p:cNvCxnSpPr>
          <p:nvPr/>
        </p:nvCxnSpPr>
        <p:spPr>
          <a:xfrm>
            <a:off x="4729831" y="3090124"/>
            <a:ext cx="2046251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9" name="Google Shape;1189;p76"/>
          <p:cNvCxnSpPr>
            <a:cxnSpLocks/>
            <a:stCxn id="1174" idx="3"/>
            <a:endCxn id="1173" idx="7"/>
          </p:cNvCxnSpPr>
          <p:nvPr/>
        </p:nvCxnSpPr>
        <p:spPr>
          <a:xfrm flipH="1">
            <a:off x="3886696" y="3284388"/>
            <a:ext cx="332710" cy="812311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3" name="Google Shape;1193;p76"/>
          <p:cNvCxnSpPr>
            <a:cxnSpLocks/>
            <a:stCxn id="1174" idx="5"/>
            <a:endCxn id="1175" idx="2"/>
          </p:cNvCxnSpPr>
          <p:nvPr/>
        </p:nvCxnSpPr>
        <p:spPr>
          <a:xfrm>
            <a:off x="4642256" y="3284388"/>
            <a:ext cx="965626" cy="935148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5" name="Google Shape;1195;p76"/>
          <p:cNvCxnSpPr>
            <a:cxnSpLocks/>
            <a:stCxn id="1175" idx="6"/>
            <a:endCxn id="1176" idx="2"/>
          </p:cNvCxnSpPr>
          <p:nvPr/>
        </p:nvCxnSpPr>
        <p:spPr>
          <a:xfrm>
            <a:off x="6205882" y="4219536"/>
            <a:ext cx="1738416" cy="8649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7" name="Google Shape;1197;p76"/>
          <p:cNvCxnSpPr>
            <a:cxnSpLocks/>
            <a:stCxn id="1175" idx="4"/>
            <a:endCxn id="1172" idx="0"/>
          </p:cNvCxnSpPr>
          <p:nvPr/>
        </p:nvCxnSpPr>
        <p:spPr>
          <a:xfrm>
            <a:off x="5906882" y="4515589"/>
            <a:ext cx="16" cy="1000765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8" name="Google Shape;1198;p76"/>
          <p:cNvSpPr txBox="1"/>
          <p:nvPr/>
        </p:nvSpPr>
        <p:spPr>
          <a:xfrm>
            <a:off x="1323984" y="1117397"/>
            <a:ext cx="9561095" cy="812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ru-RU" sz="2400" dirty="0">
                <a:latin typeface="Comfortaa" pitchFamily="2" charset="0"/>
                <a:ea typeface="Cambria"/>
                <a:cs typeface="Cambria"/>
                <a:sym typeface="Cambria"/>
              </a:rPr>
              <a:t>Стъпка 6. Край на алгоритъма.</a:t>
            </a:r>
          </a:p>
          <a:p>
            <a:pPr>
              <a:lnSpc>
                <a:spcPct val="115000"/>
              </a:lnSpc>
            </a:pPr>
            <a:endParaRPr lang="ru-RU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0" name="Google Shape;1166;p75">
            <a:extLst>
              <a:ext uri="{FF2B5EF4-FFF2-40B4-BE49-F238E27FC236}">
                <a16:creationId xmlns:a16="http://schemas.microsoft.com/office/drawing/2014/main" id="{D124E5EE-AAC6-AC60-EC80-31F60BD29FDA}"/>
              </a:ext>
            </a:extLst>
          </p:cNvPr>
          <p:cNvSpPr txBox="1">
            <a:spLocks/>
          </p:cNvSpPr>
          <p:nvPr/>
        </p:nvSpPr>
        <p:spPr>
          <a:xfrm>
            <a:off x="1323984" y="412894"/>
            <a:ext cx="9889448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bg-BG" dirty="0">
                <a:latin typeface="Comfortaa" pitchFamily="2" charset="0"/>
              </a:rPr>
              <a:t>Алгоритъм на Крускал</a:t>
            </a:r>
            <a:r>
              <a:rPr lang="en-US" dirty="0">
                <a:latin typeface="Comfortaa" pitchFamily="2" charset="0"/>
              </a:rPr>
              <a:t> [8/8]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1755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8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Упражнения: </a:t>
            </a:r>
            <a:r>
              <a:rPr lang="en" dirty="0">
                <a:latin typeface="Comfortaa" pitchFamily="2" charset="0"/>
              </a:rPr>
              <a:t>Kruskal’s algorithm [1/2]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380" name="Google Shape;1380;p83"/>
          <p:cNvSpPr txBox="1">
            <a:spLocks noGrp="1"/>
          </p:cNvSpPr>
          <p:nvPr>
            <p:ph type="body" idx="1"/>
          </p:nvPr>
        </p:nvSpPr>
        <p:spPr>
          <a:xfrm>
            <a:off x="608105" y="1429482"/>
            <a:ext cx="10581263" cy="1109162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latin typeface="Comfortaa" pitchFamily="2" charset="0"/>
              </a:rPr>
              <a:t>Приложете алгоритъма на Kruskal към дадения граф</a:t>
            </a:r>
            <a:endParaRPr sz="2400" dirty="0">
              <a:latin typeface="Comfortaa" pitchFamily="2" charset="0"/>
            </a:endParaRPr>
          </a:p>
        </p:txBody>
      </p:sp>
      <p:sp>
        <p:nvSpPr>
          <p:cNvPr id="1381" name="Google Shape;1381;p83"/>
          <p:cNvSpPr/>
          <p:nvPr/>
        </p:nvSpPr>
        <p:spPr>
          <a:xfrm>
            <a:off x="2843667" y="4042000"/>
            <a:ext cx="493200" cy="5056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2" name="Google Shape;1382;p83"/>
          <p:cNvSpPr/>
          <p:nvPr/>
        </p:nvSpPr>
        <p:spPr>
          <a:xfrm>
            <a:off x="7727233" y="3998567"/>
            <a:ext cx="493200" cy="5056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3" name="Google Shape;1383;p83"/>
          <p:cNvSpPr/>
          <p:nvPr/>
        </p:nvSpPr>
        <p:spPr>
          <a:xfrm>
            <a:off x="6644800" y="3254567"/>
            <a:ext cx="493200" cy="5056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4" name="Google Shape;1384;p83"/>
          <p:cNvSpPr/>
          <p:nvPr/>
        </p:nvSpPr>
        <p:spPr>
          <a:xfrm>
            <a:off x="5366451" y="4323767"/>
            <a:ext cx="493200" cy="5056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5" name="Google Shape;1385;p83"/>
          <p:cNvSpPr/>
          <p:nvPr/>
        </p:nvSpPr>
        <p:spPr>
          <a:xfrm>
            <a:off x="4129333" y="3254567"/>
            <a:ext cx="493200" cy="5056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6" name="Google Shape;1386;p83"/>
          <p:cNvSpPr/>
          <p:nvPr/>
        </p:nvSpPr>
        <p:spPr>
          <a:xfrm>
            <a:off x="3228233" y="3507351"/>
            <a:ext cx="402400" cy="33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7" name="Google Shape;1387;p83"/>
          <p:cNvSpPr/>
          <p:nvPr/>
        </p:nvSpPr>
        <p:spPr>
          <a:xfrm>
            <a:off x="3972517" y="4576533"/>
            <a:ext cx="402400" cy="33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8" name="Google Shape;1388;p83"/>
          <p:cNvSpPr/>
          <p:nvPr/>
        </p:nvSpPr>
        <p:spPr>
          <a:xfrm>
            <a:off x="4478572" y="3998567"/>
            <a:ext cx="402400" cy="33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9" name="Google Shape;1389;p83"/>
          <p:cNvSpPr/>
          <p:nvPr/>
        </p:nvSpPr>
        <p:spPr>
          <a:xfrm>
            <a:off x="7636817" y="3429000"/>
            <a:ext cx="402400" cy="33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0" name="Google Shape;1390;p83"/>
          <p:cNvSpPr/>
          <p:nvPr/>
        </p:nvSpPr>
        <p:spPr>
          <a:xfrm>
            <a:off x="5764238" y="3686123"/>
            <a:ext cx="402400" cy="33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1" name="Google Shape;1391;p83"/>
          <p:cNvSpPr/>
          <p:nvPr/>
        </p:nvSpPr>
        <p:spPr>
          <a:xfrm>
            <a:off x="5438153" y="2942983"/>
            <a:ext cx="402400" cy="33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2" name="Google Shape;1392;p83"/>
          <p:cNvSpPr/>
          <p:nvPr/>
        </p:nvSpPr>
        <p:spPr>
          <a:xfrm>
            <a:off x="6851200" y="4576517"/>
            <a:ext cx="402400" cy="33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93" name="Google Shape;1393;p83"/>
          <p:cNvCxnSpPr>
            <a:stCxn id="1385" idx="6"/>
            <a:endCxn id="1383" idx="2"/>
          </p:cNvCxnSpPr>
          <p:nvPr/>
        </p:nvCxnSpPr>
        <p:spPr>
          <a:xfrm>
            <a:off x="4622533" y="3507367"/>
            <a:ext cx="20224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4" name="Google Shape;1394;p83"/>
          <p:cNvCxnSpPr>
            <a:stCxn id="1383" idx="5"/>
            <a:endCxn id="1382" idx="1"/>
          </p:cNvCxnSpPr>
          <p:nvPr/>
        </p:nvCxnSpPr>
        <p:spPr>
          <a:xfrm>
            <a:off x="7065772" y="3686123"/>
            <a:ext cx="733600" cy="3864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5" name="Google Shape;1395;p83"/>
          <p:cNvCxnSpPr>
            <a:stCxn id="1382" idx="3"/>
            <a:endCxn id="1384" idx="6"/>
          </p:cNvCxnSpPr>
          <p:nvPr/>
        </p:nvCxnSpPr>
        <p:spPr>
          <a:xfrm flipH="1">
            <a:off x="5859461" y="4430123"/>
            <a:ext cx="1940000" cy="1464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6" name="Google Shape;1396;p83"/>
          <p:cNvCxnSpPr>
            <a:stCxn id="1381" idx="6"/>
            <a:endCxn id="1384" idx="2"/>
          </p:cNvCxnSpPr>
          <p:nvPr/>
        </p:nvCxnSpPr>
        <p:spPr>
          <a:xfrm>
            <a:off x="3336867" y="4294800"/>
            <a:ext cx="2029600" cy="281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7" name="Google Shape;1397;p83"/>
          <p:cNvCxnSpPr>
            <a:stCxn id="1385" idx="3"/>
            <a:endCxn id="1381" idx="7"/>
          </p:cNvCxnSpPr>
          <p:nvPr/>
        </p:nvCxnSpPr>
        <p:spPr>
          <a:xfrm flipH="1">
            <a:off x="3264761" y="3686123"/>
            <a:ext cx="936800" cy="430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8" name="Google Shape;1398;p83"/>
          <p:cNvCxnSpPr>
            <a:stCxn id="1385" idx="5"/>
            <a:endCxn id="1384" idx="1"/>
          </p:cNvCxnSpPr>
          <p:nvPr/>
        </p:nvCxnSpPr>
        <p:spPr>
          <a:xfrm>
            <a:off x="4550305" y="3686123"/>
            <a:ext cx="888400" cy="711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9" name="Google Shape;1399;p83"/>
          <p:cNvCxnSpPr>
            <a:stCxn id="1383" idx="3"/>
            <a:endCxn id="1384" idx="7"/>
          </p:cNvCxnSpPr>
          <p:nvPr/>
        </p:nvCxnSpPr>
        <p:spPr>
          <a:xfrm flipH="1">
            <a:off x="5787428" y="3686123"/>
            <a:ext cx="929600" cy="711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83"/>
          <p:cNvSpPr txBox="1">
            <a:spLocks noGrp="1"/>
          </p:cNvSpPr>
          <p:nvPr>
            <p:ph type="title"/>
          </p:nvPr>
        </p:nvSpPr>
        <p:spPr>
          <a:xfrm>
            <a:off x="415599" y="593367"/>
            <a:ext cx="11495663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Упражнения: </a:t>
            </a:r>
            <a:r>
              <a:rPr lang="en" dirty="0">
                <a:latin typeface="Comfortaa" pitchFamily="2" charset="0"/>
              </a:rPr>
              <a:t>Kruskal’s algorithm [2/2]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380" name="Google Shape;1380;p83"/>
          <p:cNvSpPr txBox="1">
            <a:spLocks noGrp="1"/>
          </p:cNvSpPr>
          <p:nvPr>
            <p:ph type="body" idx="1"/>
          </p:nvPr>
        </p:nvSpPr>
        <p:spPr>
          <a:xfrm>
            <a:off x="608105" y="1429482"/>
            <a:ext cx="10581263" cy="1109162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latin typeface="Comfortaa" pitchFamily="2" charset="0"/>
              </a:rPr>
              <a:t>Приложете алгоритъма на Kruskal към дадения граф</a:t>
            </a:r>
            <a:endParaRPr sz="2400" dirty="0">
              <a:latin typeface="Comfortaa" pitchFamily="2" charset="0"/>
            </a:endParaRPr>
          </a:p>
        </p:txBody>
      </p:sp>
      <p:sp>
        <p:nvSpPr>
          <p:cNvPr id="2" name="Google Shape;1103;p73">
            <a:extLst>
              <a:ext uri="{FF2B5EF4-FFF2-40B4-BE49-F238E27FC236}">
                <a16:creationId xmlns:a16="http://schemas.microsoft.com/office/drawing/2014/main" id="{F119B234-D68E-ACAD-C0BE-AB4E1165B43A}"/>
              </a:ext>
            </a:extLst>
          </p:cNvPr>
          <p:cNvSpPr/>
          <p:nvPr/>
        </p:nvSpPr>
        <p:spPr>
          <a:xfrm>
            <a:off x="4838267" y="2539728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Google Shape;1104;p73">
            <a:extLst>
              <a:ext uri="{FF2B5EF4-FFF2-40B4-BE49-F238E27FC236}">
                <a16:creationId xmlns:a16="http://schemas.microsoft.com/office/drawing/2014/main" id="{7F0A6E5B-14F6-C4C1-D74D-860883EAF7BF}"/>
              </a:ext>
            </a:extLst>
          </p:cNvPr>
          <p:cNvSpPr/>
          <p:nvPr/>
        </p:nvSpPr>
        <p:spPr>
          <a:xfrm>
            <a:off x="6130651" y="3475244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1105;p73">
            <a:extLst>
              <a:ext uri="{FF2B5EF4-FFF2-40B4-BE49-F238E27FC236}">
                <a16:creationId xmlns:a16="http://schemas.microsoft.com/office/drawing/2014/main" id="{3A29D54C-9226-80C1-DCB5-4218281FD156}"/>
              </a:ext>
            </a:extLst>
          </p:cNvPr>
          <p:cNvSpPr/>
          <p:nvPr/>
        </p:nvSpPr>
        <p:spPr>
          <a:xfrm>
            <a:off x="3474334" y="3475244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1106;p73">
            <a:extLst>
              <a:ext uri="{FF2B5EF4-FFF2-40B4-BE49-F238E27FC236}">
                <a16:creationId xmlns:a16="http://schemas.microsoft.com/office/drawing/2014/main" id="{D196BF57-99E3-51D4-1B04-CEFB750552EC}"/>
              </a:ext>
            </a:extLst>
          </p:cNvPr>
          <p:cNvSpPr/>
          <p:nvPr/>
        </p:nvSpPr>
        <p:spPr>
          <a:xfrm>
            <a:off x="4747467" y="3475244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1107;p73">
            <a:extLst>
              <a:ext uri="{FF2B5EF4-FFF2-40B4-BE49-F238E27FC236}">
                <a16:creationId xmlns:a16="http://schemas.microsoft.com/office/drawing/2014/main" id="{EC24BF35-8173-B025-4FF3-A193CF7BCA92}"/>
              </a:ext>
            </a:extLst>
          </p:cNvPr>
          <p:cNvSpPr/>
          <p:nvPr/>
        </p:nvSpPr>
        <p:spPr>
          <a:xfrm>
            <a:off x="6096000" y="2538644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Google Shape;1108;p73">
            <a:extLst>
              <a:ext uri="{FF2B5EF4-FFF2-40B4-BE49-F238E27FC236}">
                <a16:creationId xmlns:a16="http://schemas.microsoft.com/office/drawing/2014/main" id="{F59783CB-A360-16F6-E775-4B6AD0DC9F2C}"/>
              </a:ext>
            </a:extLst>
          </p:cNvPr>
          <p:cNvSpPr/>
          <p:nvPr/>
        </p:nvSpPr>
        <p:spPr>
          <a:xfrm>
            <a:off x="3908632" y="2806985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Google Shape;1109;p73">
            <a:extLst>
              <a:ext uri="{FF2B5EF4-FFF2-40B4-BE49-F238E27FC236}">
                <a16:creationId xmlns:a16="http://schemas.microsoft.com/office/drawing/2014/main" id="{FEB923B7-6B2D-B336-5B41-9655549A5769}"/>
              </a:ext>
            </a:extLst>
          </p:cNvPr>
          <p:cNvSpPr/>
          <p:nvPr/>
        </p:nvSpPr>
        <p:spPr>
          <a:xfrm>
            <a:off x="5501323" y="5755506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110;p73">
            <a:extLst>
              <a:ext uri="{FF2B5EF4-FFF2-40B4-BE49-F238E27FC236}">
                <a16:creationId xmlns:a16="http://schemas.microsoft.com/office/drawing/2014/main" id="{9A0DF480-BE3A-AFC7-9C6F-7898B09C21B4}"/>
              </a:ext>
            </a:extLst>
          </p:cNvPr>
          <p:cNvSpPr/>
          <p:nvPr/>
        </p:nvSpPr>
        <p:spPr>
          <a:xfrm>
            <a:off x="3063019" y="4085325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" name="Google Shape;1111;p73">
            <a:extLst>
              <a:ext uri="{FF2B5EF4-FFF2-40B4-BE49-F238E27FC236}">
                <a16:creationId xmlns:a16="http://schemas.microsoft.com/office/drawing/2014/main" id="{1DB1D421-230C-8997-4F94-509F9E7B6A41}"/>
              </a:ext>
            </a:extLst>
          </p:cNvPr>
          <p:cNvSpPr/>
          <p:nvPr/>
        </p:nvSpPr>
        <p:spPr>
          <a:xfrm>
            <a:off x="7053895" y="2827394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Google Shape;1112;p73">
            <a:extLst>
              <a:ext uri="{FF2B5EF4-FFF2-40B4-BE49-F238E27FC236}">
                <a16:creationId xmlns:a16="http://schemas.microsoft.com/office/drawing/2014/main" id="{8F0AA7FC-26DC-E3CB-8D77-B1D8A9C603F1}"/>
              </a:ext>
            </a:extLst>
          </p:cNvPr>
          <p:cNvSpPr/>
          <p:nvPr/>
        </p:nvSpPr>
        <p:spPr>
          <a:xfrm>
            <a:off x="3906084" y="5343544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Google Shape;1113;p73">
            <a:extLst>
              <a:ext uri="{FF2B5EF4-FFF2-40B4-BE49-F238E27FC236}">
                <a16:creationId xmlns:a16="http://schemas.microsoft.com/office/drawing/2014/main" id="{EED15759-EEE3-E162-9F72-CD7508C0BEDD}"/>
              </a:ext>
            </a:extLst>
          </p:cNvPr>
          <p:cNvSpPr/>
          <p:nvPr/>
        </p:nvSpPr>
        <p:spPr>
          <a:xfrm>
            <a:off x="7894266" y="4090144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" name="Google Shape;1114;p73">
            <a:extLst>
              <a:ext uri="{FF2B5EF4-FFF2-40B4-BE49-F238E27FC236}">
                <a16:creationId xmlns:a16="http://schemas.microsoft.com/office/drawing/2014/main" id="{7F33B299-7EBC-58AA-C8AE-4DD2E0898E62}"/>
              </a:ext>
            </a:extLst>
          </p:cNvPr>
          <p:cNvSpPr/>
          <p:nvPr/>
        </p:nvSpPr>
        <p:spPr>
          <a:xfrm>
            <a:off x="5512534" y="2246111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" name="Google Shape;1115;p73">
            <a:extLst>
              <a:ext uri="{FF2B5EF4-FFF2-40B4-BE49-F238E27FC236}">
                <a16:creationId xmlns:a16="http://schemas.microsoft.com/office/drawing/2014/main" id="{1A01304A-2EF5-810B-90A6-06076D415AB8}"/>
              </a:ext>
            </a:extLst>
          </p:cNvPr>
          <p:cNvSpPr/>
          <p:nvPr/>
        </p:nvSpPr>
        <p:spPr>
          <a:xfrm>
            <a:off x="7074561" y="5394911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9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Google Shape;1116;p73">
            <a:extLst>
              <a:ext uri="{FF2B5EF4-FFF2-40B4-BE49-F238E27FC236}">
                <a16:creationId xmlns:a16="http://schemas.microsoft.com/office/drawing/2014/main" id="{C5198F7D-04BA-61C5-3FEF-AE667077F09A}"/>
              </a:ext>
            </a:extLst>
          </p:cNvPr>
          <p:cNvSpPr/>
          <p:nvPr/>
        </p:nvSpPr>
        <p:spPr>
          <a:xfrm>
            <a:off x="7446467" y="3475277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Google Shape;1117;p73">
            <a:extLst>
              <a:ext uri="{FF2B5EF4-FFF2-40B4-BE49-F238E27FC236}">
                <a16:creationId xmlns:a16="http://schemas.microsoft.com/office/drawing/2014/main" id="{E50FD126-7AE9-EFD6-51F8-6E2971B52DAF}"/>
              </a:ext>
            </a:extLst>
          </p:cNvPr>
          <p:cNvSpPr/>
          <p:nvPr/>
        </p:nvSpPr>
        <p:spPr>
          <a:xfrm>
            <a:off x="7446467" y="4538244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j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Google Shape;1118;p73">
            <a:extLst>
              <a:ext uri="{FF2B5EF4-FFF2-40B4-BE49-F238E27FC236}">
                <a16:creationId xmlns:a16="http://schemas.microsoft.com/office/drawing/2014/main" id="{B0F5194A-DD19-9CF3-AF50-7DDADEB28D93}"/>
              </a:ext>
            </a:extLst>
          </p:cNvPr>
          <p:cNvSpPr/>
          <p:nvPr/>
        </p:nvSpPr>
        <p:spPr>
          <a:xfrm>
            <a:off x="6130667" y="4538244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Google Shape;1119;p73">
            <a:extLst>
              <a:ext uri="{FF2B5EF4-FFF2-40B4-BE49-F238E27FC236}">
                <a16:creationId xmlns:a16="http://schemas.microsoft.com/office/drawing/2014/main" id="{CF41307A-F9B4-A597-087F-5E10B0D41D4A}"/>
              </a:ext>
            </a:extLst>
          </p:cNvPr>
          <p:cNvSpPr/>
          <p:nvPr/>
        </p:nvSpPr>
        <p:spPr>
          <a:xfrm>
            <a:off x="4747467" y="4538244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h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Google Shape;1120;p73">
            <a:extLst>
              <a:ext uri="{FF2B5EF4-FFF2-40B4-BE49-F238E27FC236}">
                <a16:creationId xmlns:a16="http://schemas.microsoft.com/office/drawing/2014/main" id="{9BBB0381-0DE0-E83D-8DAF-D7DB41CED3E6}"/>
              </a:ext>
            </a:extLst>
          </p:cNvPr>
          <p:cNvSpPr/>
          <p:nvPr/>
        </p:nvSpPr>
        <p:spPr>
          <a:xfrm>
            <a:off x="3474334" y="4538244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g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Google Shape;1121;p73">
            <a:extLst>
              <a:ext uri="{FF2B5EF4-FFF2-40B4-BE49-F238E27FC236}">
                <a16:creationId xmlns:a16="http://schemas.microsoft.com/office/drawing/2014/main" id="{B31C3712-ECD0-5F5C-EAFB-3C539AC64B7C}"/>
              </a:ext>
            </a:extLst>
          </p:cNvPr>
          <p:cNvSpPr/>
          <p:nvPr/>
        </p:nvSpPr>
        <p:spPr>
          <a:xfrm>
            <a:off x="4747467" y="5343544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Google Shape;1122;p73">
            <a:extLst>
              <a:ext uri="{FF2B5EF4-FFF2-40B4-BE49-F238E27FC236}">
                <a16:creationId xmlns:a16="http://schemas.microsoft.com/office/drawing/2014/main" id="{ACF00CA0-0DAD-BFB0-F260-A4A7DF061F97}"/>
              </a:ext>
            </a:extLst>
          </p:cNvPr>
          <p:cNvSpPr/>
          <p:nvPr/>
        </p:nvSpPr>
        <p:spPr>
          <a:xfrm>
            <a:off x="6096000" y="5343544"/>
            <a:ext cx="493200" cy="505600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2" name="Google Shape;1123;p73">
            <a:extLst>
              <a:ext uri="{FF2B5EF4-FFF2-40B4-BE49-F238E27FC236}">
                <a16:creationId xmlns:a16="http://schemas.microsoft.com/office/drawing/2014/main" id="{41FFE9DE-BB38-3C6D-AF8B-F8AEA7549156}"/>
              </a:ext>
            </a:extLst>
          </p:cNvPr>
          <p:cNvCxnSpPr>
            <a:stCxn id="2" idx="6"/>
            <a:endCxn id="6" idx="2"/>
          </p:cNvCxnSpPr>
          <p:nvPr/>
        </p:nvCxnSpPr>
        <p:spPr>
          <a:xfrm rot="10800000" flipH="1">
            <a:off x="5331467" y="2791328"/>
            <a:ext cx="764400" cy="1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124;p73">
            <a:extLst>
              <a:ext uri="{FF2B5EF4-FFF2-40B4-BE49-F238E27FC236}">
                <a16:creationId xmlns:a16="http://schemas.microsoft.com/office/drawing/2014/main" id="{76E41427-DB9E-6C09-116C-4E8BF0950541}"/>
              </a:ext>
            </a:extLst>
          </p:cNvPr>
          <p:cNvCxnSpPr>
            <a:stCxn id="6" idx="5"/>
            <a:endCxn id="15" idx="1"/>
          </p:cNvCxnSpPr>
          <p:nvPr/>
        </p:nvCxnSpPr>
        <p:spPr>
          <a:xfrm>
            <a:off x="6516972" y="2970200"/>
            <a:ext cx="1001600" cy="579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125;p73">
            <a:extLst>
              <a:ext uri="{FF2B5EF4-FFF2-40B4-BE49-F238E27FC236}">
                <a16:creationId xmlns:a16="http://schemas.microsoft.com/office/drawing/2014/main" id="{E163747F-0496-C04D-7D72-6FB50A1FC0E6}"/>
              </a:ext>
            </a:extLst>
          </p:cNvPr>
          <p:cNvCxnSpPr>
            <a:stCxn id="15" idx="4"/>
            <a:endCxn id="16" idx="0"/>
          </p:cNvCxnSpPr>
          <p:nvPr/>
        </p:nvCxnSpPr>
        <p:spPr>
          <a:xfrm>
            <a:off x="7693067" y="3980877"/>
            <a:ext cx="0" cy="55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126;p73">
            <a:extLst>
              <a:ext uri="{FF2B5EF4-FFF2-40B4-BE49-F238E27FC236}">
                <a16:creationId xmlns:a16="http://schemas.microsoft.com/office/drawing/2014/main" id="{2E065582-BA58-F17F-A054-560230D49263}"/>
              </a:ext>
            </a:extLst>
          </p:cNvPr>
          <p:cNvCxnSpPr>
            <a:stCxn id="16" idx="3"/>
            <a:endCxn id="21" idx="6"/>
          </p:cNvCxnSpPr>
          <p:nvPr/>
        </p:nvCxnSpPr>
        <p:spPr>
          <a:xfrm flipH="1">
            <a:off x="6589095" y="4969800"/>
            <a:ext cx="929600" cy="6264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127;p73">
            <a:extLst>
              <a:ext uri="{FF2B5EF4-FFF2-40B4-BE49-F238E27FC236}">
                <a16:creationId xmlns:a16="http://schemas.microsoft.com/office/drawing/2014/main" id="{66011792-9F2C-DBE7-8330-62AB6E8AD5F9}"/>
              </a:ext>
            </a:extLst>
          </p:cNvPr>
          <p:cNvCxnSpPr>
            <a:stCxn id="21" idx="2"/>
            <a:endCxn id="20" idx="6"/>
          </p:cNvCxnSpPr>
          <p:nvPr/>
        </p:nvCxnSpPr>
        <p:spPr>
          <a:xfrm rot="10800000">
            <a:off x="5240800" y="5596344"/>
            <a:ext cx="8552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128;p73">
            <a:extLst>
              <a:ext uri="{FF2B5EF4-FFF2-40B4-BE49-F238E27FC236}">
                <a16:creationId xmlns:a16="http://schemas.microsoft.com/office/drawing/2014/main" id="{768CD1EF-BE24-F88A-2C29-8EB4E356A764}"/>
              </a:ext>
            </a:extLst>
          </p:cNvPr>
          <p:cNvCxnSpPr>
            <a:stCxn id="20" idx="1"/>
            <a:endCxn id="19" idx="5"/>
          </p:cNvCxnSpPr>
          <p:nvPr/>
        </p:nvCxnSpPr>
        <p:spPr>
          <a:xfrm rot="10800000">
            <a:off x="3895295" y="4969988"/>
            <a:ext cx="924400" cy="447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1129;p73">
            <a:extLst>
              <a:ext uri="{FF2B5EF4-FFF2-40B4-BE49-F238E27FC236}">
                <a16:creationId xmlns:a16="http://schemas.microsoft.com/office/drawing/2014/main" id="{BCB06E4F-342D-C6CA-5070-B666E990223D}"/>
              </a:ext>
            </a:extLst>
          </p:cNvPr>
          <p:cNvCxnSpPr>
            <a:stCxn id="4" idx="4"/>
            <a:endCxn id="19" idx="0"/>
          </p:cNvCxnSpPr>
          <p:nvPr/>
        </p:nvCxnSpPr>
        <p:spPr>
          <a:xfrm>
            <a:off x="3720934" y="3980844"/>
            <a:ext cx="0" cy="557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1130;p73">
            <a:extLst>
              <a:ext uri="{FF2B5EF4-FFF2-40B4-BE49-F238E27FC236}">
                <a16:creationId xmlns:a16="http://schemas.microsoft.com/office/drawing/2014/main" id="{89B66FB1-F86D-099A-A98A-A6536EE6A52C}"/>
              </a:ext>
            </a:extLst>
          </p:cNvPr>
          <p:cNvCxnSpPr>
            <a:stCxn id="2" idx="3"/>
            <a:endCxn id="4" idx="7"/>
          </p:cNvCxnSpPr>
          <p:nvPr/>
        </p:nvCxnSpPr>
        <p:spPr>
          <a:xfrm flipH="1">
            <a:off x="3895295" y="2971284"/>
            <a:ext cx="1015200" cy="578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1131;p73">
            <a:extLst>
              <a:ext uri="{FF2B5EF4-FFF2-40B4-BE49-F238E27FC236}">
                <a16:creationId xmlns:a16="http://schemas.microsoft.com/office/drawing/2014/main" id="{8186623E-CFB6-F55E-47B6-3C73AE50D2B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967534" y="3728044"/>
            <a:ext cx="7800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132;p73">
            <a:extLst>
              <a:ext uri="{FF2B5EF4-FFF2-40B4-BE49-F238E27FC236}">
                <a16:creationId xmlns:a16="http://schemas.microsoft.com/office/drawing/2014/main" id="{F3CB6E71-5652-E588-90DA-D0FD7F9C05B6}"/>
              </a:ext>
            </a:extLst>
          </p:cNvPr>
          <p:cNvCxnSpPr>
            <a:stCxn id="5" idx="6"/>
            <a:endCxn id="3" idx="2"/>
          </p:cNvCxnSpPr>
          <p:nvPr/>
        </p:nvCxnSpPr>
        <p:spPr>
          <a:xfrm>
            <a:off x="5240667" y="3728044"/>
            <a:ext cx="8900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133;p73">
            <a:extLst>
              <a:ext uri="{FF2B5EF4-FFF2-40B4-BE49-F238E27FC236}">
                <a16:creationId xmlns:a16="http://schemas.microsoft.com/office/drawing/2014/main" id="{A85D6A79-4F1A-3272-1B3E-46650F1E0772}"/>
              </a:ext>
            </a:extLst>
          </p:cNvPr>
          <p:cNvCxnSpPr>
            <a:stCxn id="3" idx="6"/>
            <a:endCxn id="15" idx="2"/>
          </p:cNvCxnSpPr>
          <p:nvPr/>
        </p:nvCxnSpPr>
        <p:spPr>
          <a:xfrm>
            <a:off x="6623851" y="3728044"/>
            <a:ext cx="822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1134;p73">
            <a:extLst>
              <a:ext uri="{FF2B5EF4-FFF2-40B4-BE49-F238E27FC236}">
                <a16:creationId xmlns:a16="http://schemas.microsoft.com/office/drawing/2014/main" id="{2D196661-DAAB-B61F-9A3B-F7684208615B}"/>
              </a:ext>
            </a:extLst>
          </p:cNvPr>
          <p:cNvCxnSpPr>
            <a:stCxn id="19" idx="6"/>
            <a:endCxn id="18" idx="2"/>
          </p:cNvCxnSpPr>
          <p:nvPr/>
        </p:nvCxnSpPr>
        <p:spPr>
          <a:xfrm>
            <a:off x="3967534" y="4791044"/>
            <a:ext cx="7800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135;p73">
            <a:extLst>
              <a:ext uri="{FF2B5EF4-FFF2-40B4-BE49-F238E27FC236}">
                <a16:creationId xmlns:a16="http://schemas.microsoft.com/office/drawing/2014/main" id="{F1B60E73-5AE7-F3ED-062B-92AE4859096A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5240667" y="4791044"/>
            <a:ext cx="8900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1136;p73">
            <a:extLst>
              <a:ext uri="{FF2B5EF4-FFF2-40B4-BE49-F238E27FC236}">
                <a16:creationId xmlns:a16="http://schemas.microsoft.com/office/drawing/2014/main" id="{AF53A50B-2199-79CE-7683-830033E05DB7}"/>
              </a:ext>
            </a:extLst>
          </p:cNvPr>
          <p:cNvCxnSpPr>
            <a:stCxn id="17" idx="6"/>
            <a:endCxn id="16" idx="2"/>
          </p:cNvCxnSpPr>
          <p:nvPr/>
        </p:nvCxnSpPr>
        <p:spPr>
          <a:xfrm>
            <a:off x="6623867" y="4791044"/>
            <a:ext cx="822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1137;p73">
            <a:extLst>
              <a:ext uri="{FF2B5EF4-FFF2-40B4-BE49-F238E27FC236}">
                <a16:creationId xmlns:a16="http://schemas.microsoft.com/office/drawing/2014/main" id="{8B2535F7-79B6-8124-D070-9C386BD183A8}"/>
              </a:ext>
            </a:extLst>
          </p:cNvPr>
          <p:cNvCxnSpPr>
            <a:stCxn id="2" idx="4"/>
            <a:endCxn id="5" idx="0"/>
          </p:cNvCxnSpPr>
          <p:nvPr/>
        </p:nvCxnSpPr>
        <p:spPr>
          <a:xfrm flipH="1">
            <a:off x="4994067" y="3045328"/>
            <a:ext cx="90800" cy="4300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1138;p73">
            <a:extLst>
              <a:ext uri="{FF2B5EF4-FFF2-40B4-BE49-F238E27FC236}">
                <a16:creationId xmlns:a16="http://schemas.microsoft.com/office/drawing/2014/main" id="{0414F8F2-6DA0-DBCE-3F63-3837817F723E}"/>
              </a:ext>
            </a:extLst>
          </p:cNvPr>
          <p:cNvCxnSpPr>
            <a:stCxn id="5" idx="4"/>
            <a:endCxn id="18" idx="0"/>
          </p:cNvCxnSpPr>
          <p:nvPr/>
        </p:nvCxnSpPr>
        <p:spPr>
          <a:xfrm>
            <a:off x="4994067" y="3980844"/>
            <a:ext cx="0" cy="557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1139;p73">
            <a:extLst>
              <a:ext uri="{FF2B5EF4-FFF2-40B4-BE49-F238E27FC236}">
                <a16:creationId xmlns:a16="http://schemas.microsoft.com/office/drawing/2014/main" id="{A860AF51-791A-9EB1-73AF-6F42140BEC4D}"/>
              </a:ext>
            </a:extLst>
          </p:cNvPr>
          <p:cNvCxnSpPr>
            <a:stCxn id="18" idx="4"/>
            <a:endCxn id="20" idx="0"/>
          </p:cNvCxnSpPr>
          <p:nvPr/>
        </p:nvCxnSpPr>
        <p:spPr>
          <a:xfrm>
            <a:off x="4994067" y="5043844"/>
            <a:ext cx="0" cy="299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1140;p73">
            <a:extLst>
              <a:ext uri="{FF2B5EF4-FFF2-40B4-BE49-F238E27FC236}">
                <a16:creationId xmlns:a16="http://schemas.microsoft.com/office/drawing/2014/main" id="{A4D923CC-3C44-C7FE-8359-D1F7D5D13F54}"/>
              </a:ext>
            </a:extLst>
          </p:cNvPr>
          <p:cNvCxnSpPr>
            <a:stCxn id="6" idx="4"/>
            <a:endCxn id="3" idx="0"/>
          </p:cNvCxnSpPr>
          <p:nvPr/>
        </p:nvCxnSpPr>
        <p:spPr>
          <a:xfrm>
            <a:off x="6342600" y="3044244"/>
            <a:ext cx="34800" cy="431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1141;p73">
            <a:extLst>
              <a:ext uri="{FF2B5EF4-FFF2-40B4-BE49-F238E27FC236}">
                <a16:creationId xmlns:a16="http://schemas.microsoft.com/office/drawing/2014/main" id="{0AD015CA-0EF2-E01A-9AB1-2AF3F904DE26}"/>
              </a:ext>
            </a:extLst>
          </p:cNvPr>
          <p:cNvCxnSpPr>
            <a:stCxn id="3" idx="4"/>
            <a:endCxn id="17" idx="0"/>
          </p:cNvCxnSpPr>
          <p:nvPr/>
        </p:nvCxnSpPr>
        <p:spPr>
          <a:xfrm>
            <a:off x="6377251" y="3980844"/>
            <a:ext cx="0" cy="557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1142;p73">
            <a:extLst>
              <a:ext uri="{FF2B5EF4-FFF2-40B4-BE49-F238E27FC236}">
                <a16:creationId xmlns:a16="http://schemas.microsoft.com/office/drawing/2014/main" id="{B143E469-C3BD-E7D9-D7FB-E8E69312B15F}"/>
              </a:ext>
            </a:extLst>
          </p:cNvPr>
          <p:cNvCxnSpPr>
            <a:stCxn id="17" idx="4"/>
            <a:endCxn id="21" idx="0"/>
          </p:cNvCxnSpPr>
          <p:nvPr/>
        </p:nvCxnSpPr>
        <p:spPr>
          <a:xfrm flipH="1">
            <a:off x="6342467" y="5043844"/>
            <a:ext cx="34800" cy="299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1143;p73">
            <a:extLst>
              <a:ext uri="{FF2B5EF4-FFF2-40B4-BE49-F238E27FC236}">
                <a16:creationId xmlns:a16="http://schemas.microsoft.com/office/drawing/2014/main" id="{88B95CBB-BAF2-E00E-221B-9D3A97A9E990}"/>
              </a:ext>
            </a:extLst>
          </p:cNvPr>
          <p:cNvSpPr/>
          <p:nvPr/>
        </p:nvSpPr>
        <p:spPr>
          <a:xfrm>
            <a:off x="4156300" y="4616544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" name="Google Shape;1144;p73">
            <a:extLst>
              <a:ext uri="{FF2B5EF4-FFF2-40B4-BE49-F238E27FC236}">
                <a16:creationId xmlns:a16="http://schemas.microsoft.com/office/drawing/2014/main" id="{7DF530F6-3037-AFAB-5A6E-8D542E8C4E79}"/>
              </a:ext>
            </a:extLst>
          </p:cNvPr>
          <p:cNvSpPr/>
          <p:nvPr/>
        </p:nvSpPr>
        <p:spPr>
          <a:xfrm>
            <a:off x="5169200" y="5044244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" name="Google Shape;1145;p73">
            <a:extLst>
              <a:ext uri="{FF2B5EF4-FFF2-40B4-BE49-F238E27FC236}">
                <a16:creationId xmlns:a16="http://schemas.microsoft.com/office/drawing/2014/main" id="{5669DAEA-A83A-0020-DB02-F996A10A89AC}"/>
              </a:ext>
            </a:extLst>
          </p:cNvPr>
          <p:cNvSpPr/>
          <p:nvPr/>
        </p:nvSpPr>
        <p:spPr>
          <a:xfrm>
            <a:off x="6176051" y="4090897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" name="Google Shape;1146;p73">
            <a:extLst>
              <a:ext uri="{FF2B5EF4-FFF2-40B4-BE49-F238E27FC236}">
                <a16:creationId xmlns:a16="http://schemas.microsoft.com/office/drawing/2014/main" id="{2DC8025F-98E1-6587-0676-07D95775C45E}"/>
              </a:ext>
            </a:extLst>
          </p:cNvPr>
          <p:cNvSpPr/>
          <p:nvPr/>
        </p:nvSpPr>
        <p:spPr>
          <a:xfrm>
            <a:off x="5484467" y="4609377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" name="Google Shape;1147;p73">
            <a:extLst>
              <a:ext uri="{FF2B5EF4-FFF2-40B4-BE49-F238E27FC236}">
                <a16:creationId xmlns:a16="http://schemas.microsoft.com/office/drawing/2014/main" id="{04118D08-F158-B504-D389-F8FE7945BC0B}"/>
              </a:ext>
            </a:extLst>
          </p:cNvPr>
          <p:cNvSpPr/>
          <p:nvPr/>
        </p:nvSpPr>
        <p:spPr>
          <a:xfrm>
            <a:off x="5810334" y="5056111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" name="Google Shape;1148;p73">
            <a:extLst>
              <a:ext uri="{FF2B5EF4-FFF2-40B4-BE49-F238E27FC236}">
                <a16:creationId xmlns:a16="http://schemas.microsoft.com/office/drawing/2014/main" id="{BD56F29E-3D71-0891-F17E-14B18CE876B8}"/>
              </a:ext>
            </a:extLst>
          </p:cNvPr>
          <p:cNvSpPr/>
          <p:nvPr/>
        </p:nvSpPr>
        <p:spPr>
          <a:xfrm>
            <a:off x="6833967" y="4524677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" name="Google Shape;1149;p73">
            <a:extLst>
              <a:ext uri="{FF2B5EF4-FFF2-40B4-BE49-F238E27FC236}">
                <a16:creationId xmlns:a16="http://schemas.microsoft.com/office/drawing/2014/main" id="{9EF8D66A-2560-E993-7394-F0F223AF288A}"/>
              </a:ext>
            </a:extLst>
          </p:cNvPr>
          <p:cNvSpPr/>
          <p:nvPr/>
        </p:nvSpPr>
        <p:spPr>
          <a:xfrm>
            <a:off x="6833967" y="3622411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" name="Google Shape;1150;p73">
            <a:extLst>
              <a:ext uri="{FF2B5EF4-FFF2-40B4-BE49-F238E27FC236}">
                <a16:creationId xmlns:a16="http://schemas.microsoft.com/office/drawing/2014/main" id="{B437B794-4B97-8FF8-E3E4-731B3D42632C}"/>
              </a:ext>
            </a:extLst>
          </p:cNvPr>
          <p:cNvSpPr/>
          <p:nvPr/>
        </p:nvSpPr>
        <p:spPr>
          <a:xfrm>
            <a:off x="5484467" y="3622395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" name="Google Shape;1151;p73">
            <a:extLst>
              <a:ext uri="{FF2B5EF4-FFF2-40B4-BE49-F238E27FC236}">
                <a16:creationId xmlns:a16="http://schemas.microsoft.com/office/drawing/2014/main" id="{0BFBE99E-CBC7-FF0F-D93E-7AB475B74068}"/>
              </a:ext>
            </a:extLst>
          </p:cNvPr>
          <p:cNvSpPr/>
          <p:nvPr/>
        </p:nvSpPr>
        <p:spPr>
          <a:xfrm>
            <a:off x="4177634" y="3512262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" name="Google Shape;1152;p73">
            <a:extLst>
              <a:ext uri="{FF2B5EF4-FFF2-40B4-BE49-F238E27FC236}">
                <a16:creationId xmlns:a16="http://schemas.microsoft.com/office/drawing/2014/main" id="{50D36FA8-ADFC-DC77-B8D7-53BE29C8991A}"/>
              </a:ext>
            </a:extLst>
          </p:cNvPr>
          <p:cNvSpPr/>
          <p:nvPr/>
        </p:nvSpPr>
        <p:spPr>
          <a:xfrm>
            <a:off x="4910500" y="4090144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" name="Google Shape;1153;p73">
            <a:extLst>
              <a:ext uri="{FF2B5EF4-FFF2-40B4-BE49-F238E27FC236}">
                <a16:creationId xmlns:a16="http://schemas.microsoft.com/office/drawing/2014/main" id="{AE19FBD1-7643-29DD-0E23-84148F6DABD4}"/>
              </a:ext>
            </a:extLst>
          </p:cNvPr>
          <p:cNvSpPr/>
          <p:nvPr/>
        </p:nvSpPr>
        <p:spPr>
          <a:xfrm>
            <a:off x="5136895" y="3101895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" name="Google Shape;1154;p73">
            <a:extLst>
              <a:ext uri="{FF2B5EF4-FFF2-40B4-BE49-F238E27FC236}">
                <a16:creationId xmlns:a16="http://schemas.microsoft.com/office/drawing/2014/main" id="{DF2EEFF5-B946-2406-6F68-2FD6A9379902}"/>
              </a:ext>
            </a:extLst>
          </p:cNvPr>
          <p:cNvSpPr/>
          <p:nvPr/>
        </p:nvSpPr>
        <p:spPr>
          <a:xfrm>
            <a:off x="5870414" y="3081791"/>
            <a:ext cx="402400" cy="33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67524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1101400" y="545699"/>
            <a:ext cx="10202268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Неориентиран граф</a:t>
            </a:r>
            <a:endParaRPr dirty="0">
              <a:latin typeface="Comfortaa" pitchFamily="2" charset="0"/>
            </a:endParaRPr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1101400" y="1461165"/>
            <a:ext cx="9630768" cy="2995454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40256" algn="just">
              <a:lnSpc>
                <a:spcPct val="120000"/>
              </a:lnSpc>
              <a:spcBef>
                <a:spcPts val="400"/>
              </a:spcBef>
              <a:buClr>
                <a:schemeClr val="tx1"/>
              </a:buClr>
              <a:buSzPts val="1600"/>
              <a:buFont typeface="Cambria"/>
              <a:buChar char="▪"/>
            </a:pP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G = {V, E} - 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краен ориентиран граф  </a:t>
            </a:r>
            <a:endParaRPr sz="2133" i="1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40256" algn="just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ts val="1600"/>
              <a:buFont typeface="Cambria"/>
              <a:buChar char="▪"/>
            </a:pP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f</a:t>
            </a:r>
            <a:r>
              <a:rPr lang="en" sz="2133" i="1" baseline="-25000" dirty="0">
                <a:latin typeface="Comfortaa" pitchFamily="2" charset="0"/>
                <a:ea typeface="Cambria"/>
                <a:cs typeface="Cambria"/>
                <a:sym typeface="Cambria"/>
              </a:rPr>
              <a:t>G</a:t>
            </a:r>
            <a:r>
              <a:rPr lang="en" sz="2133" i="1" dirty="0"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 е инективна (еднозначна)</a:t>
            </a:r>
            <a:endParaRPr sz="2133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40256" algn="just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ts val="1600"/>
              <a:buFont typeface="Cambria"/>
              <a:buChar char="▪"/>
            </a:pPr>
            <a:r>
              <a:rPr lang="en" sz="2133" dirty="0">
                <a:latin typeface="Comfortaa" pitchFamily="2" charset="0"/>
                <a:ea typeface="Cambria"/>
                <a:cs typeface="Cambria"/>
                <a:sym typeface="Cambria"/>
              </a:rPr>
              <a:t>всяко ребро се определя еднозначно от съответната двойка върхове и няма посока</a:t>
            </a:r>
            <a:endParaRPr dirty="0">
              <a:latin typeface="Comfortaa" pitchFamily="2" charset="0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3594633" y="3760160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v1</a:t>
            </a:r>
            <a:endParaRPr sz="16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4701451" y="5892195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v2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7309117" y="5286195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v3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6915084" y="3345546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v4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83" name="Google Shape;183;p23"/>
          <p:cNvCxnSpPr>
            <a:cxnSpLocks/>
            <a:endCxn id="180" idx="1"/>
          </p:cNvCxnSpPr>
          <p:nvPr/>
        </p:nvCxnSpPr>
        <p:spPr>
          <a:xfrm>
            <a:off x="4024563" y="4278343"/>
            <a:ext cx="774597" cy="1702599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3"/>
          <p:cNvCxnSpPr>
            <a:stCxn id="180" idx="6"/>
            <a:endCxn id="181" idx="3"/>
          </p:cNvCxnSpPr>
          <p:nvPr/>
        </p:nvCxnSpPr>
        <p:spPr>
          <a:xfrm rot="10800000" flipH="1">
            <a:off x="5368651" y="5803595"/>
            <a:ext cx="2038000" cy="391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3"/>
          <p:cNvCxnSpPr>
            <a:cxnSpLocks/>
            <a:stCxn id="181" idx="0"/>
            <a:endCxn id="182" idx="4"/>
          </p:cNvCxnSpPr>
          <p:nvPr/>
        </p:nvCxnSpPr>
        <p:spPr>
          <a:xfrm flipH="1" flipV="1">
            <a:off x="7248684" y="3951546"/>
            <a:ext cx="394033" cy="1334649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3"/>
          <p:cNvCxnSpPr>
            <a:cxnSpLocks/>
            <a:stCxn id="180" idx="7"/>
            <a:endCxn id="182" idx="3"/>
          </p:cNvCxnSpPr>
          <p:nvPr/>
        </p:nvCxnSpPr>
        <p:spPr>
          <a:xfrm flipV="1">
            <a:off x="5270942" y="3862799"/>
            <a:ext cx="1741851" cy="2118143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85"/>
          <p:cNvSpPr txBox="1">
            <a:spLocks noGrp="1"/>
          </p:cNvSpPr>
          <p:nvPr>
            <p:ph type="title"/>
          </p:nvPr>
        </p:nvSpPr>
        <p:spPr>
          <a:xfrm>
            <a:off x="1263826" y="833999"/>
            <a:ext cx="8794574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Обобщение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463" name="Google Shape;1463;p85"/>
          <p:cNvSpPr txBox="1">
            <a:spLocks noGrp="1"/>
          </p:cNvSpPr>
          <p:nvPr>
            <p:ph type="body" idx="1"/>
          </p:nvPr>
        </p:nvSpPr>
        <p:spPr>
          <a:xfrm>
            <a:off x="1263825" y="1777265"/>
            <a:ext cx="9624753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40256" algn="just">
              <a:buSzPts val="1600"/>
            </a:pPr>
            <a:r>
              <a:rPr lang="en" sz="2133" b="1" dirty="0">
                <a:solidFill>
                  <a:srgbClr val="00B0F0"/>
                </a:solidFill>
                <a:latin typeface="Comfortaa" pitchFamily="2" charset="0"/>
              </a:rPr>
              <a:t>Представяне на графи</a:t>
            </a:r>
            <a:endParaRPr sz="2133" b="1" dirty="0">
              <a:solidFill>
                <a:srgbClr val="00B0F0"/>
              </a:solidFill>
              <a:latin typeface="Comfortaa" pitchFamily="2" charset="0"/>
            </a:endParaRPr>
          </a:p>
          <a:p>
            <a:pPr lvl="1" indent="-440256" algn="just">
              <a:spcBef>
                <a:spcPts val="0"/>
              </a:spcBef>
              <a:buSzPts val="1600"/>
            </a:pPr>
            <a:r>
              <a:rPr lang="en" sz="2133" dirty="0">
                <a:latin typeface="Comfortaa" pitchFamily="2" charset="0"/>
              </a:rPr>
              <a:t>Списък на ребра</a:t>
            </a:r>
            <a:endParaRPr sz="2133" dirty="0">
              <a:latin typeface="Comfortaa" pitchFamily="2" charset="0"/>
            </a:endParaRPr>
          </a:p>
          <a:p>
            <a:pPr lvl="1" indent="-440256" algn="just">
              <a:spcBef>
                <a:spcPts val="0"/>
              </a:spcBef>
              <a:buSzPts val="1600"/>
            </a:pPr>
            <a:r>
              <a:rPr lang="en" sz="2133" dirty="0">
                <a:latin typeface="Comfortaa" pitchFamily="2" charset="0"/>
              </a:rPr>
              <a:t>Матрица на свързаност</a:t>
            </a:r>
            <a:endParaRPr sz="2133" dirty="0">
              <a:latin typeface="Comfortaa" pitchFamily="2" charset="0"/>
            </a:endParaRPr>
          </a:p>
          <a:p>
            <a:pPr lvl="1" indent="-440256" algn="just">
              <a:spcBef>
                <a:spcPts val="0"/>
              </a:spcBef>
              <a:buSzPts val="1600"/>
            </a:pPr>
            <a:r>
              <a:rPr lang="en" sz="2133" dirty="0">
                <a:latin typeface="Comfortaa" pitchFamily="2" charset="0"/>
              </a:rPr>
              <a:t>Списък на съседи</a:t>
            </a:r>
            <a:endParaRPr sz="2133" dirty="0">
              <a:latin typeface="Comfortaa" pitchFamily="2" charset="0"/>
            </a:endParaRPr>
          </a:p>
          <a:p>
            <a:pPr indent="-440256" algn="just">
              <a:spcBef>
                <a:spcPts val="0"/>
              </a:spcBef>
              <a:buSzPts val="1600"/>
            </a:pPr>
            <a:r>
              <a:rPr lang="en" sz="2133" b="1" dirty="0">
                <a:solidFill>
                  <a:srgbClr val="00B0F0"/>
                </a:solidFill>
                <a:latin typeface="Comfortaa" pitchFamily="2" charset="0"/>
              </a:rPr>
              <a:t>Топологично сортиране</a:t>
            </a:r>
            <a:endParaRPr sz="2133" b="1" dirty="0">
              <a:solidFill>
                <a:srgbClr val="00B0F0"/>
              </a:solidFill>
              <a:latin typeface="Comfortaa" pitchFamily="2" charset="0"/>
            </a:endParaRPr>
          </a:p>
          <a:p>
            <a:pPr lvl="1" indent="-440256" algn="just">
              <a:spcBef>
                <a:spcPts val="0"/>
              </a:spcBef>
              <a:buSzPts val="1600"/>
            </a:pPr>
            <a:r>
              <a:rPr lang="en" sz="2133" dirty="0">
                <a:latin typeface="Comfortaa" pitchFamily="2" charset="0"/>
              </a:rPr>
              <a:t>Подреждане на върховете на насочен, ацикличен граф</a:t>
            </a:r>
            <a:endParaRPr sz="2133" dirty="0">
              <a:latin typeface="Comfortaa" pitchFamily="2" charset="0"/>
            </a:endParaRPr>
          </a:p>
          <a:p>
            <a:pPr indent="-440256" algn="just">
              <a:spcBef>
                <a:spcPts val="0"/>
              </a:spcBef>
              <a:buSzPts val="1600"/>
            </a:pPr>
            <a:r>
              <a:rPr lang="en" sz="2133" b="1" dirty="0">
                <a:solidFill>
                  <a:srgbClr val="00B0F0"/>
                </a:solidFill>
                <a:latin typeface="Comfortaa" pitchFamily="2" charset="0"/>
              </a:rPr>
              <a:t>Алгоритъм на Дейкстра</a:t>
            </a:r>
            <a:endParaRPr sz="2133" b="1" dirty="0">
              <a:solidFill>
                <a:srgbClr val="00B0F0"/>
              </a:solidFill>
              <a:latin typeface="Comfortaa" pitchFamily="2" charset="0"/>
            </a:endParaRPr>
          </a:p>
          <a:p>
            <a:pPr lvl="1" indent="-440256" algn="just">
              <a:spcBef>
                <a:spcPts val="0"/>
              </a:spcBef>
              <a:buSzPts val="1600"/>
            </a:pPr>
            <a:r>
              <a:rPr lang="en" sz="2133" dirty="0">
                <a:latin typeface="Comfortaa" pitchFamily="2" charset="0"/>
              </a:rPr>
              <a:t>Намиране на  минимален път в претеглен граф с неотрицателни тегла</a:t>
            </a:r>
            <a:endParaRPr sz="2133" dirty="0">
              <a:latin typeface="Comfortaa" pitchFamily="2" charset="0"/>
            </a:endParaRPr>
          </a:p>
          <a:p>
            <a:pPr indent="-440256" algn="just">
              <a:spcBef>
                <a:spcPts val="0"/>
              </a:spcBef>
              <a:buSzPts val="1600"/>
            </a:pPr>
            <a:r>
              <a:rPr lang="en" sz="2133" b="1" dirty="0">
                <a:solidFill>
                  <a:srgbClr val="00B0F0"/>
                </a:solidFill>
                <a:latin typeface="Comfortaa" pitchFamily="2" charset="0"/>
              </a:rPr>
              <a:t>Други алгоритми върху графи</a:t>
            </a:r>
            <a:endParaRPr sz="2133" b="1" dirty="0">
              <a:solidFill>
                <a:srgbClr val="00B0F0"/>
              </a:solidFill>
              <a:latin typeface="Comfortaa" pitchFamily="2" charset="0"/>
            </a:endParaRPr>
          </a:p>
          <a:p>
            <a:pPr lvl="1" indent="-440256" algn="just">
              <a:spcBef>
                <a:spcPts val="0"/>
              </a:spcBef>
              <a:buSzPts val="1600"/>
            </a:pPr>
            <a:r>
              <a:rPr lang="en" sz="2133" dirty="0">
                <a:latin typeface="Comfortaa" pitchFamily="2" charset="0"/>
              </a:rPr>
              <a:t>Алгоритъм на Прим</a:t>
            </a:r>
            <a:endParaRPr sz="2133" dirty="0">
              <a:latin typeface="Comfortaa" pitchFamily="2" charset="0"/>
            </a:endParaRPr>
          </a:p>
          <a:p>
            <a:pPr lvl="1" indent="-440256" algn="just">
              <a:spcBef>
                <a:spcPts val="0"/>
              </a:spcBef>
              <a:buSzPts val="1600"/>
            </a:pPr>
            <a:r>
              <a:rPr lang="en" sz="2133" dirty="0">
                <a:latin typeface="Comfortaa" pitchFamily="2" charset="0"/>
              </a:rPr>
              <a:t>Алгоритъм на Крускал</a:t>
            </a:r>
            <a:endParaRPr sz="2133" dirty="0">
              <a:latin typeface="Comfortaa" pitchFamily="2" charset="0"/>
            </a:endParaRPr>
          </a:p>
          <a:p>
            <a:pPr indent="0">
              <a:lnSpc>
                <a:spcPct val="105000"/>
              </a:lnSpc>
              <a:buNone/>
            </a:pPr>
            <a:endParaRPr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title"/>
          </p:nvPr>
        </p:nvSpPr>
        <p:spPr>
          <a:xfrm>
            <a:off x="1160832" y="724553"/>
            <a:ext cx="9744462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Претеглен граф</a:t>
            </a:r>
            <a:endParaRPr dirty="0">
              <a:latin typeface="Comfortaa" pitchFamily="2" charset="0"/>
            </a:endParaRPr>
          </a:p>
        </p:txBody>
      </p:sp>
      <p:sp>
        <p:nvSpPr>
          <p:cNvPr id="192" name="Google Shape;192;p24"/>
          <p:cNvSpPr txBox="1">
            <a:spLocks noGrp="1"/>
          </p:cNvSpPr>
          <p:nvPr>
            <p:ph type="body" idx="1"/>
          </p:nvPr>
        </p:nvSpPr>
        <p:spPr>
          <a:xfrm>
            <a:off x="1077794" y="1524926"/>
            <a:ext cx="9564594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152396" indent="0" algn="just">
              <a:lnSpc>
                <a:spcPct val="120000"/>
              </a:lnSpc>
              <a:spcBef>
                <a:spcPts val="400"/>
              </a:spcBef>
              <a:buClr>
                <a:srgbClr val="E69138"/>
              </a:buClr>
              <a:buSzPts val="1800"/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всяко ребро има тегло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2523400" y="2885667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v1</a:t>
            </a:r>
            <a:endParaRPr sz="16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5762400" y="5450300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v2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8246567" y="4932900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v3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7018667" y="2886217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v4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97" name="Google Shape;197;p24"/>
          <p:cNvCxnSpPr>
            <a:stCxn id="193" idx="5"/>
            <a:endCxn id="194" idx="1"/>
          </p:cNvCxnSpPr>
          <p:nvPr/>
        </p:nvCxnSpPr>
        <p:spPr>
          <a:xfrm>
            <a:off x="3092891" y="3402920"/>
            <a:ext cx="2767200" cy="2136000"/>
          </a:xfrm>
          <a:prstGeom prst="straightConnector1">
            <a:avLst/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4"/>
          <p:cNvCxnSpPr>
            <a:stCxn id="194" idx="6"/>
            <a:endCxn id="195" idx="3"/>
          </p:cNvCxnSpPr>
          <p:nvPr/>
        </p:nvCxnSpPr>
        <p:spPr>
          <a:xfrm rot="10800000" flipH="1">
            <a:off x="6429600" y="5450100"/>
            <a:ext cx="1914800" cy="303200"/>
          </a:xfrm>
          <a:prstGeom prst="straightConnector1">
            <a:avLst/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24"/>
          <p:cNvCxnSpPr>
            <a:stCxn id="195" idx="0"/>
            <a:endCxn id="196" idx="5"/>
          </p:cNvCxnSpPr>
          <p:nvPr/>
        </p:nvCxnSpPr>
        <p:spPr>
          <a:xfrm rot="10800000">
            <a:off x="7588167" y="3403300"/>
            <a:ext cx="992000" cy="1529600"/>
          </a:xfrm>
          <a:prstGeom prst="straightConnector1">
            <a:avLst/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4"/>
          <p:cNvCxnSpPr>
            <a:stCxn id="194" idx="6"/>
            <a:endCxn id="196" idx="3"/>
          </p:cNvCxnSpPr>
          <p:nvPr/>
        </p:nvCxnSpPr>
        <p:spPr>
          <a:xfrm rot="10800000" flipH="1">
            <a:off x="6429600" y="3403300"/>
            <a:ext cx="686800" cy="2350000"/>
          </a:xfrm>
          <a:prstGeom prst="straightConnector1">
            <a:avLst/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24"/>
          <p:cNvSpPr/>
          <p:nvPr/>
        </p:nvSpPr>
        <p:spPr>
          <a:xfrm>
            <a:off x="4573733" y="4240067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14</a:t>
            </a:r>
            <a:endParaRPr sz="16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7376600" y="5686633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16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8158516" y="3881900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 sz="16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6095999" y="4159900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997526" y="593367"/>
            <a:ext cx="10778873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Път в граф [1/2]</a:t>
            </a:r>
            <a:endParaRPr dirty="0">
              <a:latin typeface="Comfortaa" pitchFamily="2" charset="0"/>
            </a:endParaRPr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415600" y="1508833"/>
            <a:ext cx="11360800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15000"/>
              </a:lnSpc>
              <a:spcBef>
                <a:spcPts val="533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Последователността от върхове </a:t>
            </a:r>
            <a:r>
              <a:rPr lang="en" sz="2400" i="1" dirty="0">
                <a:latin typeface="Comfortaa" pitchFamily="2" charset="0"/>
                <a:ea typeface="Cambria"/>
                <a:cs typeface="Cambria"/>
                <a:sym typeface="Cambria"/>
              </a:rPr>
              <a:t>v</a:t>
            </a:r>
            <a:r>
              <a:rPr lang="en" sz="2400" i="1" baseline="-25000" dirty="0">
                <a:latin typeface="Comfortaa" pitchFamily="2" charset="0"/>
                <a:ea typeface="Cambria"/>
                <a:cs typeface="Cambria"/>
                <a:sym typeface="Cambria"/>
              </a:rPr>
              <a:t>i1</a:t>
            </a:r>
            <a:r>
              <a:rPr lang="en" sz="2400" i="1" dirty="0">
                <a:latin typeface="Comfortaa" pitchFamily="2" charset="0"/>
                <a:ea typeface="Cambria"/>
                <a:cs typeface="Cambria"/>
                <a:sym typeface="Cambria"/>
              </a:rPr>
              <a:t>,v</a:t>
            </a:r>
            <a:r>
              <a:rPr lang="en" sz="2400" i="1" baseline="-25000" dirty="0">
                <a:latin typeface="Comfortaa" pitchFamily="2" charset="0"/>
                <a:ea typeface="Cambria"/>
                <a:cs typeface="Cambria"/>
                <a:sym typeface="Cambria"/>
              </a:rPr>
              <a:t>i2</a:t>
            </a:r>
            <a:r>
              <a:rPr lang="en" sz="2400" i="1" dirty="0">
                <a:latin typeface="Comfortaa" pitchFamily="2" charset="0"/>
                <a:ea typeface="Cambria"/>
                <a:cs typeface="Cambria"/>
                <a:sym typeface="Cambria"/>
              </a:rPr>
              <a:t>,v</a:t>
            </a:r>
            <a:r>
              <a:rPr lang="en" sz="2400" i="1" baseline="-25000" dirty="0">
                <a:latin typeface="Comfortaa" pitchFamily="2" charset="0"/>
                <a:ea typeface="Cambria"/>
                <a:cs typeface="Cambria"/>
                <a:sym typeface="Cambria"/>
              </a:rPr>
              <a:t>i3</a:t>
            </a:r>
            <a:r>
              <a:rPr lang="en" sz="2400" i="1" dirty="0">
                <a:latin typeface="Comfortaa" pitchFamily="2" charset="0"/>
                <a:ea typeface="Cambria"/>
                <a:cs typeface="Cambria"/>
                <a:sym typeface="Cambria"/>
              </a:rPr>
              <a:t>,…v</a:t>
            </a:r>
            <a:r>
              <a:rPr lang="en" sz="2400" i="1" baseline="-25000" dirty="0">
                <a:latin typeface="Comfortaa" pitchFamily="2" charset="0"/>
                <a:ea typeface="Cambria"/>
                <a:cs typeface="Cambria"/>
                <a:sym typeface="Cambria"/>
              </a:rPr>
              <a:t>il</a:t>
            </a:r>
            <a:r>
              <a:rPr lang="en" sz="2400" i="1" dirty="0"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, наричаме път, ако за всяко </a:t>
            </a:r>
            <a:r>
              <a:rPr lang="en" sz="2400" i="1" dirty="0">
                <a:latin typeface="Comfortaa" pitchFamily="2" charset="0"/>
                <a:ea typeface="Cambria"/>
                <a:cs typeface="Cambria"/>
                <a:sym typeface="Cambria"/>
              </a:rPr>
              <a:t>j=1….l-1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, съществува e∊E, такова, че </a:t>
            </a:r>
            <a:r>
              <a:rPr lang="en" sz="2400" i="1" dirty="0">
                <a:latin typeface="Comfortaa" pitchFamily="2" charset="0"/>
                <a:ea typeface="Cambria"/>
                <a:cs typeface="Cambria"/>
                <a:sym typeface="Cambria"/>
              </a:rPr>
              <a:t>f</a:t>
            </a:r>
            <a:r>
              <a:rPr lang="en" sz="2400" i="1" baseline="-25000" dirty="0">
                <a:latin typeface="Comfortaa" pitchFamily="2" charset="0"/>
                <a:ea typeface="Cambria"/>
                <a:cs typeface="Cambria"/>
                <a:sym typeface="Cambria"/>
              </a:rPr>
              <a:t>G</a:t>
            </a:r>
            <a:r>
              <a:rPr lang="en" sz="2400" i="1" dirty="0">
                <a:latin typeface="Comfortaa" pitchFamily="2" charset="0"/>
                <a:ea typeface="Cambria"/>
                <a:cs typeface="Cambria"/>
                <a:sym typeface="Cambria"/>
              </a:rPr>
              <a:t> (e) = (v</a:t>
            </a:r>
            <a:r>
              <a:rPr lang="en" sz="2400" i="1" baseline="-25000" dirty="0">
                <a:latin typeface="Comfortaa" pitchFamily="2" charset="0"/>
                <a:ea typeface="Cambria"/>
                <a:cs typeface="Cambria"/>
                <a:sym typeface="Cambria"/>
              </a:rPr>
              <a:t>ij</a:t>
            </a:r>
            <a:r>
              <a:rPr lang="en" sz="2400" i="1" dirty="0">
                <a:latin typeface="Comfortaa" pitchFamily="2" charset="0"/>
                <a:ea typeface="Cambria"/>
                <a:cs typeface="Cambria"/>
                <a:sym typeface="Cambria"/>
              </a:rPr>
              <a:t>,v</a:t>
            </a:r>
            <a:r>
              <a:rPr lang="en" sz="2400" i="1" baseline="-25000" dirty="0">
                <a:latin typeface="Comfortaa" pitchFamily="2" charset="0"/>
                <a:ea typeface="Cambria"/>
                <a:cs typeface="Cambria"/>
                <a:sym typeface="Cambria"/>
              </a:rPr>
              <a:t>ij+1</a:t>
            </a:r>
            <a:r>
              <a:rPr lang="en" sz="2400" i="1" dirty="0">
                <a:latin typeface="Comfortaa" pitchFamily="2" charset="0"/>
                <a:ea typeface="Cambria"/>
                <a:cs typeface="Cambria"/>
                <a:sym typeface="Cambria"/>
              </a:rPr>
              <a:t>). </a:t>
            </a:r>
            <a:endParaRPr sz="2400" i="1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 algn="just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Естественото число </a:t>
            </a:r>
            <a:r>
              <a:rPr lang="en" sz="2400" i="1" dirty="0">
                <a:latin typeface="Comfortaa" pitchFamily="2" charset="0"/>
                <a:ea typeface="Cambria"/>
                <a:cs typeface="Cambria"/>
                <a:sym typeface="Cambria"/>
              </a:rPr>
              <a:t>l 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наричаме дължина на пътя. 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342900" indent="-342900" algn="just">
              <a:lnSpc>
                <a:spcPct val="115000"/>
              </a:lnSpc>
              <a:spcBef>
                <a:spcPts val="533"/>
              </a:spcBef>
              <a:buFont typeface="Arial" panose="020B0604020202020204" pitchFamily="34" charset="0"/>
              <a:buChar char="•"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342900" indent="-342900" algn="just">
              <a:lnSpc>
                <a:spcPct val="115000"/>
              </a:lnSpc>
              <a:spcBef>
                <a:spcPts val="533"/>
              </a:spcBef>
              <a:buFont typeface="Arial" panose="020B0604020202020204" pitchFamily="34" charset="0"/>
              <a:buChar char="•"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342900" indent="-342900" algn="just">
              <a:lnSpc>
                <a:spcPct val="115000"/>
              </a:lnSpc>
              <a:spcBef>
                <a:spcPts val="533"/>
              </a:spcBef>
              <a:buFont typeface="Arial" panose="020B0604020202020204" pitchFamily="34" charset="0"/>
              <a:buChar char="•"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 algn="just">
              <a:lnSpc>
                <a:spcPct val="120000"/>
              </a:lnSpc>
              <a:spcBef>
                <a:spcPts val="40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1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,v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,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3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,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4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 - път, 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 algn="just">
              <a:lnSpc>
                <a:spcPct val="120000"/>
              </a:lnSpc>
              <a:spcBef>
                <a:spcPts val="400"/>
              </a:spcBef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с дължина 28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 algn="just">
              <a:lnSpc>
                <a:spcPct val="120000"/>
              </a:lnSpc>
              <a:spcBef>
                <a:spcPts val="40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1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,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4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,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3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, v</a:t>
            </a:r>
            <a:r>
              <a:rPr lang="en" sz="2400" baseline="-25000" dirty="0"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 - не е път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" name="Google Shape;193;p24">
            <a:extLst>
              <a:ext uri="{FF2B5EF4-FFF2-40B4-BE49-F238E27FC236}">
                <a16:creationId xmlns:a16="http://schemas.microsoft.com/office/drawing/2014/main" id="{95998214-AB41-7D06-9B68-7CE24C08BF12}"/>
              </a:ext>
            </a:extLst>
          </p:cNvPr>
          <p:cNvSpPr/>
          <p:nvPr/>
        </p:nvSpPr>
        <p:spPr>
          <a:xfrm>
            <a:off x="2739968" y="3125450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v1</a:t>
            </a:r>
            <a:endParaRPr sz="16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Google Shape;194;p24">
            <a:extLst>
              <a:ext uri="{FF2B5EF4-FFF2-40B4-BE49-F238E27FC236}">
                <a16:creationId xmlns:a16="http://schemas.microsoft.com/office/drawing/2014/main" id="{E278EB20-D760-D23E-66B7-DDB7ACF581AC}"/>
              </a:ext>
            </a:extLst>
          </p:cNvPr>
          <p:cNvSpPr/>
          <p:nvPr/>
        </p:nvSpPr>
        <p:spPr>
          <a:xfrm>
            <a:off x="5978968" y="5690083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v2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195;p24">
            <a:extLst>
              <a:ext uri="{FF2B5EF4-FFF2-40B4-BE49-F238E27FC236}">
                <a16:creationId xmlns:a16="http://schemas.microsoft.com/office/drawing/2014/main" id="{71215750-4F71-359F-B157-32FCD1CDDDA2}"/>
              </a:ext>
            </a:extLst>
          </p:cNvPr>
          <p:cNvSpPr/>
          <p:nvPr/>
        </p:nvSpPr>
        <p:spPr>
          <a:xfrm>
            <a:off x="8463135" y="5172683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v3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196;p24">
            <a:extLst>
              <a:ext uri="{FF2B5EF4-FFF2-40B4-BE49-F238E27FC236}">
                <a16:creationId xmlns:a16="http://schemas.microsoft.com/office/drawing/2014/main" id="{A26C1ABB-1AEF-8854-31C0-8569051C53CB}"/>
              </a:ext>
            </a:extLst>
          </p:cNvPr>
          <p:cNvSpPr/>
          <p:nvPr/>
        </p:nvSpPr>
        <p:spPr>
          <a:xfrm>
            <a:off x="7235235" y="3126000"/>
            <a:ext cx="667200" cy="606000"/>
          </a:xfrm>
          <a:prstGeom prst="ellipse">
            <a:avLst/>
          </a:prstGeom>
          <a:solidFill>
            <a:srgbClr val="00B0F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v4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" name="Google Shape;197;p24">
            <a:extLst>
              <a:ext uri="{FF2B5EF4-FFF2-40B4-BE49-F238E27FC236}">
                <a16:creationId xmlns:a16="http://schemas.microsoft.com/office/drawing/2014/main" id="{275E715E-51C4-540D-B5C9-53C0192AD48A}"/>
              </a:ext>
            </a:extLst>
          </p:cNvPr>
          <p:cNvCxnSpPr>
            <a:stCxn id="2" idx="5"/>
            <a:endCxn id="3" idx="1"/>
          </p:cNvCxnSpPr>
          <p:nvPr/>
        </p:nvCxnSpPr>
        <p:spPr>
          <a:xfrm>
            <a:off x="3309459" y="3642703"/>
            <a:ext cx="2767200" cy="2136000"/>
          </a:xfrm>
          <a:prstGeom prst="straightConnector1">
            <a:avLst/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98;p24">
            <a:extLst>
              <a:ext uri="{FF2B5EF4-FFF2-40B4-BE49-F238E27FC236}">
                <a16:creationId xmlns:a16="http://schemas.microsoft.com/office/drawing/2014/main" id="{B9397D86-96C0-8667-F676-128087AC0869}"/>
              </a:ext>
            </a:extLst>
          </p:cNvPr>
          <p:cNvCxnSpPr>
            <a:stCxn id="3" idx="6"/>
            <a:endCxn id="4" idx="3"/>
          </p:cNvCxnSpPr>
          <p:nvPr/>
        </p:nvCxnSpPr>
        <p:spPr>
          <a:xfrm rot="10800000" flipH="1">
            <a:off x="6646168" y="5689883"/>
            <a:ext cx="1914800" cy="303200"/>
          </a:xfrm>
          <a:prstGeom prst="straightConnector1">
            <a:avLst/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99;p24">
            <a:extLst>
              <a:ext uri="{FF2B5EF4-FFF2-40B4-BE49-F238E27FC236}">
                <a16:creationId xmlns:a16="http://schemas.microsoft.com/office/drawing/2014/main" id="{807974DF-B3CD-2AA2-8E3B-B76EC7A31D72}"/>
              </a:ext>
            </a:extLst>
          </p:cNvPr>
          <p:cNvCxnSpPr>
            <a:stCxn id="4" idx="0"/>
            <a:endCxn id="5" idx="5"/>
          </p:cNvCxnSpPr>
          <p:nvPr/>
        </p:nvCxnSpPr>
        <p:spPr>
          <a:xfrm rot="10800000">
            <a:off x="7804735" y="3643083"/>
            <a:ext cx="992000" cy="1529600"/>
          </a:xfrm>
          <a:prstGeom prst="straightConnector1">
            <a:avLst/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00;p24">
            <a:extLst>
              <a:ext uri="{FF2B5EF4-FFF2-40B4-BE49-F238E27FC236}">
                <a16:creationId xmlns:a16="http://schemas.microsoft.com/office/drawing/2014/main" id="{AF59B1CA-308A-E4E1-BECF-AA279DEE0151}"/>
              </a:ext>
            </a:extLst>
          </p:cNvPr>
          <p:cNvCxnSpPr>
            <a:stCxn id="3" idx="6"/>
            <a:endCxn id="5" idx="3"/>
          </p:cNvCxnSpPr>
          <p:nvPr/>
        </p:nvCxnSpPr>
        <p:spPr>
          <a:xfrm rot="10800000" flipH="1">
            <a:off x="6646168" y="3643083"/>
            <a:ext cx="686800" cy="2350000"/>
          </a:xfrm>
          <a:prstGeom prst="straightConnector1">
            <a:avLst/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201;p24">
            <a:extLst>
              <a:ext uri="{FF2B5EF4-FFF2-40B4-BE49-F238E27FC236}">
                <a16:creationId xmlns:a16="http://schemas.microsoft.com/office/drawing/2014/main" id="{AC1ECF48-498B-E9C4-5C64-BA00C2B9BD12}"/>
              </a:ext>
            </a:extLst>
          </p:cNvPr>
          <p:cNvSpPr/>
          <p:nvPr/>
        </p:nvSpPr>
        <p:spPr>
          <a:xfrm>
            <a:off x="4790301" y="4479850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14</a:t>
            </a:r>
            <a:endParaRPr sz="16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Google Shape;202;p24">
            <a:extLst>
              <a:ext uri="{FF2B5EF4-FFF2-40B4-BE49-F238E27FC236}">
                <a16:creationId xmlns:a16="http://schemas.microsoft.com/office/drawing/2014/main" id="{770FA18E-A6A7-BFBD-C8CC-A22D5633062C}"/>
              </a:ext>
            </a:extLst>
          </p:cNvPr>
          <p:cNvSpPr/>
          <p:nvPr/>
        </p:nvSpPr>
        <p:spPr>
          <a:xfrm>
            <a:off x="7593168" y="5926416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16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Google Shape;203;p24">
            <a:extLst>
              <a:ext uri="{FF2B5EF4-FFF2-40B4-BE49-F238E27FC236}">
                <a16:creationId xmlns:a16="http://schemas.microsoft.com/office/drawing/2014/main" id="{90712CC5-0AF5-1A04-4D69-CD52115EC1E2}"/>
              </a:ext>
            </a:extLst>
          </p:cNvPr>
          <p:cNvSpPr/>
          <p:nvPr/>
        </p:nvSpPr>
        <p:spPr>
          <a:xfrm>
            <a:off x="8375084" y="4121683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 sz="16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" name="Google Shape;204;p24">
            <a:extLst>
              <a:ext uri="{FF2B5EF4-FFF2-40B4-BE49-F238E27FC236}">
                <a16:creationId xmlns:a16="http://schemas.microsoft.com/office/drawing/2014/main" id="{CD9E5E8C-4E02-00FC-D1E4-8BC2584F0ACE}"/>
              </a:ext>
            </a:extLst>
          </p:cNvPr>
          <p:cNvSpPr/>
          <p:nvPr/>
        </p:nvSpPr>
        <p:spPr>
          <a:xfrm>
            <a:off x="6312567" y="4399683"/>
            <a:ext cx="556000" cy="27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3406</Words>
  <Application>Microsoft Office PowerPoint</Application>
  <PresentationFormat>Widescreen</PresentationFormat>
  <Paragraphs>1104</Paragraphs>
  <Slides>71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Calibri</vt:lpstr>
      <vt:lpstr>Calibri Light</vt:lpstr>
      <vt:lpstr>Cambria</vt:lpstr>
      <vt:lpstr>Comfortaa</vt:lpstr>
      <vt:lpstr>Consolas</vt:lpstr>
      <vt:lpstr>Office Theme</vt:lpstr>
      <vt:lpstr>Графи и алгоритми върху графи</vt:lpstr>
      <vt:lpstr>Съдържание</vt:lpstr>
      <vt:lpstr>Определения и терминология</vt:lpstr>
      <vt:lpstr>Ориентиран мултиграф [1/2]</vt:lpstr>
      <vt:lpstr>PowerPoint Presentation</vt:lpstr>
      <vt:lpstr>Ориентиран граф</vt:lpstr>
      <vt:lpstr>Неориентиран граф</vt:lpstr>
      <vt:lpstr>Претеглен граф</vt:lpstr>
      <vt:lpstr>Път в граф [1/2]</vt:lpstr>
      <vt:lpstr>Път в граф [2/2]</vt:lpstr>
      <vt:lpstr>Представяне на граф</vt:lpstr>
      <vt:lpstr>Представяне на граф [1/4]</vt:lpstr>
      <vt:lpstr>Представяне на граф [2/4]</vt:lpstr>
      <vt:lpstr>Представяне на граф [3/4]</vt:lpstr>
      <vt:lpstr>Представяне на граф [4/4]</vt:lpstr>
      <vt:lpstr>Топологично сортиране</vt:lpstr>
      <vt:lpstr>Топологично сортиране</vt:lpstr>
      <vt:lpstr>Правила при топологично сортиране</vt:lpstr>
      <vt:lpstr>Стъпка 1. Намираме възел без входящи ребра</vt:lpstr>
      <vt:lpstr>Стъпка 2. Премахваме възел А и съответните му ребра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Резултат от топологичното сортиране</vt:lpstr>
      <vt:lpstr>Топологично сортиране: DFS + цикъл [1/2]</vt:lpstr>
      <vt:lpstr>Топологично сортиране: DFS + цикъл [2/2]</vt:lpstr>
      <vt:lpstr>Алгоритъм на Дейкстра</vt:lpstr>
      <vt:lpstr>Алгоритъм на Дейкстра [1/13]</vt:lpstr>
      <vt:lpstr>Алгоритъм на Дейкстра [2/13]</vt:lpstr>
      <vt:lpstr>Алгоритъм на Дейкстра [3/13]</vt:lpstr>
      <vt:lpstr>Алгоритъм на Дейкстра [4/13]</vt:lpstr>
      <vt:lpstr>Алгоритъм на Дейкстра [5/13]</vt:lpstr>
      <vt:lpstr>Алгоритъм на Дейкстра [6/13]</vt:lpstr>
      <vt:lpstr>Алгоритъм на Дейкстра [7/13]</vt:lpstr>
      <vt:lpstr>Алгоритъм на Дейкстра [8/13]</vt:lpstr>
      <vt:lpstr>Алгоритъм на Дейкстра [9/13]</vt:lpstr>
      <vt:lpstr>Алгоритъм на Дейкстра [10/13]</vt:lpstr>
      <vt:lpstr>Алгоритъм на Дейкстра [11/13]</vt:lpstr>
      <vt:lpstr>Алгоритъм на Дейкстра [12/13]</vt:lpstr>
      <vt:lpstr>Алгоритъм на Дейкстра [13/13]</vt:lpstr>
      <vt:lpstr>Други алгоритми в графи</vt:lpstr>
      <vt:lpstr>Задача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Упражнения: Prim’s algorithm [1/2]</vt:lpstr>
      <vt:lpstr> Упражнения: Prim’s algorithm [2/2]</vt:lpstr>
      <vt:lpstr>Други алгоритми в графи</vt:lpstr>
      <vt:lpstr>Алгоритъм на Крускал [1/8]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Упражнения: Kruskal’s algorithm [1/2]</vt:lpstr>
      <vt:lpstr> Упражнения: Kruskal’s algorithm [2/2]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2023-03-02T16:49:30Z</dcterms:modified>
</cp:coreProperties>
</file>