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8" r:id="rId2"/>
    <p:sldId id="571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609" r:id="rId14"/>
    <p:sldId id="623" r:id="rId15"/>
    <p:sldId id="5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1"/>
          </p14:sldIdLst>
        </p14:section>
        <p14:section name="Съдържание" id="{0B0C01F3-1F60-4ADB-AC1E-9589654EAEF3}">
          <p14:sldIdLst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23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8C2B7-E8C9-449F-8C0D-E0918948A4C5}" v="90" dt="2023-02-16T06:37:24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СУ" userId="bdbaa275-9249-41b1-8d15-242f632c67bf" providerId="ADAL" clId="{9498C2B7-E8C9-449F-8C0D-E0918948A4C5}"/>
    <pc:docChg chg="undo custSel delSld modSld sldOrd modSection">
      <pc:chgData name="БСУ" userId="bdbaa275-9249-41b1-8d15-242f632c67bf" providerId="ADAL" clId="{9498C2B7-E8C9-449F-8C0D-E0918948A4C5}" dt="2023-02-16T08:55:56.777" v="508" actId="20577"/>
      <pc:docMkLst>
        <pc:docMk/>
      </pc:docMkLst>
      <pc:sldChg chg="modSp mod">
        <pc:chgData name="БСУ" userId="bdbaa275-9249-41b1-8d15-242f632c67bf" providerId="ADAL" clId="{9498C2B7-E8C9-449F-8C0D-E0918948A4C5}" dt="2023-02-16T08:55:56.777" v="508" actId="20577"/>
        <pc:sldMkLst>
          <pc:docMk/>
          <pc:sldMk cId="2386959723" sldId="258"/>
        </pc:sldMkLst>
        <pc:spChg chg="mod">
          <ac:chgData name="БСУ" userId="bdbaa275-9249-41b1-8d15-242f632c67bf" providerId="ADAL" clId="{9498C2B7-E8C9-449F-8C0D-E0918948A4C5}" dt="2023-02-16T06:09:02.523" v="6" actId="20577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9498C2B7-E8C9-449F-8C0D-E0918948A4C5}" dt="2023-02-16T08:55:56.777" v="508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modSp mod ord">
        <pc:chgData name="БСУ" userId="bdbaa275-9249-41b1-8d15-242f632c67bf" providerId="ADAL" clId="{9498C2B7-E8C9-449F-8C0D-E0918948A4C5}" dt="2023-02-16T06:10:01.133" v="34"/>
        <pc:sldMkLst>
          <pc:docMk/>
          <pc:sldMk cId="2385751420" sldId="571"/>
        </pc:sldMkLst>
        <pc:spChg chg="mod">
          <ac:chgData name="БСУ" userId="bdbaa275-9249-41b1-8d15-242f632c67bf" providerId="ADAL" clId="{9498C2B7-E8C9-449F-8C0D-E0918948A4C5}" dt="2023-02-16T06:09:43.113" v="32" actId="20577"/>
          <ac:spMkLst>
            <pc:docMk/>
            <pc:sldMk cId="2385751420" sldId="571"/>
            <ac:spMk id="8" creationId="{00000000-0000-0000-0000-000000000000}"/>
          </ac:spMkLst>
        </pc:spChg>
      </pc:sldChg>
      <pc:sldChg chg="del">
        <pc:chgData name="БСУ" userId="bdbaa275-9249-41b1-8d15-242f632c67bf" providerId="ADAL" clId="{9498C2B7-E8C9-449F-8C0D-E0918948A4C5}" dt="2023-02-16T06:10:19.983" v="36" actId="47"/>
        <pc:sldMkLst>
          <pc:docMk/>
          <pc:sldMk cId="3524724690" sldId="573"/>
        </pc:sldMkLst>
      </pc:sldChg>
      <pc:sldChg chg="addSp delSp modSp mod delAnim modAnim">
        <pc:chgData name="БСУ" userId="bdbaa275-9249-41b1-8d15-242f632c67bf" providerId="ADAL" clId="{9498C2B7-E8C9-449F-8C0D-E0918948A4C5}" dt="2023-02-16T06:18:20.122" v="226" actId="208"/>
        <pc:sldMkLst>
          <pc:docMk/>
          <pc:sldMk cId="3309173671" sldId="599"/>
        </pc:sldMkLst>
        <pc:spChg chg="add mod">
          <ac:chgData name="БСУ" userId="bdbaa275-9249-41b1-8d15-242f632c67bf" providerId="ADAL" clId="{9498C2B7-E8C9-449F-8C0D-E0918948A4C5}" dt="2023-02-16T06:18:20.122" v="226" actId="208"/>
          <ac:spMkLst>
            <pc:docMk/>
            <pc:sldMk cId="3309173671" sldId="599"/>
            <ac:spMk id="2" creationId="{D5F8B69E-256A-A5FC-5A70-1CF1035C7FEF}"/>
          </ac:spMkLst>
        </pc:spChg>
        <pc:spChg chg="mod">
          <ac:chgData name="БСУ" userId="bdbaa275-9249-41b1-8d15-242f632c67bf" providerId="ADAL" clId="{9498C2B7-E8C9-449F-8C0D-E0918948A4C5}" dt="2023-02-16T06:18:20.122" v="226" actId="208"/>
          <ac:spMkLst>
            <pc:docMk/>
            <pc:sldMk cId="3309173671" sldId="599"/>
            <ac:spMk id="3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16:23.071" v="202" actId="20577"/>
          <ac:spMkLst>
            <pc:docMk/>
            <pc:sldMk cId="3309173671" sldId="599"/>
            <ac:spMk id="4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15:31.736" v="189" actId="1076"/>
          <ac:spMkLst>
            <pc:docMk/>
            <pc:sldMk cId="3309173671" sldId="599"/>
            <ac:spMk id="5" creationId="{00000000-0000-0000-0000-000000000000}"/>
          </ac:spMkLst>
        </pc:spChg>
        <pc:spChg chg="add mod">
          <ac:chgData name="БСУ" userId="bdbaa275-9249-41b1-8d15-242f632c67bf" providerId="ADAL" clId="{9498C2B7-E8C9-449F-8C0D-E0918948A4C5}" dt="2023-02-16T06:18:20.122" v="226" actId="208"/>
          <ac:spMkLst>
            <pc:docMk/>
            <pc:sldMk cId="3309173671" sldId="599"/>
            <ac:spMk id="6" creationId="{DF914A9E-0906-B182-BAD6-2E39446CACCD}"/>
          </ac:spMkLst>
        </pc:spChg>
        <pc:spChg chg="mod">
          <ac:chgData name="БСУ" userId="bdbaa275-9249-41b1-8d15-242f632c67bf" providerId="ADAL" clId="{9498C2B7-E8C9-449F-8C0D-E0918948A4C5}" dt="2023-02-16T06:15:31.736" v="189" actId="1076"/>
          <ac:spMkLst>
            <pc:docMk/>
            <pc:sldMk cId="3309173671" sldId="599"/>
            <ac:spMk id="10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18:20.122" v="226" actId="208"/>
          <ac:spMkLst>
            <pc:docMk/>
            <pc:sldMk cId="3309173671" sldId="599"/>
            <ac:spMk id="11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18:20.122" v="226" actId="208"/>
          <ac:spMkLst>
            <pc:docMk/>
            <pc:sldMk cId="3309173671" sldId="599"/>
            <ac:spMk id="12" creationId="{00000000-0000-0000-0000-000000000000}"/>
          </ac:spMkLst>
        </pc:spChg>
        <pc:spChg chg="del mod">
          <ac:chgData name="БСУ" userId="bdbaa275-9249-41b1-8d15-242f632c67bf" providerId="ADAL" clId="{9498C2B7-E8C9-449F-8C0D-E0918948A4C5}" dt="2023-02-16T06:14:41.141" v="102" actId="478"/>
          <ac:spMkLst>
            <pc:docMk/>
            <pc:sldMk cId="3309173671" sldId="599"/>
            <ac:spMk id="13" creationId="{00000000-0000-0000-0000-000000000000}"/>
          </ac:spMkLst>
        </pc:spChg>
        <pc:spChg chg="del mod">
          <ac:chgData name="БСУ" userId="bdbaa275-9249-41b1-8d15-242f632c67bf" providerId="ADAL" clId="{9498C2B7-E8C9-449F-8C0D-E0918948A4C5}" dt="2023-02-16T06:14:41.141" v="102" actId="478"/>
          <ac:spMkLst>
            <pc:docMk/>
            <pc:sldMk cId="3309173671" sldId="599"/>
            <ac:spMk id="14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18:20.122" v="226" actId="208"/>
          <ac:spMkLst>
            <pc:docMk/>
            <pc:sldMk cId="3309173671" sldId="599"/>
            <ac:spMk id="15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18:20.122" v="226" actId="208"/>
          <ac:spMkLst>
            <pc:docMk/>
            <pc:sldMk cId="3309173671" sldId="599"/>
            <ac:spMk id="16" creationId="{00000000-0000-0000-0000-000000000000}"/>
          </ac:spMkLst>
        </pc:spChg>
        <pc:spChg chg="del mod">
          <ac:chgData name="БСУ" userId="bdbaa275-9249-41b1-8d15-242f632c67bf" providerId="ADAL" clId="{9498C2B7-E8C9-449F-8C0D-E0918948A4C5}" dt="2023-02-16T06:15:35.098" v="190" actId="478"/>
          <ac:spMkLst>
            <pc:docMk/>
            <pc:sldMk cId="3309173671" sldId="599"/>
            <ac:spMk id="17" creationId="{0E7B7407-758A-4EFA-8B6F-77E641491E18}"/>
          </ac:spMkLst>
        </pc:spChg>
      </pc:sldChg>
      <pc:sldChg chg="addSp delSp modSp mod modAnim">
        <pc:chgData name="БСУ" userId="bdbaa275-9249-41b1-8d15-242f632c67bf" providerId="ADAL" clId="{9498C2B7-E8C9-449F-8C0D-E0918948A4C5}" dt="2023-02-16T06:17:05.485" v="212" actId="478"/>
        <pc:sldMkLst>
          <pc:docMk/>
          <pc:sldMk cId="1683598384" sldId="600"/>
        </pc:sldMkLst>
        <pc:spChg chg="add del mod">
          <ac:chgData name="БСУ" userId="bdbaa275-9249-41b1-8d15-242f632c67bf" providerId="ADAL" clId="{9498C2B7-E8C9-449F-8C0D-E0918948A4C5}" dt="2023-02-16T06:16:34.373" v="204" actId="478"/>
          <ac:spMkLst>
            <pc:docMk/>
            <pc:sldMk cId="1683598384" sldId="600"/>
            <ac:spMk id="3" creationId="{799F1579-702B-57BA-14F7-0353C2827AE9}"/>
          </ac:spMkLst>
        </pc:spChg>
        <pc:spChg chg="del">
          <ac:chgData name="БСУ" userId="bdbaa275-9249-41b1-8d15-242f632c67bf" providerId="ADAL" clId="{9498C2B7-E8C9-449F-8C0D-E0918948A4C5}" dt="2023-02-16T06:16:30.884" v="203" actId="478"/>
          <ac:spMkLst>
            <pc:docMk/>
            <pc:sldMk cId="1683598384" sldId="600"/>
            <ac:spMk id="4" creationId="{00000000-0000-0000-0000-000000000000}"/>
          </ac:spMkLst>
        </pc:spChg>
        <pc:spChg chg="add mod">
          <ac:chgData name="БСУ" userId="bdbaa275-9249-41b1-8d15-242f632c67bf" providerId="ADAL" clId="{9498C2B7-E8C9-449F-8C0D-E0918948A4C5}" dt="2023-02-16T06:16:37.314" v="206" actId="20577"/>
          <ac:spMkLst>
            <pc:docMk/>
            <pc:sldMk cId="1683598384" sldId="600"/>
            <ac:spMk id="5" creationId="{3D2AB006-8585-7660-0383-5E2127AC3DC5}"/>
          </ac:spMkLst>
        </pc:spChg>
        <pc:spChg chg="del">
          <ac:chgData name="БСУ" userId="bdbaa275-9249-41b1-8d15-242f632c67bf" providerId="ADAL" clId="{9498C2B7-E8C9-449F-8C0D-E0918948A4C5}" dt="2023-02-16T06:17:05.485" v="212" actId="478"/>
          <ac:spMkLst>
            <pc:docMk/>
            <pc:sldMk cId="1683598384" sldId="600"/>
            <ac:spMk id="6" creationId="{953684D0-190C-421A-85BE-D1F0AC31CD50}"/>
          </ac:spMkLst>
        </pc:spChg>
        <pc:picChg chg="mod">
          <ac:chgData name="БСУ" userId="bdbaa275-9249-41b1-8d15-242f632c67bf" providerId="ADAL" clId="{9498C2B7-E8C9-449F-8C0D-E0918948A4C5}" dt="2023-02-16T06:16:54.776" v="211" actId="1076"/>
          <ac:picMkLst>
            <pc:docMk/>
            <pc:sldMk cId="1683598384" sldId="600"/>
            <ac:picMk id="7" creationId="{00000000-0000-0000-0000-000000000000}"/>
          </ac:picMkLst>
        </pc:picChg>
        <pc:picChg chg="mod">
          <ac:chgData name="БСУ" userId="bdbaa275-9249-41b1-8d15-242f632c67bf" providerId="ADAL" clId="{9498C2B7-E8C9-449F-8C0D-E0918948A4C5}" dt="2023-02-16T06:16:54.776" v="211" actId="1076"/>
          <ac:picMkLst>
            <pc:docMk/>
            <pc:sldMk cId="1683598384" sldId="600"/>
            <ac:picMk id="17" creationId="{00000000-0000-0000-0000-000000000000}"/>
          </ac:picMkLst>
        </pc:picChg>
      </pc:sldChg>
      <pc:sldChg chg="addSp delSp modSp mod delAnim modAnim">
        <pc:chgData name="БСУ" userId="bdbaa275-9249-41b1-8d15-242f632c67bf" providerId="ADAL" clId="{9498C2B7-E8C9-449F-8C0D-E0918948A4C5}" dt="2023-02-16T06:17:54.635" v="223" actId="113"/>
        <pc:sldMkLst>
          <pc:docMk/>
          <pc:sldMk cId="1849825715" sldId="601"/>
        </pc:sldMkLst>
        <pc:spChg chg="mod">
          <ac:chgData name="БСУ" userId="bdbaa275-9249-41b1-8d15-242f632c67bf" providerId="ADAL" clId="{9498C2B7-E8C9-449F-8C0D-E0918948A4C5}" dt="2023-02-16T06:17:54.635" v="223" actId="113"/>
          <ac:spMkLst>
            <pc:docMk/>
            <pc:sldMk cId="1849825715" sldId="601"/>
            <ac:spMk id="3" creationId="{00000000-0000-0000-0000-000000000000}"/>
          </ac:spMkLst>
        </pc:spChg>
        <pc:spChg chg="del">
          <ac:chgData name="БСУ" userId="bdbaa275-9249-41b1-8d15-242f632c67bf" providerId="ADAL" clId="{9498C2B7-E8C9-449F-8C0D-E0918948A4C5}" dt="2023-02-16T06:17:24.945" v="214" actId="478"/>
          <ac:spMkLst>
            <pc:docMk/>
            <pc:sldMk cId="1849825715" sldId="601"/>
            <ac:spMk id="4" creationId="{00000000-0000-0000-0000-000000000000}"/>
          </ac:spMkLst>
        </pc:spChg>
        <pc:spChg chg="del">
          <ac:chgData name="БСУ" userId="bdbaa275-9249-41b1-8d15-242f632c67bf" providerId="ADAL" clId="{9498C2B7-E8C9-449F-8C0D-E0918948A4C5}" dt="2023-02-16T06:17:22.554" v="213" actId="478"/>
          <ac:spMkLst>
            <pc:docMk/>
            <pc:sldMk cId="1849825715" sldId="601"/>
            <ac:spMk id="6" creationId="{F0E77A79-0B01-45B8-9612-215AB0105935}"/>
          </ac:spMkLst>
        </pc:spChg>
        <pc:spChg chg="add del mod">
          <ac:chgData name="БСУ" userId="bdbaa275-9249-41b1-8d15-242f632c67bf" providerId="ADAL" clId="{9498C2B7-E8C9-449F-8C0D-E0918948A4C5}" dt="2023-02-16T06:17:26.093" v="215" actId="478"/>
          <ac:spMkLst>
            <pc:docMk/>
            <pc:sldMk cId="1849825715" sldId="601"/>
            <ac:spMk id="7" creationId="{55FBE4B3-70F7-1C3A-9E4E-3BC767FC8A74}"/>
          </ac:spMkLst>
        </pc:spChg>
        <pc:spChg chg="add mod">
          <ac:chgData name="БСУ" userId="bdbaa275-9249-41b1-8d15-242f632c67bf" providerId="ADAL" clId="{9498C2B7-E8C9-449F-8C0D-E0918948A4C5}" dt="2023-02-16T06:17:29.069" v="217" actId="20577"/>
          <ac:spMkLst>
            <pc:docMk/>
            <pc:sldMk cId="1849825715" sldId="601"/>
            <ac:spMk id="8" creationId="{5FDE4321-769B-E60A-EC1B-DDAE3548FDAE}"/>
          </ac:spMkLst>
        </pc:spChg>
        <pc:picChg chg="del">
          <ac:chgData name="БСУ" userId="bdbaa275-9249-41b1-8d15-242f632c67bf" providerId="ADAL" clId="{9498C2B7-E8C9-449F-8C0D-E0918948A4C5}" dt="2023-02-16T06:17:41.727" v="220" actId="478"/>
          <ac:picMkLst>
            <pc:docMk/>
            <pc:sldMk cId="1849825715" sldId="601"/>
            <ac:picMk id="5" creationId="{00000000-0000-0000-0000-000000000000}"/>
          </ac:picMkLst>
        </pc:picChg>
      </pc:sldChg>
      <pc:sldChg chg="delSp modSp mod modAnim">
        <pc:chgData name="БСУ" userId="bdbaa275-9249-41b1-8d15-242f632c67bf" providerId="ADAL" clId="{9498C2B7-E8C9-449F-8C0D-E0918948A4C5}" dt="2023-02-16T06:19:11.628" v="231"/>
        <pc:sldMkLst>
          <pc:docMk/>
          <pc:sldMk cId="1591508942" sldId="602"/>
        </pc:sldMkLst>
        <pc:spChg chg="mod">
          <ac:chgData name="БСУ" userId="bdbaa275-9249-41b1-8d15-242f632c67bf" providerId="ADAL" clId="{9498C2B7-E8C9-449F-8C0D-E0918948A4C5}" dt="2023-02-16T06:18:58.251" v="229" actId="113"/>
          <ac:spMkLst>
            <pc:docMk/>
            <pc:sldMk cId="1591508942" sldId="602"/>
            <ac:spMk id="3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18:29.876" v="227" actId="2711"/>
          <ac:spMkLst>
            <pc:docMk/>
            <pc:sldMk cId="1591508942" sldId="602"/>
            <ac:spMk id="4" creationId="{00000000-0000-0000-0000-000000000000}"/>
          </ac:spMkLst>
        </pc:spChg>
        <pc:spChg chg="del">
          <ac:chgData name="БСУ" userId="bdbaa275-9249-41b1-8d15-242f632c67bf" providerId="ADAL" clId="{9498C2B7-E8C9-449F-8C0D-E0918948A4C5}" dt="2023-02-16T06:19:06.199" v="230" actId="478"/>
          <ac:spMkLst>
            <pc:docMk/>
            <pc:sldMk cId="1591508942" sldId="602"/>
            <ac:spMk id="5" creationId="{CBF9BDC6-E0B9-4252-BF23-2DBE7CE8DCC1}"/>
          </ac:spMkLst>
        </pc:spChg>
      </pc:sldChg>
      <pc:sldChg chg="delSp modSp mod">
        <pc:chgData name="БСУ" userId="bdbaa275-9249-41b1-8d15-242f632c67bf" providerId="ADAL" clId="{9498C2B7-E8C9-449F-8C0D-E0918948A4C5}" dt="2023-02-16T06:19:54.439" v="236" actId="14100"/>
        <pc:sldMkLst>
          <pc:docMk/>
          <pc:sldMk cId="3932440378" sldId="603"/>
        </pc:sldMkLst>
        <pc:spChg chg="mod">
          <ac:chgData name="БСУ" userId="bdbaa275-9249-41b1-8d15-242f632c67bf" providerId="ADAL" clId="{9498C2B7-E8C9-449F-8C0D-E0918948A4C5}" dt="2023-02-16T06:19:54.439" v="236" actId="14100"/>
          <ac:spMkLst>
            <pc:docMk/>
            <pc:sldMk cId="3932440378" sldId="603"/>
            <ac:spMk id="2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19:37.433" v="232" actId="2711"/>
          <ac:spMkLst>
            <pc:docMk/>
            <pc:sldMk cId="3932440378" sldId="603"/>
            <ac:spMk id="5" creationId="{00000000-0000-0000-0000-000000000000}"/>
          </ac:spMkLst>
        </pc:spChg>
        <pc:spChg chg="del">
          <ac:chgData name="БСУ" userId="bdbaa275-9249-41b1-8d15-242f632c67bf" providerId="ADAL" clId="{9498C2B7-E8C9-449F-8C0D-E0918948A4C5}" dt="2023-02-16T06:19:42.097" v="233" actId="478"/>
          <ac:spMkLst>
            <pc:docMk/>
            <pc:sldMk cId="3932440378" sldId="603"/>
            <ac:spMk id="10" creationId="{56B4EFEA-9BF2-4148-9726-FFED3A510D7C}"/>
          </ac:spMkLst>
        </pc:spChg>
        <pc:grpChg chg="mod">
          <ac:chgData name="БСУ" userId="bdbaa275-9249-41b1-8d15-242f632c67bf" providerId="ADAL" clId="{9498C2B7-E8C9-449F-8C0D-E0918948A4C5}" dt="2023-02-16T06:19:46.670" v="234" actId="1076"/>
          <ac:grpSpMkLst>
            <pc:docMk/>
            <pc:sldMk cId="3932440378" sldId="603"/>
            <ac:grpSpMk id="9" creationId="{00000000-0000-0000-0000-000000000000}"/>
          </ac:grpSpMkLst>
        </pc:grpChg>
      </pc:sldChg>
      <pc:sldChg chg="delSp modSp mod modAnim">
        <pc:chgData name="БСУ" userId="bdbaa275-9249-41b1-8d15-242f632c67bf" providerId="ADAL" clId="{9498C2B7-E8C9-449F-8C0D-E0918948A4C5}" dt="2023-02-16T06:23:16.983" v="264" actId="1076"/>
        <pc:sldMkLst>
          <pc:docMk/>
          <pc:sldMk cId="4294731949" sldId="604"/>
        </pc:sldMkLst>
        <pc:spChg chg="mod">
          <ac:chgData name="БСУ" userId="bdbaa275-9249-41b1-8d15-242f632c67bf" providerId="ADAL" clId="{9498C2B7-E8C9-449F-8C0D-E0918948A4C5}" dt="2023-02-16T06:23:16.983" v="264" actId="1076"/>
          <ac:spMkLst>
            <pc:docMk/>
            <pc:sldMk cId="4294731949" sldId="604"/>
            <ac:spMk id="4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23:09.686" v="262" actId="1076"/>
          <ac:spMkLst>
            <pc:docMk/>
            <pc:sldMk cId="4294731949" sldId="604"/>
            <ac:spMk id="10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23:09.686" v="262" actId="1076"/>
          <ac:spMkLst>
            <pc:docMk/>
            <pc:sldMk cId="4294731949" sldId="604"/>
            <ac:spMk id="11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23:09.686" v="262" actId="1076"/>
          <ac:spMkLst>
            <pc:docMk/>
            <pc:sldMk cId="4294731949" sldId="604"/>
            <ac:spMk id="17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23:09.686" v="262" actId="1076"/>
          <ac:spMkLst>
            <pc:docMk/>
            <pc:sldMk cId="4294731949" sldId="604"/>
            <ac:spMk id="18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23:09.686" v="262" actId="1076"/>
          <ac:spMkLst>
            <pc:docMk/>
            <pc:sldMk cId="4294731949" sldId="604"/>
            <ac:spMk id="21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23:09.686" v="262" actId="1076"/>
          <ac:spMkLst>
            <pc:docMk/>
            <pc:sldMk cId="4294731949" sldId="604"/>
            <ac:spMk id="22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23:09.686" v="262" actId="1076"/>
          <ac:spMkLst>
            <pc:docMk/>
            <pc:sldMk cId="4294731949" sldId="604"/>
            <ac:spMk id="23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23:09.686" v="262" actId="1076"/>
          <ac:spMkLst>
            <pc:docMk/>
            <pc:sldMk cId="4294731949" sldId="604"/>
            <ac:spMk id="24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21:18.072" v="251" actId="207"/>
          <ac:spMkLst>
            <pc:docMk/>
            <pc:sldMk cId="4294731949" sldId="604"/>
            <ac:spMk id="25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21:18.072" v="251" actId="207"/>
          <ac:spMkLst>
            <pc:docMk/>
            <pc:sldMk cId="4294731949" sldId="604"/>
            <ac:spMk id="26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21:18.072" v="251" actId="207"/>
          <ac:spMkLst>
            <pc:docMk/>
            <pc:sldMk cId="4294731949" sldId="604"/>
            <ac:spMk id="27" creationId="{00000000-0000-0000-0000-000000000000}"/>
          </ac:spMkLst>
        </pc:spChg>
        <pc:spChg chg="del">
          <ac:chgData name="БСУ" userId="bdbaa275-9249-41b1-8d15-242f632c67bf" providerId="ADAL" clId="{9498C2B7-E8C9-449F-8C0D-E0918948A4C5}" dt="2023-02-16T06:22:54.554" v="259" actId="478"/>
          <ac:spMkLst>
            <pc:docMk/>
            <pc:sldMk cId="4294731949" sldId="604"/>
            <ac:spMk id="31" creationId="{900CDDBE-4434-4174-AC25-435E770696A9}"/>
          </ac:spMkLst>
        </pc:spChg>
        <pc:spChg chg="mod">
          <ac:chgData name="БСУ" userId="bdbaa275-9249-41b1-8d15-242f632c67bf" providerId="ADAL" clId="{9498C2B7-E8C9-449F-8C0D-E0918948A4C5}" dt="2023-02-16T06:23:16.983" v="264" actId="1076"/>
          <ac:spMkLst>
            <pc:docMk/>
            <pc:sldMk cId="4294731949" sldId="604"/>
            <ac:spMk id="32" creationId="{00000000-0000-0000-0000-000000000000}"/>
          </ac:spMkLst>
        </pc:spChg>
        <pc:grpChg chg="mod">
          <ac:chgData name="БСУ" userId="bdbaa275-9249-41b1-8d15-242f632c67bf" providerId="ADAL" clId="{9498C2B7-E8C9-449F-8C0D-E0918948A4C5}" dt="2023-02-16T06:23:09.686" v="262" actId="1076"/>
          <ac:grpSpMkLst>
            <pc:docMk/>
            <pc:sldMk cId="4294731949" sldId="604"/>
            <ac:grpSpMk id="28" creationId="{00000000-0000-0000-0000-000000000000}"/>
          </ac:grpSpMkLst>
        </pc:grpChg>
        <pc:grpChg chg="mod">
          <ac:chgData name="БСУ" userId="bdbaa275-9249-41b1-8d15-242f632c67bf" providerId="ADAL" clId="{9498C2B7-E8C9-449F-8C0D-E0918948A4C5}" dt="2023-02-16T06:23:09.686" v="262" actId="1076"/>
          <ac:grpSpMkLst>
            <pc:docMk/>
            <pc:sldMk cId="4294731949" sldId="604"/>
            <ac:grpSpMk id="29" creationId="{00000000-0000-0000-0000-000000000000}"/>
          </ac:grpSpMkLst>
        </pc:grpChg>
        <pc:grpChg chg="mod">
          <ac:chgData name="БСУ" userId="bdbaa275-9249-41b1-8d15-242f632c67bf" providerId="ADAL" clId="{9498C2B7-E8C9-449F-8C0D-E0918948A4C5}" dt="2023-02-16T06:23:09.686" v="262" actId="1076"/>
          <ac:grpSpMkLst>
            <pc:docMk/>
            <pc:sldMk cId="4294731949" sldId="604"/>
            <ac:grpSpMk id="30" creationId="{00000000-0000-0000-0000-000000000000}"/>
          </ac:grpSpMkLst>
        </pc:grpChg>
        <pc:picChg chg="mod">
          <ac:chgData name="БСУ" userId="bdbaa275-9249-41b1-8d15-242f632c67bf" providerId="ADAL" clId="{9498C2B7-E8C9-449F-8C0D-E0918948A4C5}" dt="2023-02-16T06:22:02.070" v="253"/>
          <ac:picMkLst>
            <pc:docMk/>
            <pc:sldMk cId="4294731949" sldId="604"/>
            <ac:picMk id="5" creationId="{00000000-0000-0000-0000-000000000000}"/>
          </ac:picMkLst>
        </pc:picChg>
        <pc:picChg chg="mod">
          <ac:chgData name="БСУ" userId="bdbaa275-9249-41b1-8d15-242f632c67bf" providerId="ADAL" clId="{9498C2B7-E8C9-449F-8C0D-E0918948A4C5}" dt="2023-02-16T06:22:02.070" v="253"/>
          <ac:picMkLst>
            <pc:docMk/>
            <pc:sldMk cId="4294731949" sldId="604"/>
            <ac:picMk id="6" creationId="{00000000-0000-0000-0000-000000000000}"/>
          </ac:picMkLst>
        </pc:picChg>
        <pc:picChg chg="mod">
          <ac:chgData name="БСУ" userId="bdbaa275-9249-41b1-8d15-242f632c67bf" providerId="ADAL" clId="{9498C2B7-E8C9-449F-8C0D-E0918948A4C5}" dt="2023-02-16T06:22:02.070" v="253"/>
          <ac:picMkLst>
            <pc:docMk/>
            <pc:sldMk cId="4294731949" sldId="604"/>
            <ac:picMk id="7" creationId="{00000000-0000-0000-0000-000000000000}"/>
          </ac:picMkLst>
        </pc:picChg>
        <pc:picChg chg="mod">
          <ac:chgData name="БСУ" userId="bdbaa275-9249-41b1-8d15-242f632c67bf" providerId="ADAL" clId="{9498C2B7-E8C9-449F-8C0D-E0918948A4C5}" dt="2023-02-16T06:22:19.164" v="255"/>
          <ac:picMkLst>
            <pc:docMk/>
            <pc:sldMk cId="4294731949" sldId="604"/>
            <ac:picMk id="15" creationId="{00000000-0000-0000-0000-000000000000}"/>
          </ac:picMkLst>
        </pc:picChg>
        <pc:picChg chg="mod">
          <ac:chgData name="БСУ" userId="bdbaa275-9249-41b1-8d15-242f632c67bf" providerId="ADAL" clId="{9498C2B7-E8C9-449F-8C0D-E0918948A4C5}" dt="2023-02-16T06:22:37.048" v="257" actId="2085"/>
          <ac:picMkLst>
            <pc:docMk/>
            <pc:sldMk cId="4294731949" sldId="604"/>
            <ac:picMk id="16" creationId="{00000000-0000-0000-0000-000000000000}"/>
          </ac:picMkLst>
        </pc:picChg>
      </pc:sldChg>
      <pc:sldChg chg="delSp modSp mod modAnim">
        <pc:chgData name="БСУ" userId="bdbaa275-9249-41b1-8d15-242f632c67bf" providerId="ADAL" clId="{9498C2B7-E8C9-449F-8C0D-E0918948A4C5}" dt="2023-02-16T06:26:19.189" v="308" actId="1076"/>
        <pc:sldMkLst>
          <pc:docMk/>
          <pc:sldMk cId="3189972242" sldId="605"/>
        </pc:sldMkLst>
        <pc:spChg chg="mod">
          <ac:chgData name="БСУ" userId="bdbaa275-9249-41b1-8d15-242f632c67bf" providerId="ADAL" clId="{9498C2B7-E8C9-449F-8C0D-E0918948A4C5}" dt="2023-02-16T06:26:19.189" v="308" actId="1076"/>
          <ac:spMkLst>
            <pc:docMk/>
            <pc:sldMk cId="3189972242" sldId="605"/>
            <ac:spMk id="10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25:45.579" v="300" actId="1076"/>
          <ac:spMkLst>
            <pc:docMk/>
            <pc:sldMk cId="3189972242" sldId="605"/>
            <ac:spMk id="12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26:14.439" v="306" actId="1076"/>
          <ac:spMkLst>
            <pc:docMk/>
            <pc:sldMk cId="3189972242" sldId="605"/>
            <ac:spMk id="14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26:15.634" v="307" actId="1076"/>
          <ac:spMkLst>
            <pc:docMk/>
            <pc:sldMk cId="3189972242" sldId="605"/>
            <ac:spMk id="15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26:11.785" v="305" actId="14100"/>
          <ac:spMkLst>
            <pc:docMk/>
            <pc:sldMk cId="3189972242" sldId="605"/>
            <ac:spMk id="16" creationId="{00000000-0000-0000-0000-000000000000}"/>
          </ac:spMkLst>
        </pc:spChg>
        <pc:spChg chg="del">
          <ac:chgData name="БСУ" userId="bdbaa275-9249-41b1-8d15-242f632c67bf" providerId="ADAL" clId="{9498C2B7-E8C9-449F-8C0D-E0918948A4C5}" dt="2023-02-16T06:25:23.408" v="297" actId="478"/>
          <ac:spMkLst>
            <pc:docMk/>
            <pc:sldMk cId="3189972242" sldId="605"/>
            <ac:spMk id="17" creationId="{A6C2ADB1-CFB8-4117-BBF5-46702A9D4EB7}"/>
          </ac:spMkLst>
        </pc:spChg>
        <pc:spChg chg="mod">
          <ac:chgData name="БСУ" userId="bdbaa275-9249-41b1-8d15-242f632c67bf" providerId="ADAL" clId="{9498C2B7-E8C9-449F-8C0D-E0918948A4C5}" dt="2023-02-16T06:25:45.579" v="300" actId="1076"/>
          <ac:spMkLst>
            <pc:docMk/>
            <pc:sldMk cId="3189972242" sldId="605"/>
            <ac:spMk id="18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25:45.579" v="300" actId="1076"/>
          <ac:spMkLst>
            <pc:docMk/>
            <pc:sldMk cId="3189972242" sldId="605"/>
            <ac:spMk id="19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25:56.380" v="303" actId="2711"/>
          <ac:spMkLst>
            <pc:docMk/>
            <pc:sldMk cId="3189972242" sldId="605"/>
            <ac:spMk id="465922" creationId="{00000000-0000-0000-0000-000000000000}"/>
          </ac:spMkLst>
        </pc:spChg>
        <pc:picChg chg="mod">
          <ac:chgData name="БСУ" userId="bdbaa275-9249-41b1-8d15-242f632c67bf" providerId="ADAL" clId="{9498C2B7-E8C9-449F-8C0D-E0918948A4C5}" dt="2023-02-16T06:25:45.579" v="300" actId="1076"/>
          <ac:picMkLst>
            <pc:docMk/>
            <pc:sldMk cId="3189972242" sldId="605"/>
            <ac:picMk id="4" creationId="{00000000-0000-0000-0000-000000000000}"/>
          </ac:picMkLst>
        </pc:picChg>
        <pc:picChg chg="mod">
          <ac:chgData name="БСУ" userId="bdbaa275-9249-41b1-8d15-242f632c67bf" providerId="ADAL" clId="{9498C2B7-E8C9-449F-8C0D-E0918948A4C5}" dt="2023-02-16T06:25:45.579" v="300" actId="1076"/>
          <ac:picMkLst>
            <pc:docMk/>
            <pc:sldMk cId="3189972242" sldId="605"/>
            <ac:picMk id="6" creationId="{00000000-0000-0000-0000-000000000000}"/>
          </ac:picMkLst>
        </pc:picChg>
        <pc:picChg chg="mod">
          <ac:chgData name="БСУ" userId="bdbaa275-9249-41b1-8d15-242f632c67bf" providerId="ADAL" clId="{9498C2B7-E8C9-449F-8C0D-E0918948A4C5}" dt="2023-02-16T06:25:45.579" v="300" actId="1076"/>
          <ac:picMkLst>
            <pc:docMk/>
            <pc:sldMk cId="3189972242" sldId="605"/>
            <ac:picMk id="7" creationId="{00000000-0000-0000-0000-000000000000}"/>
          </ac:picMkLst>
        </pc:picChg>
        <pc:picChg chg="mod">
          <ac:chgData name="БСУ" userId="bdbaa275-9249-41b1-8d15-242f632c67bf" providerId="ADAL" clId="{9498C2B7-E8C9-449F-8C0D-E0918948A4C5}" dt="2023-02-16T06:25:45.579" v="300" actId="1076"/>
          <ac:picMkLst>
            <pc:docMk/>
            <pc:sldMk cId="3189972242" sldId="605"/>
            <ac:picMk id="8" creationId="{00000000-0000-0000-0000-000000000000}"/>
          </ac:picMkLst>
        </pc:picChg>
        <pc:picChg chg="mod">
          <ac:chgData name="БСУ" userId="bdbaa275-9249-41b1-8d15-242f632c67bf" providerId="ADAL" clId="{9498C2B7-E8C9-449F-8C0D-E0918948A4C5}" dt="2023-02-16T06:25:45.579" v="300" actId="1076"/>
          <ac:picMkLst>
            <pc:docMk/>
            <pc:sldMk cId="3189972242" sldId="605"/>
            <ac:picMk id="9" creationId="{00000000-0000-0000-0000-000000000000}"/>
          </ac:picMkLst>
        </pc:picChg>
      </pc:sldChg>
      <pc:sldChg chg="modSp mod">
        <pc:chgData name="БСУ" userId="bdbaa275-9249-41b1-8d15-242f632c67bf" providerId="ADAL" clId="{9498C2B7-E8C9-449F-8C0D-E0918948A4C5}" dt="2023-02-16T06:27:22.803" v="327" actId="1076"/>
        <pc:sldMkLst>
          <pc:docMk/>
          <pc:sldMk cId="3559337186" sldId="606"/>
        </pc:sldMkLst>
        <pc:spChg chg="mod">
          <ac:chgData name="БСУ" userId="bdbaa275-9249-41b1-8d15-242f632c67bf" providerId="ADAL" clId="{9498C2B7-E8C9-449F-8C0D-E0918948A4C5}" dt="2023-02-16T06:27:22.803" v="327" actId="1076"/>
          <ac:spMkLst>
            <pc:docMk/>
            <pc:sldMk cId="3559337186" sldId="606"/>
            <ac:spMk id="465920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26:55.708" v="316" actId="27636"/>
          <ac:spMkLst>
            <pc:docMk/>
            <pc:sldMk cId="3559337186" sldId="606"/>
            <ac:spMk id="465922" creationId="{00000000-0000-0000-0000-000000000000}"/>
          </ac:spMkLst>
        </pc:spChg>
        <pc:picChg chg="mod">
          <ac:chgData name="БСУ" userId="bdbaa275-9249-41b1-8d15-242f632c67bf" providerId="ADAL" clId="{9498C2B7-E8C9-449F-8C0D-E0918948A4C5}" dt="2023-02-16T06:27:22.803" v="327" actId="1076"/>
          <ac:picMkLst>
            <pc:docMk/>
            <pc:sldMk cId="3559337186" sldId="606"/>
            <ac:picMk id="4" creationId="{00000000-0000-0000-0000-000000000000}"/>
          </ac:picMkLst>
        </pc:picChg>
      </pc:sldChg>
      <pc:sldChg chg="delSp modSp mod">
        <pc:chgData name="БСУ" userId="bdbaa275-9249-41b1-8d15-242f632c67bf" providerId="ADAL" clId="{9498C2B7-E8C9-449F-8C0D-E0918948A4C5}" dt="2023-02-16T06:31:08.367" v="379" actId="478"/>
        <pc:sldMkLst>
          <pc:docMk/>
          <pc:sldMk cId="3392704261" sldId="607"/>
        </pc:sldMkLst>
        <pc:spChg chg="mod">
          <ac:chgData name="БСУ" userId="bdbaa275-9249-41b1-8d15-242f632c67bf" providerId="ADAL" clId="{9498C2B7-E8C9-449F-8C0D-E0918948A4C5}" dt="2023-02-16T06:29:21.594" v="355" actId="20577"/>
          <ac:spMkLst>
            <pc:docMk/>
            <pc:sldMk cId="3392704261" sldId="607"/>
            <ac:spMk id="2" creationId="{00000000-0000-0000-0000-000000000000}"/>
          </ac:spMkLst>
        </pc:spChg>
        <pc:spChg chg="del">
          <ac:chgData name="БСУ" userId="bdbaa275-9249-41b1-8d15-242f632c67bf" providerId="ADAL" clId="{9498C2B7-E8C9-449F-8C0D-E0918948A4C5}" dt="2023-02-16T06:31:08.367" v="379" actId="478"/>
          <ac:spMkLst>
            <pc:docMk/>
            <pc:sldMk cId="3392704261" sldId="607"/>
            <ac:spMk id="7" creationId="{709B9AC8-FF4E-4351-9E41-ACD72ACC4849}"/>
          </ac:spMkLst>
        </pc:spChg>
        <pc:spChg chg="mod">
          <ac:chgData name="БСУ" userId="bdbaa275-9249-41b1-8d15-242f632c67bf" providerId="ADAL" clId="{9498C2B7-E8C9-449F-8C0D-E0918948A4C5}" dt="2023-02-16T06:30:13.511" v="378" actId="3626"/>
          <ac:spMkLst>
            <pc:docMk/>
            <pc:sldMk cId="3392704261" sldId="607"/>
            <ac:spMk id="11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29:59.920" v="368"/>
          <ac:spMkLst>
            <pc:docMk/>
            <pc:sldMk cId="3392704261" sldId="607"/>
            <ac:spMk id="15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27:34.621" v="328" actId="2711"/>
          <ac:spMkLst>
            <pc:docMk/>
            <pc:sldMk cId="3392704261" sldId="607"/>
            <ac:spMk id="465922" creationId="{00000000-0000-0000-0000-000000000000}"/>
          </ac:spMkLst>
        </pc:spChg>
      </pc:sldChg>
      <pc:sldChg chg="addSp delSp modSp mod addAnim delAnim modAnim">
        <pc:chgData name="БСУ" userId="bdbaa275-9249-41b1-8d15-242f632c67bf" providerId="ADAL" clId="{9498C2B7-E8C9-449F-8C0D-E0918948A4C5}" dt="2023-02-16T06:34:40.690" v="455" actId="1076"/>
        <pc:sldMkLst>
          <pc:docMk/>
          <pc:sldMk cId="2556470730" sldId="608"/>
        </pc:sldMkLst>
        <pc:spChg chg="mod">
          <ac:chgData name="БСУ" userId="bdbaa275-9249-41b1-8d15-242f632c67bf" providerId="ADAL" clId="{9498C2B7-E8C9-449F-8C0D-E0918948A4C5}" dt="2023-02-16T06:34:02.117" v="448" actId="1076"/>
          <ac:spMkLst>
            <pc:docMk/>
            <pc:sldMk cId="2556470730" sldId="608"/>
            <ac:spMk id="3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33:54.271" v="446" actId="1076"/>
          <ac:spMkLst>
            <pc:docMk/>
            <pc:sldMk cId="2556470730" sldId="608"/>
            <ac:spMk id="4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32:03.578" v="392"/>
          <ac:spMkLst>
            <pc:docMk/>
            <pc:sldMk cId="2556470730" sldId="608"/>
            <ac:spMk id="5" creationId="{5BD26CA8-B85F-F070-B342-1747CACAD01E}"/>
          </ac:spMkLst>
        </pc:spChg>
        <pc:spChg chg="mod">
          <ac:chgData name="БСУ" userId="bdbaa275-9249-41b1-8d15-242f632c67bf" providerId="ADAL" clId="{9498C2B7-E8C9-449F-8C0D-E0918948A4C5}" dt="2023-02-16T06:33:13.901" v="436" actId="207"/>
          <ac:spMkLst>
            <pc:docMk/>
            <pc:sldMk cId="2556470730" sldId="608"/>
            <ac:spMk id="6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32:03.578" v="392"/>
          <ac:spMkLst>
            <pc:docMk/>
            <pc:sldMk cId="2556470730" sldId="608"/>
            <ac:spMk id="7" creationId="{D5CD5A1C-1CD3-AF55-AE29-F1406ABDFECE}"/>
          </ac:spMkLst>
        </pc:spChg>
        <pc:spChg chg="mod">
          <ac:chgData name="БСУ" userId="bdbaa275-9249-41b1-8d15-242f632c67bf" providerId="ADAL" clId="{9498C2B7-E8C9-449F-8C0D-E0918948A4C5}" dt="2023-02-16T06:33:01.833" v="434" actId="207"/>
          <ac:spMkLst>
            <pc:docMk/>
            <pc:sldMk cId="2556470730" sldId="608"/>
            <ac:spMk id="9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32:03.578" v="392"/>
          <ac:spMkLst>
            <pc:docMk/>
            <pc:sldMk cId="2556470730" sldId="608"/>
            <ac:spMk id="10" creationId="{680CA169-5DBC-C4BA-C63B-6E50B9F32672}"/>
          </ac:spMkLst>
        </pc:spChg>
        <pc:spChg chg="mod">
          <ac:chgData name="БСУ" userId="bdbaa275-9249-41b1-8d15-242f632c67bf" providerId="ADAL" clId="{9498C2B7-E8C9-449F-8C0D-E0918948A4C5}" dt="2023-02-16T06:32:03.578" v="392"/>
          <ac:spMkLst>
            <pc:docMk/>
            <pc:sldMk cId="2556470730" sldId="608"/>
            <ac:spMk id="11" creationId="{7AC53563-0F04-950D-E409-75049F831BDA}"/>
          </ac:spMkLst>
        </pc:spChg>
        <pc:spChg chg="mod">
          <ac:chgData name="БСУ" userId="bdbaa275-9249-41b1-8d15-242f632c67bf" providerId="ADAL" clId="{9498C2B7-E8C9-449F-8C0D-E0918948A4C5}" dt="2023-02-16T06:33:32.636" v="440"/>
          <ac:spMkLst>
            <pc:docMk/>
            <pc:sldMk cId="2556470730" sldId="608"/>
            <ac:spMk id="12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33:32.636" v="440"/>
          <ac:spMkLst>
            <pc:docMk/>
            <pc:sldMk cId="2556470730" sldId="608"/>
            <ac:spMk id="13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33:32.636" v="440"/>
          <ac:spMkLst>
            <pc:docMk/>
            <pc:sldMk cId="2556470730" sldId="608"/>
            <ac:spMk id="14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32:03.578" v="392"/>
          <ac:spMkLst>
            <pc:docMk/>
            <pc:sldMk cId="2556470730" sldId="608"/>
            <ac:spMk id="16" creationId="{165383A7-5B41-7B8B-F243-ADE102618E13}"/>
          </ac:spMkLst>
        </pc:spChg>
        <pc:spChg chg="mod">
          <ac:chgData name="БСУ" userId="bdbaa275-9249-41b1-8d15-242f632c67bf" providerId="ADAL" clId="{9498C2B7-E8C9-449F-8C0D-E0918948A4C5}" dt="2023-02-16T06:32:03.578" v="392"/>
          <ac:spMkLst>
            <pc:docMk/>
            <pc:sldMk cId="2556470730" sldId="608"/>
            <ac:spMk id="17" creationId="{B939CD2D-98C9-402C-ED21-803C2F379E6E}"/>
          </ac:spMkLst>
        </pc:spChg>
        <pc:spChg chg="mod">
          <ac:chgData name="БСУ" userId="bdbaa275-9249-41b1-8d15-242f632c67bf" providerId="ADAL" clId="{9498C2B7-E8C9-449F-8C0D-E0918948A4C5}" dt="2023-02-16T06:32:03.578" v="392"/>
          <ac:spMkLst>
            <pc:docMk/>
            <pc:sldMk cId="2556470730" sldId="608"/>
            <ac:spMk id="19" creationId="{9EE108FE-868F-E3E8-FD36-EF2851362D49}"/>
          </ac:spMkLst>
        </pc:spChg>
        <pc:spChg chg="mod">
          <ac:chgData name="БСУ" userId="bdbaa275-9249-41b1-8d15-242f632c67bf" providerId="ADAL" clId="{9498C2B7-E8C9-449F-8C0D-E0918948A4C5}" dt="2023-02-16T06:32:03.578" v="392"/>
          <ac:spMkLst>
            <pc:docMk/>
            <pc:sldMk cId="2556470730" sldId="608"/>
            <ac:spMk id="20" creationId="{10FCCD19-5CA2-DBAC-9B30-F919A06EBA94}"/>
          </ac:spMkLst>
        </pc:spChg>
        <pc:spChg chg="add mod">
          <ac:chgData name="БСУ" userId="bdbaa275-9249-41b1-8d15-242f632c67bf" providerId="ADAL" clId="{9498C2B7-E8C9-449F-8C0D-E0918948A4C5}" dt="2023-02-16T06:33:01.833" v="434" actId="207"/>
          <ac:spMkLst>
            <pc:docMk/>
            <pc:sldMk cId="2556470730" sldId="608"/>
            <ac:spMk id="21" creationId="{2B54C90F-734F-4F61-87E4-F9E53A9867EA}"/>
          </ac:spMkLst>
        </pc:spChg>
        <pc:spChg chg="add mod">
          <ac:chgData name="БСУ" userId="bdbaa275-9249-41b1-8d15-242f632c67bf" providerId="ADAL" clId="{9498C2B7-E8C9-449F-8C0D-E0918948A4C5}" dt="2023-02-16T06:33:01.833" v="434" actId="207"/>
          <ac:spMkLst>
            <pc:docMk/>
            <pc:sldMk cId="2556470730" sldId="608"/>
            <ac:spMk id="22" creationId="{354FADE3-54EB-497A-EA05-5631A8CF41C0}"/>
          </ac:spMkLst>
        </pc:spChg>
        <pc:spChg chg="mod">
          <ac:chgData name="БСУ" userId="bdbaa275-9249-41b1-8d15-242f632c67bf" providerId="ADAL" clId="{9498C2B7-E8C9-449F-8C0D-E0918948A4C5}" dt="2023-02-16T06:33:01.833" v="434" actId="207"/>
          <ac:spMkLst>
            <pc:docMk/>
            <pc:sldMk cId="2556470730" sldId="608"/>
            <ac:spMk id="23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33:01.833" v="434" actId="207"/>
          <ac:spMkLst>
            <pc:docMk/>
            <pc:sldMk cId="2556470730" sldId="608"/>
            <ac:spMk id="40" creationId="{00000000-0000-0000-0000-000000000000}"/>
          </ac:spMkLst>
        </pc:spChg>
        <pc:spChg chg="del">
          <ac:chgData name="БСУ" userId="bdbaa275-9249-41b1-8d15-242f632c67bf" providerId="ADAL" clId="{9498C2B7-E8C9-449F-8C0D-E0918948A4C5}" dt="2023-02-16T06:33:56.899" v="447" actId="478"/>
          <ac:spMkLst>
            <pc:docMk/>
            <pc:sldMk cId="2556470730" sldId="608"/>
            <ac:spMk id="43" creationId="{5FA90784-D6E7-411F-A7AF-726213460135}"/>
          </ac:spMkLst>
        </pc:spChg>
        <pc:spChg chg="mod">
          <ac:chgData name="БСУ" userId="bdbaa275-9249-41b1-8d15-242f632c67bf" providerId="ADAL" clId="{9498C2B7-E8C9-449F-8C0D-E0918948A4C5}" dt="2023-02-16T06:33:32.636" v="440"/>
          <ac:spMkLst>
            <pc:docMk/>
            <pc:sldMk cId="2556470730" sldId="608"/>
            <ac:spMk id="47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34:35.230" v="453" actId="1076"/>
          <ac:spMkLst>
            <pc:docMk/>
            <pc:sldMk cId="2556470730" sldId="608"/>
            <ac:spMk id="51" creationId="{00000000-0000-0000-0000-000000000000}"/>
          </ac:spMkLst>
        </pc:spChg>
        <pc:spChg chg="add del mod">
          <ac:chgData name="БСУ" userId="bdbaa275-9249-41b1-8d15-242f632c67bf" providerId="ADAL" clId="{9498C2B7-E8C9-449F-8C0D-E0918948A4C5}" dt="2023-02-16T06:32:15.651" v="396" actId="478"/>
          <ac:spMkLst>
            <pc:docMk/>
            <pc:sldMk cId="2556470730" sldId="608"/>
            <ac:spMk id="52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33:38.737" v="442" actId="208"/>
          <ac:spMkLst>
            <pc:docMk/>
            <pc:sldMk cId="2556470730" sldId="608"/>
            <ac:spMk id="53" creationId="{00000000-0000-0000-0000-000000000000}"/>
          </ac:spMkLst>
        </pc:spChg>
        <pc:spChg chg="del mod">
          <ac:chgData name="БСУ" userId="bdbaa275-9249-41b1-8d15-242f632c67bf" providerId="ADAL" clId="{9498C2B7-E8C9-449F-8C0D-E0918948A4C5}" dt="2023-02-16T06:32:35.456" v="423" actId="478"/>
          <ac:spMkLst>
            <pc:docMk/>
            <pc:sldMk cId="2556470730" sldId="608"/>
            <ac:spMk id="55" creationId="{00000000-0000-0000-0000-000000000000}"/>
          </ac:spMkLst>
        </pc:spChg>
        <pc:grpChg chg="add mod">
          <ac:chgData name="БСУ" userId="bdbaa275-9249-41b1-8d15-242f632c67bf" providerId="ADAL" clId="{9498C2B7-E8C9-449F-8C0D-E0918948A4C5}" dt="2023-02-16T06:32:07.380" v="393" actId="1076"/>
          <ac:grpSpMkLst>
            <pc:docMk/>
            <pc:sldMk cId="2556470730" sldId="608"/>
            <ac:grpSpMk id="2" creationId="{F7682FDB-7903-3962-45D8-E34ADADFA491}"/>
          </ac:grpSpMkLst>
        </pc:grpChg>
        <pc:grpChg chg="add mod">
          <ac:chgData name="БСУ" userId="bdbaa275-9249-41b1-8d15-242f632c67bf" providerId="ADAL" clId="{9498C2B7-E8C9-449F-8C0D-E0918948A4C5}" dt="2023-02-16T06:32:07.380" v="393" actId="1076"/>
          <ac:grpSpMkLst>
            <pc:docMk/>
            <pc:sldMk cId="2556470730" sldId="608"/>
            <ac:grpSpMk id="8" creationId="{22166912-5C63-96D7-A213-4721DC5338D4}"/>
          </ac:grpSpMkLst>
        </pc:grpChg>
        <pc:grpChg chg="add mod">
          <ac:chgData name="БСУ" userId="bdbaa275-9249-41b1-8d15-242f632c67bf" providerId="ADAL" clId="{9498C2B7-E8C9-449F-8C0D-E0918948A4C5}" dt="2023-02-16T06:32:07.380" v="393" actId="1076"/>
          <ac:grpSpMkLst>
            <pc:docMk/>
            <pc:sldMk cId="2556470730" sldId="608"/>
            <ac:grpSpMk id="15" creationId="{8B620F8D-F48F-C0E6-9023-088D1E78A2CC}"/>
          </ac:grpSpMkLst>
        </pc:grpChg>
        <pc:grpChg chg="add mod">
          <ac:chgData name="БСУ" userId="bdbaa275-9249-41b1-8d15-242f632c67bf" providerId="ADAL" clId="{9498C2B7-E8C9-449F-8C0D-E0918948A4C5}" dt="2023-02-16T06:32:07.380" v="393" actId="1076"/>
          <ac:grpSpMkLst>
            <pc:docMk/>
            <pc:sldMk cId="2556470730" sldId="608"/>
            <ac:grpSpMk id="18" creationId="{8265684F-D678-3D46-C5C2-F70D6C2E53C2}"/>
          </ac:grpSpMkLst>
        </pc:grpChg>
        <pc:grpChg chg="del">
          <ac:chgData name="БСУ" userId="bdbaa275-9249-41b1-8d15-242f632c67bf" providerId="ADAL" clId="{9498C2B7-E8C9-449F-8C0D-E0918948A4C5}" dt="2023-02-16T06:31:58.311" v="388" actId="478"/>
          <ac:grpSpMkLst>
            <pc:docMk/>
            <pc:sldMk cId="2556470730" sldId="608"/>
            <ac:grpSpMk id="44" creationId="{00000000-0000-0000-0000-000000000000}"/>
          </ac:grpSpMkLst>
        </pc:grpChg>
        <pc:grpChg chg="del">
          <ac:chgData name="БСУ" userId="bdbaa275-9249-41b1-8d15-242f632c67bf" providerId="ADAL" clId="{9498C2B7-E8C9-449F-8C0D-E0918948A4C5}" dt="2023-02-16T06:31:59.081" v="389" actId="478"/>
          <ac:grpSpMkLst>
            <pc:docMk/>
            <pc:sldMk cId="2556470730" sldId="608"/>
            <ac:grpSpMk id="56" creationId="{00000000-0000-0000-0000-000000000000}"/>
          </ac:grpSpMkLst>
        </pc:grpChg>
        <pc:grpChg chg="del">
          <ac:chgData name="БСУ" userId="bdbaa275-9249-41b1-8d15-242f632c67bf" providerId="ADAL" clId="{9498C2B7-E8C9-449F-8C0D-E0918948A4C5}" dt="2023-02-16T06:32:01.377" v="390" actId="478"/>
          <ac:grpSpMkLst>
            <pc:docMk/>
            <pc:sldMk cId="2556470730" sldId="608"/>
            <ac:grpSpMk id="59" creationId="{00000000-0000-0000-0000-000000000000}"/>
          </ac:grpSpMkLst>
        </pc:grpChg>
        <pc:grpChg chg="del">
          <ac:chgData name="БСУ" userId="bdbaa275-9249-41b1-8d15-242f632c67bf" providerId="ADAL" clId="{9498C2B7-E8C9-449F-8C0D-E0918948A4C5}" dt="2023-02-16T06:32:02.117" v="391" actId="478"/>
          <ac:grpSpMkLst>
            <pc:docMk/>
            <pc:sldMk cId="2556470730" sldId="608"/>
            <ac:grpSpMk id="62" creationId="{00000000-0000-0000-0000-000000000000}"/>
          </ac:grpSpMkLst>
        </pc:grpChg>
        <pc:grpChg chg="mod">
          <ac:chgData name="БСУ" userId="bdbaa275-9249-41b1-8d15-242f632c67bf" providerId="ADAL" clId="{9498C2B7-E8C9-449F-8C0D-E0918948A4C5}" dt="2023-02-16T06:34:09.060" v="450" actId="1076"/>
          <ac:grpSpMkLst>
            <pc:docMk/>
            <pc:sldMk cId="2556470730" sldId="608"/>
            <ac:grpSpMk id="80" creationId="{00000000-0000-0000-0000-000000000000}"/>
          </ac:grpSpMkLst>
        </pc:grpChg>
        <pc:picChg chg="mod">
          <ac:chgData name="БСУ" userId="bdbaa275-9249-41b1-8d15-242f632c67bf" providerId="ADAL" clId="{9498C2B7-E8C9-449F-8C0D-E0918948A4C5}" dt="2023-02-16T06:34:40.690" v="455" actId="1076"/>
          <ac:picMkLst>
            <pc:docMk/>
            <pc:sldMk cId="2556470730" sldId="608"/>
            <ac:picMk id="50" creationId="{00000000-0000-0000-0000-000000000000}"/>
          </ac:picMkLst>
        </pc:picChg>
      </pc:sldChg>
      <pc:sldChg chg="addSp delSp modSp mod addAnim delAnim modAnim">
        <pc:chgData name="БСУ" userId="bdbaa275-9249-41b1-8d15-242f632c67bf" providerId="ADAL" clId="{9498C2B7-E8C9-449F-8C0D-E0918948A4C5}" dt="2023-02-16T06:37:24.478" v="497"/>
        <pc:sldMkLst>
          <pc:docMk/>
          <pc:sldMk cId="2802406092" sldId="609"/>
        </pc:sldMkLst>
        <pc:spChg chg="mod">
          <ac:chgData name="БСУ" userId="bdbaa275-9249-41b1-8d15-242f632c67bf" providerId="ADAL" clId="{9498C2B7-E8C9-449F-8C0D-E0918948A4C5}" dt="2023-02-16T06:35:39.909" v="474" actId="27636"/>
          <ac:spMkLst>
            <pc:docMk/>
            <pc:sldMk cId="2802406092" sldId="609"/>
            <ac:spMk id="6" creationId="{00000000-0000-0000-0000-000000000000}"/>
          </ac:spMkLst>
        </pc:spChg>
        <pc:spChg chg="del">
          <ac:chgData name="БСУ" userId="bdbaa275-9249-41b1-8d15-242f632c67bf" providerId="ADAL" clId="{9498C2B7-E8C9-449F-8C0D-E0918948A4C5}" dt="2023-02-16T06:37:20.423" v="496" actId="478"/>
          <ac:spMkLst>
            <pc:docMk/>
            <pc:sldMk cId="2802406092" sldId="609"/>
            <ac:spMk id="12" creationId="{F4AD28E4-6019-4F46-90EE-660F9879AD9A}"/>
          </ac:spMkLst>
        </pc:spChg>
        <pc:spChg chg="mod">
          <ac:chgData name="БСУ" userId="bdbaa275-9249-41b1-8d15-242f632c67bf" providerId="ADAL" clId="{9498C2B7-E8C9-449F-8C0D-E0918948A4C5}" dt="2023-02-16T06:37:12.986" v="495" actId="14100"/>
          <ac:spMkLst>
            <pc:docMk/>
            <pc:sldMk cId="2802406092" sldId="609"/>
            <ac:spMk id="16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36:31.976" v="484" actId="208"/>
          <ac:spMkLst>
            <pc:docMk/>
            <pc:sldMk cId="2802406092" sldId="609"/>
            <ac:spMk id="17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36:31.976" v="484" actId="208"/>
          <ac:spMkLst>
            <pc:docMk/>
            <pc:sldMk cId="2802406092" sldId="609"/>
            <ac:spMk id="18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37:02.125" v="491" actId="1076"/>
          <ac:spMkLst>
            <pc:docMk/>
            <pc:sldMk cId="2802406092" sldId="609"/>
            <ac:spMk id="21" creationId="{00000000-0000-0000-0000-000000000000}"/>
          </ac:spMkLst>
        </pc:spChg>
        <pc:spChg chg="add del mod">
          <ac:chgData name="БСУ" userId="bdbaa275-9249-41b1-8d15-242f632c67bf" providerId="ADAL" clId="{9498C2B7-E8C9-449F-8C0D-E0918948A4C5}" dt="2023-02-16T06:36:37.644" v="485" actId="208"/>
          <ac:spMkLst>
            <pc:docMk/>
            <pc:sldMk cId="2802406092" sldId="609"/>
            <ac:spMk id="22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37:06.766" v="493" actId="14100"/>
          <ac:spMkLst>
            <pc:docMk/>
            <pc:sldMk cId="2802406092" sldId="609"/>
            <ac:spMk id="23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35:30.077" v="467" actId="14100"/>
          <ac:spMkLst>
            <pc:docMk/>
            <pc:sldMk cId="2802406092" sldId="609"/>
            <ac:spMk id="465922" creationId="{00000000-0000-0000-0000-000000000000}"/>
          </ac:spMkLst>
        </pc:spChg>
        <pc:graphicFrameChg chg="add del mod modGraphic">
          <ac:chgData name="БСУ" userId="bdbaa275-9249-41b1-8d15-242f632c67bf" providerId="ADAL" clId="{9498C2B7-E8C9-449F-8C0D-E0918948A4C5}" dt="2023-02-16T06:36:44.545" v="488" actId="403"/>
          <ac:graphicFrameMkLst>
            <pc:docMk/>
            <pc:sldMk cId="2802406092" sldId="609"/>
            <ac:graphicFrameMk id="15" creationId="{00000000-0000-0000-0000-000000000000}"/>
          </ac:graphicFrameMkLst>
        </pc:graphicFrameChg>
      </pc:sldChg>
      <pc:sldChg chg="delSp modSp mod">
        <pc:chgData name="БСУ" userId="bdbaa275-9249-41b1-8d15-242f632c67bf" providerId="ADAL" clId="{9498C2B7-E8C9-449F-8C0D-E0918948A4C5}" dt="2023-02-16T06:38:10.253" v="504" actId="14100"/>
        <pc:sldMkLst>
          <pc:docMk/>
          <pc:sldMk cId="3006586834" sldId="623"/>
        </pc:sldMkLst>
        <pc:spChg chg="mod">
          <ac:chgData name="БСУ" userId="bdbaa275-9249-41b1-8d15-242f632c67bf" providerId="ADAL" clId="{9498C2B7-E8C9-449F-8C0D-E0918948A4C5}" dt="2023-02-16T06:37:53.540" v="501" actId="1076"/>
          <ac:spMkLst>
            <pc:docMk/>
            <pc:sldMk cId="3006586834" sldId="623"/>
            <ac:spMk id="4" creationId="{00000000-0000-0000-0000-000000000000}"/>
          </ac:spMkLst>
        </pc:spChg>
        <pc:spChg chg="mod">
          <ac:chgData name="БСУ" userId="bdbaa275-9249-41b1-8d15-242f632c67bf" providerId="ADAL" clId="{9498C2B7-E8C9-449F-8C0D-E0918948A4C5}" dt="2023-02-16T06:38:10.253" v="504" actId="14100"/>
          <ac:spMkLst>
            <pc:docMk/>
            <pc:sldMk cId="3006586834" sldId="623"/>
            <ac:spMk id="5" creationId="{00000000-0000-0000-0000-000000000000}"/>
          </ac:spMkLst>
        </pc:spChg>
        <pc:spChg chg="del">
          <ac:chgData name="БСУ" userId="bdbaa275-9249-41b1-8d15-242f632c67bf" providerId="ADAL" clId="{9498C2B7-E8C9-449F-8C0D-E0918948A4C5}" dt="2023-02-16T06:10:44.686" v="38" actId="478"/>
          <ac:spMkLst>
            <pc:docMk/>
            <pc:sldMk cId="3006586834" sldId="623"/>
            <ac:spMk id="8" creationId="{1F996F69-75D2-4765-BB9A-98DB8C59625F}"/>
          </ac:spMkLst>
        </pc:spChg>
        <pc:picChg chg="del">
          <ac:chgData name="БСУ" userId="bdbaa275-9249-41b1-8d15-242f632c67bf" providerId="ADAL" clId="{9498C2B7-E8C9-449F-8C0D-E0918948A4C5}" dt="2023-02-16T06:10:42.695" v="37" actId="478"/>
          <ac:picMkLst>
            <pc:docMk/>
            <pc:sldMk cId="3006586834" sldId="623"/>
            <ac:picMk id="7" creationId="{00000000-0000-0000-0000-000000000000}"/>
          </ac:picMkLst>
        </pc:picChg>
      </pc:sldChg>
    </pc:docChg>
  </pc:docChgLst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</a:t>
            </a:r>
            <a:r>
              <a:rPr lang="en-US" baseline="0" dirty="0"/>
              <a:t> Database Management Systems (</a:t>
            </a:r>
            <a:r>
              <a:rPr lang="en-US" dirty="0"/>
              <a:t>RDBMS</a:t>
            </a:r>
            <a:r>
              <a:rPr lang="en-US" baseline="0" dirty="0"/>
              <a:t>) are based on a Client-Server model. Normally, clients communicate with the database over (Transmission Control Protocol/Internet Protocol) TCP/IP protocol. TCP/IP is a </a:t>
            </a:r>
            <a:r>
              <a:rPr lang="en-US" dirty="0">
                <a:effectLst/>
              </a:rPr>
              <a:t>basic communication language over the internet. It has two</a:t>
            </a:r>
            <a:r>
              <a:rPr lang="en-US" baseline="0" dirty="0">
                <a:effectLst/>
              </a:rPr>
              <a:t> layers: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TCP – it is assembling the communication into smaller packages transferred through the internet and received by another TCP which reassembles the packages into the original communication.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IP – responsible for the addresses in order communication to get to the right destination</a:t>
            </a:r>
          </a:p>
          <a:p>
            <a:r>
              <a:rPr lang="en-US" baseline="0" dirty="0">
                <a:effectLst/>
              </a:rPr>
              <a:t>Here are some of the default ports that databases are using: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MySQL -  3306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SQL Server - 1433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- Oracle - 1521</a:t>
            </a:r>
            <a:br>
              <a:rPr lang="en-US" baseline="0" dirty="0">
                <a:effectLst/>
              </a:rPr>
            </a:br>
            <a:r>
              <a:rPr lang="en-US" baseline="0" dirty="0">
                <a:effectLst/>
              </a:rPr>
              <a:t>Clients – it begins the communication with the server. SQL Server and MySQL have different clients. SQL Server uses SQL Server Management Studio(SSMS). MySQL has many: </a:t>
            </a:r>
            <a:r>
              <a:rPr lang="en-US" baseline="0" dirty="0" err="1">
                <a:effectLst/>
              </a:rPr>
              <a:t>HeidiSQL</a:t>
            </a:r>
            <a:r>
              <a:rPr lang="en-US" baseline="0" dirty="0">
                <a:effectLst/>
              </a:rPr>
              <a:t>, MySQL Workbench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2820408-AD20-403D-A477-03A9D3972F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30695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6D0E316-387C-45EB-A318-E4D80B22F9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968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AA4142B-5A12-4063-851D-D58EDB47D4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012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db-engines.com/en/rank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err="1">
                <a:latin typeface="Comfortaa" pitchFamily="2" charset="0"/>
              </a:rPr>
              <a:t>Въведение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bg-BG">
                <a:latin typeface="Comfortaa" pitchFamily="2" charset="0"/>
              </a:rPr>
              <a:t>Бази </a:t>
            </a:r>
            <a:r>
              <a:rPr lang="bg-BG" dirty="0">
                <a:latin typeface="Comfortaa" pitchFamily="2" charset="0"/>
              </a:rPr>
              <a:t>данни</a:t>
            </a: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3375" y="365125"/>
            <a:ext cx="11135225" cy="931443"/>
          </a:xfrm>
        </p:spPr>
        <p:txBody>
          <a:bodyPr>
            <a:normAutofit fontScale="90000"/>
          </a:bodyPr>
          <a:lstStyle/>
          <a:p>
            <a:r>
              <a:rPr lang="bg-BG" sz="4000" dirty="0">
                <a:latin typeface="Comfortaa" pitchFamily="2" charset="0"/>
              </a:rPr>
              <a:t>Най-добрите машини за Бази от данни</a:t>
            </a:r>
          </a:p>
        </p:txBody>
      </p:sp>
      <p:sp>
        <p:nvSpPr>
          <p:cNvPr id="465920" name="TextBox 465919"/>
          <p:cNvSpPr txBox="1"/>
          <p:nvPr/>
        </p:nvSpPr>
        <p:spPr>
          <a:xfrm>
            <a:off x="5909420" y="5999869"/>
            <a:ext cx="575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>
                <a:latin typeface="Comfortaa" pitchFamily="2" charset="0"/>
              </a:rPr>
              <a:t>Източник</a:t>
            </a:r>
            <a:r>
              <a:rPr lang="en-US" i="1" dirty="0">
                <a:latin typeface="Comfortaa" pitchFamily="2" charset="0"/>
              </a:rPr>
              <a:t>: </a:t>
            </a:r>
            <a:r>
              <a:rPr lang="en-US" i="1" dirty="0">
                <a:latin typeface="Comfortaa" pitchFamily="2" charset="0"/>
                <a:hlinkClick r:id="rId2"/>
              </a:rPr>
              <a:t>http://db-engines.com/en/ranking</a:t>
            </a:r>
            <a:r>
              <a:rPr lang="en-US" i="1" dirty="0">
                <a:latin typeface="Comfortaa" pitchFamily="2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07" t="2228" r="982" b="30368"/>
          <a:stretch/>
        </p:blipFill>
        <p:spPr>
          <a:xfrm>
            <a:off x="479359" y="1452369"/>
            <a:ext cx="11223256" cy="4409137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2C73A5B-4CCE-46F3-8FC9-98A3CF33A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3718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omfortaa" pitchFamily="2" charset="0"/>
              </a:rPr>
              <a:t>Сваляне на </a:t>
            </a:r>
            <a:r>
              <a:rPr lang="en-US" sz="3400" dirty="0">
                <a:latin typeface="Comfortaa" pitchFamily="2" charset="0"/>
              </a:rPr>
              <a:t>MySQL Server</a:t>
            </a:r>
          </a:p>
          <a:p>
            <a:r>
              <a:rPr lang="en-US" sz="3400" dirty="0">
                <a:latin typeface="Comfortaa" pitchFamily="2" charset="0"/>
              </a:rPr>
              <a:t>Windows:</a:t>
            </a:r>
          </a:p>
          <a:p>
            <a:endParaRPr lang="en-US" sz="3400" dirty="0">
              <a:latin typeface="Comfortaa" pitchFamily="2" charset="0"/>
            </a:endParaRPr>
          </a:p>
          <a:p>
            <a:r>
              <a:rPr lang="en-US" sz="3400" dirty="0">
                <a:latin typeface="Comfortaa" pitchFamily="2" charset="0"/>
              </a:rPr>
              <a:t>Ubuntu &amp; Debian: </a:t>
            </a:r>
          </a:p>
          <a:p>
            <a:pPr marL="0" indent="0">
              <a:buNone/>
            </a:pPr>
            <a:endParaRPr lang="en-US" sz="3400" dirty="0">
              <a:latin typeface="Comfortaa" pitchFamily="2" charset="0"/>
            </a:endParaRPr>
          </a:p>
          <a:p>
            <a:r>
              <a:rPr lang="bg-BG" sz="3400" dirty="0">
                <a:latin typeface="Comfortaa" pitchFamily="2" charset="0"/>
              </a:rPr>
              <a:t>Пакетът включва </a:t>
            </a:r>
            <a:r>
              <a:rPr lang="en-US" sz="3400" dirty="0">
                <a:latin typeface="Comfortaa" pitchFamily="2" charset="0"/>
              </a:rPr>
              <a:t>MySQL Workbench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Сваляне на Клиент и Сървър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57037" y="2951844"/>
            <a:ext cx="9972174" cy="5239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https://dev.mysql.com/downloads/windows/installer/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57037" y="4182065"/>
            <a:ext cx="9719510" cy="5447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https://dev.mysql.com/downloads/repo/apt/</a:t>
            </a:r>
          </a:p>
        </p:txBody>
      </p:sp>
    </p:spTree>
    <p:extLst>
      <p:ext uri="{BB962C8B-B14F-4D97-AF65-F5344CB8AC3E}">
        <p14:creationId xmlns:p14="http://schemas.microsoft.com/office/powerpoint/2010/main" val="339270426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48" y="1632752"/>
            <a:ext cx="4104615" cy="4667250"/>
          </a:xfrm>
        </p:spPr>
        <p:txBody>
          <a:bodyPr>
            <a:normAutofit lnSpcReduction="10000"/>
          </a:bodyPr>
          <a:lstStyle/>
          <a:p>
            <a:r>
              <a:rPr lang="bg-BG" dirty="0">
                <a:latin typeface="Comfortaa" pitchFamily="2" charset="0"/>
              </a:rPr>
              <a:t>Логическо хранилище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Инстанция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(</a:t>
            </a:r>
            <a:r>
              <a:rPr lang="en-US" dirty="0">
                <a:latin typeface="Comfortaa" pitchFamily="2" charset="0"/>
              </a:rPr>
              <a:t>instance</a:t>
            </a:r>
            <a:r>
              <a:rPr lang="bg-BG" dirty="0">
                <a:latin typeface="Comfortaa" pitchFamily="2" charset="0"/>
              </a:rPr>
              <a:t>)</a:t>
            </a:r>
          </a:p>
          <a:p>
            <a:pPr lvl="1"/>
            <a:r>
              <a:rPr lang="bg-BG" dirty="0">
                <a:latin typeface="Comfortaa" pitchFamily="2" charset="0"/>
              </a:rPr>
              <a:t>База от данни / схема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Таблица</a:t>
            </a:r>
            <a:endParaRPr lang="en-US" dirty="0">
              <a:latin typeface="Comfortaa" pitchFamily="2" charset="0"/>
            </a:endParaRPr>
          </a:p>
          <a:p>
            <a:r>
              <a:rPr lang="bg-BG" dirty="0">
                <a:latin typeface="Comfortaa" pitchFamily="2" charset="0"/>
              </a:rPr>
              <a:t>Физическо хранилище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Файлове с</a:t>
            </a:r>
            <a:br>
              <a:rPr lang="en-US" dirty="0">
                <a:latin typeface="Comfortaa" pitchFamily="2" charset="0"/>
              </a:rPr>
            </a:br>
            <a:r>
              <a:rPr lang="bg-BG" dirty="0">
                <a:latin typeface="Comfortaa" pitchFamily="2" charset="0"/>
              </a:rPr>
              <a:t>данни и записи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Страници с данни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8671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Архитектура на </a:t>
            </a:r>
            <a:r>
              <a:rPr lang="en-US" dirty="0">
                <a:latin typeface="Comfortaa" pitchFamily="2" charset="0"/>
              </a:rPr>
              <a:t>MySQL Server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308003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1769" y="1905001"/>
            <a:ext cx="3046011" cy="2202543"/>
          </a:xfrm>
          <a:prstGeom prst="roundRect">
            <a:avLst>
              <a:gd name="adj" fmla="val 5319"/>
            </a:avLst>
          </a:prstGeom>
          <a:solidFill>
            <a:srgbClr val="00B0F0">
              <a:alpha val="25098"/>
            </a:srgbClr>
          </a:solidFill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БД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00B0F0">
              <a:alpha val="25098"/>
            </a:srgbClr>
          </a:solidFill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3" name="Rectangle: Rounded Corners 13"/>
          <p:cNvSpPr/>
          <p:nvPr/>
        </p:nvSpPr>
        <p:spPr>
          <a:xfrm>
            <a:off x="6812021" y="2859505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00B0F0">
              <a:alpha val="25098"/>
            </a:srgbClr>
          </a:solidFill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410200" y="3534109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00B0F0">
              <a:alpha val="25098"/>
            </a:srgbClr>
          </a:solidFill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8458201" y="1905001"/>
            <a:ext cx="2924151" cy="1012371"/>
          </a:xfrm>
          <a:prstGeom prst="roundRect">
            <a:avLst>
              <a:gd name="adj" fmla="val 5319"/>
            </a:avLst>
          </a:prstGeom>
          <a:solidFill>
            <a:srgbClr val="00B0F0">
              <a:alpha val="25098"/>
            </a:srgbClr>
          </a:solidFill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БД=Схема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8458201" y="3095173"/>
            <a:ext cx="2924151" cy="1012371"/>
          </a:xfrm>
          <a:prstGeom prst="roundRect">
            <a:avLst>
              <a:gd name="adj" fmla="val 5319"/>
            </a:avLst>
          </a:prstGeom>
          <a:solidFill>
            <a:srgbClr val="00B0F0">
              <a:alpha val="25098"/>
            </a:srgbClr>
          </a:solidFill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БД=Схема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126802" y="4876801"/>
            <a:ext cx="6400800" cy="1423202"/>
            <a:chOff x="5125214" y="4569995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087" y="4854181"/>
              <a:ext cx="863766" cy="86376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</p:pic>
        <p:sp>
          <p:nvSpPr>
            <p:cNvPr id="51" name="Rectangle: Rounded Corners 50"/>
            <p:cNvSpPr/>
            <p:nvPr/>
          </p:nvSpPr>
          <p:spPr>
            <a:xfrm>
              <a:off x="5125214" y="4569995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67" name="Group 66"/>
          <p:cNvGrpSpPr/>
          <p:nvPr/>
        </p:nvGrpSpPr>
        <p:grpSpPr>
          <a:xfrm>
            <a:off x="6552724" y="5499904"/>
            <a:ext cx="609600" cy="533400"/>
            <a:chOff x="3998912" y="2209800"/>
            <a:chExt cx="609600" cy="533400"/>
          </a:xfrm>
        </p:grpSpPr>
        <p:sp>
          <p:nvSpPr>
            <p:cNvPr id="77" name="Rectangle: Folded Corner 76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096309" y="5499904"/>
            <a:ext cx="609600" cy="533400"/>
            <a:chOff x="3998912" y="2209800"/>
            <a:chExt cx="609600" cy="533400"/>
          </a:xfrm>
        </p:grpSpPr>
        <p:sp>
          <p:nvSpPr>
            <p:cNvPr id="75" name="Rectangle: Folded Corner 74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39894" y="5499904"/>
            <a:ext cx="609600" cy="533400"/>
            <a:chOff x="3998912" y="2209800"/>
            <a:chExt cx="609600" cy="533400"/>
          </a:xfrm>
        </p:grpSpPr>
        <p:sp>
          <p:nvSpPr>
            <p:cNvPr id="73" name="Rectangle: Folded Corner 72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183479" y="5499904"/>
            <a:ext cx="609600" cy="533400"/>
            <a:chOff x="3998912" y="2209800"/>
            <a:chExt cx="609600" cy="533400"/>
          </a:xfrm>
        </p:grpSpPr>
        <p:sp>
          <p:nvSpPr>
            <p:cNvPr id="71" name="Rectangle: Folded Corner 70"/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47" name="Rectangle: Rounded Corners 13"/>
          <p:cNvSpPr/>
          <p:nvPr/>
        </p:nvSpPr>
        <p:spPr>
          <a:xfrm>
            <a:off x="6812021" y="3507277"/>
            <a:ext cx="1094528" cy="380048"/>
          </a:xfrm>
          <a:prstGeom prst="roundRect">
            <a:avLst>
              <a:gd name="adj" fmla="val 5319"/>
            </a:avLst>
          </a:prstGeom>
          <a:solidFill>
            <a:srgbClr val="00B0F0">
              <a:alpha val="25098"/>
            </a:srgbClr>
          </a:solidFill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682FDB-7903-3962-45D8-E34ADADFA491}"/>
              </a:ext>
            </a:extLst>
          </p:cNvPr>
          <p:cNvGrpSpPr/>
          <p:nvPr/>
        </p:nvGrpSpPr>
        <p:grpSpPr>
          <a:xfrm>
            <a:off x="9084895" y="5485687"/>
            <a:ext cx="609600" cy="533400"/>
            <a:chOff x="3998912" y="2209800"/>
            <a:chExt cx="609600" cy="533400"/>
          </a:xfrm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5BD26CA8-B85F-F070-B342-1747CACAD01E}"/>
                </a:ext>
              </a:extLst>
            </p:cNvPr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CD5A1C-1CD3-AF55-AE29-F1406ABDFECE}"/>
                </a:ext>
              </a:extLst>
            </p:cNvPr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166912-5C63-96D7-A213-4721DC5338D4}"/>
              </a:ext>
            </a:extLst>
          </p:cNvPr>
          <p:cNvGrpSpPr/>
          <p:nvPr/>
        </p:nvGrpSpPr>
        <p:grpSpPr>
          <a:xfrm>
            <a:off x="9628480" y="5485687"/>
            <a:ext cx="609600" cy="533400"/>
            <a:chOff x="3998912" y="2209800"/>
            <a:chExt cx="609600" cy="533400"/>
          </a:xfrm>
        </p:grpSpPr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680CA169-5DBC-C4BA-C63B-6E50B9F32672}"/>
                </a:ext>
              </a:extLst>
            </p:cNvPr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C53563-0F04-950D-E409-75049F831BDA}"/>
                </a:ext>
              </a:extLst>
            </p:cNvPr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620F8D-F48F-C0E6-9023-088D1E78A2CC}"/>
              </a:ext>
            </a:extLst>
          </p:cNvPr>
          <p:cNvGrpSpPr/>
          <p:nvPr/>
        </p:nvGrpSpPr>
        <p:grpSpPr>
          <a:xfrm>
            <a:off x="10172065" y="5485687"/>
            <a:ext cx="609600" cy="533400"/>
            <a:chOff x="3998912" y="2209800"/>
            <a:chExt cx="609600" cy="533400"/>
          </a:xfrm>
        </p:grpSpPr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165383A7-5B41-7B8B-F243-ADE102618E13}"/>
                </a:ext>
              </a:extLst>
            </p:cNvPr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39CD2D-98C9-402C-ED21-803C2F379E6E}"/>
                </a:ext>
              </a:extLst>
            </p:cNvPr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65684F-D678-3D46-C5C2-F70D6C2E53C2}"/>
              </a:ext>
            </a:extLst>
          </p:cNvPr>
          <p:cNvGrpSpPr/>
          <p:nvPr/>
        </p:nvGrpSpPr>
        <p:grpSpPr>
          <a:xfrm>
            <a:off x="10715650" y="5485687"/>
            <a:ext cx="609600" cy="533400"/>
            <a:chOff x="3998912" y="2209800"/>
            <a:chExt cx="609600" cy="533400"/>
          </a:xfrm>
        </p:grpSpPr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9EE108FE-868F-E3E8-FD36-EF2851362D49}"/>
                </a:ext>
              </a:extLst>
            </p:cNvPr>
            <p:cNvSpPr/>
            <p:nvPr/>
          </p:nvSpPr>
          <p:spPr>
            <a:xfrm rot="10800000">
              <a:off x="4113212" y="2209800"/>
              <a:ext cx="381000" cy="533400"/>
            </a:xfrm>
            <a:prstGeom prst="foldedCorner">
              <a:avLst>
                <a:gd name="adj" fmla="val 44167"/>
              </a:avLst>
            </a:prstGeom>
            <a:solidFill>
              <a:schemeClr val="accent1">
                <a:alpha val="25098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FCCD19-5CA2-DBAC-9B30-F919A06EBA94}"/>
                </a:ext>
              </a:extLst>
            </p:cNvPr>
            <p:cNvSpPr txBox="1"/>
            <p:nvPr/>
          </p:nvSpPr>
          <p:spPr>
            <a:xfrm>
              <a:off x="3998912" y="2362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☰</a:t>
              </a:r>
              <a:endParaRPr lang="en-US" sz="9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Rectangle: Rounded Corners 13">
            <a:extLst>
              <a:ext uri="{FF2B5EF4-FFF2-40B4-BE49-F238E27FC236}">
                <a16:creationId xmlns:a16="http://schemas.microsoft.com/office/drawing/2014/main" id="{2B54C90F-734F-4F61-87E4-F9E53A9867EA}"/>
              </a:ext>
            </a:extLst>
          </p:cNvPr>
          <p:cNvSpPr/>
          <p:nvPr/>
        </p:nvSpPr>
        <p:spPr>
          <a:xfrm>
            <a:off x="6464313" y="5131901"/>
            <a:ext cx="2433735" cy="1012371"/>
          </a:xfrm>
          <a:prstGeom prst="roundRect">
            <a:avLst>
              <a:gd name="adj" fmla="val 5319"/>
            </a:avLst>
          </a:prstGeom>
          <a:solidFill>
            <a:srgbClr val="00B0F0">
              <a:alpha val="25098"/>
            </a:srgbClr>
          </a:solidFill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>
            <a:extLst>
              <a:ext uri="{FF2B5EF4-FFF2-40B4-BE49-F238E27FC236}">
                <a16:creationId xmlns:a16="http://schemas.microsoft.com/office/drawing/2014/main" id="{354FADE3-54EB-497A-EA05-5631A8CF41C0}"/>
              </a:ext>
            </a:extLst>
          </p:cNvPr>
          <p:cNvSpPr/>
          <p:nvPr/>
        </p:nvSpPr>
        <p:spPr>
          <a:xfrm>
            <a:off x="9004247" y="5131900"/>
            <a:ext cx="2433735" cy="1012371"/>
          </a:xfrm>
          <a:prstGeom prst="roundRect">
            <a:avLst>
              <a:gd name="adj" fmla="val 5319"/>
            </a:avLst>
          </a:prstGeom>
          <a:solidFill>
            <a:srgbClr val="00B0F0">
              <a:alpha val="25098"/>
            </a:srgbClr>
          </a:solidFill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Записи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47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12014"/>
            <a:ext cx="10627895" cy="5280859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Comfortaa" pitchFamily="2" charset="0"/>
              </a:rPr>
              <a:t>Таблицата е основният градивен елемент на всяка база </a:t>
            </a:r>
            <a:r>
              <a:rPr lang="ru-RU" dirty="0" err="1">
                <a:latin typeface="Comfortaa" pitchFamily="2" charset="0"/>
              </a:rPr>
              <a:t>данни</a:t>
            </a:r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  <a:p>
            <a:endParaRPr lang="ru-RU" dirty="0">
              <a:latin typeface="Comfortaa" pitchFamily="2" charset="0"/>
            </a:endParaRPr>
          </a:p>
          <a:p>
            <a:endParaRPr lang="ru-RU" dirty="0">
              <a:latin typeface="Comfortaa" pitchFamily="2" charset="0"/>
            </a:endParaRPr>
          </a:p>
          <a:p>
            <a:endParaRPr lang="ru-RU" dirty="0">
              <a:latin typeface="Comfortaa" pitchFamily="2" charset="0"/>
            </a:endParaRPr>
          </a:p>
          <a:p>
            <a:endParaRPr lang="ru-RU" dirty="0">
              <a:latin typeface="Comfortaa" pitchFamily="2" charset="0"/>
            </a:endParaRPr>
          </a:p>
          <a:p>
            <a:endParaRPr lang="ru-RU" dirty="0">
              <a:latin typeface="Comfortaa" pitchFamily="2" charset="0"/>
            </a:endParaRPr>
          </a:p>
          <a:p>
            <a:r>
              <a:rPr lang="ru-RU" dirty="0">
                <a:latin typeface="Comfortaa" pitchFamily="2" charset="0"/>
              </a:rPr>
              <a:t>Всеки ред се нарича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запис</a:t>
            </a:r>
            <a:r>
              <a:rPr lang="ru-RU" dirty="0">
                <a:latin typeface="Comfortaa" pitchFamily="2" charset="0"/>
              </a:rPr>
              <a:t> или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обект</a:t>
            </a:r>
          </a:p>
          <a:p>
            <a:r>
              <a:rPr lang="ru-RU" dirty="0">
                <a:latin typeface="Comfortaa" pitchFamily="2" charset="0"/>
              </a:rPr>
              <a:t>Колони (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полета</a:t>
            </a:r>
            <a:r>
              <a:rPr lang="ru-RU" dirty="0">
                <a:latin typeface="Comfortaa" pitchFamily="2" charset="0"/>
              </a:rPr>
              <a:t>) определят типа на данните в тях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728212" cy="790458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omfortaa" pitchFamily="2" charset="0"/>
              </a:rPr>
              <a:t>Елементи на таблица в Базата от Данни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105379"/>
              </p:ext>
            </p:extLst>
          </p:nvPr>
        </p:nvGraphicFramePr>
        <p:xfrm>
          <a:off x="1499838" y="2471600"/>
          <a:ext cx="9058119" cy="241574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74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417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701611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customer_id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first_name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birthdate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city_id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7466" marR="15746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Brigitte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03/12/1975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27/05/1968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Benjamin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15/10/1988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Denis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07/01/1993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429910" y="4277015"/>
            <a:ext cx="1289222" cy="677820"/>
          </a:xfrm>
          <a:prstGeom prst="wedgeRoundRectCallout">
            <a:avLst>
              <a:gd name="adj1" fmla="val 47725"/>
              <a:gd name="adj2" fmla="val -119170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solidFill>
              <a:srgbClr val="00B0F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Comfortaa" pitchFamily="2" charset="0"/>
              </a:rPr>
              <a:t>Ред</a:t>
            </a:r>
            <a:endParaRPr lang="en-US" sz="28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295400" y="3401445"/>
            <a:ext cx="9448800" cy="67309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544101" y="2339621"/>
            <a:ext cx="2870200" cy="267970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972430" y="1628910"/>
            <a:ext cx="2037407" cy="677820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solidFill>
              <a:srgbClr val="00B0F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Comfortaa" pitchFamily="2" charset="0"/>
              </a:rPr>
              <a:t>Колона</a:t>
            </a:r>
            <a:endParaRPr lang="en-US" sz="28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657600" y="3495768"/>
            <a:ext cx="2667000" cy="466633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8489208" y="5022483"/>
            <a:ext cx="2068749" cy="677820"/>
          </a:xfrm>
          <a:prstGeom prst="wedgeRoundRectCallout">
            <a:avLst>
              <a:gd name="adj1" fmla="val -172448"/>
              <a:gd name="adj2" fmla="val -238890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solidFill>
              <a:srgbClr val="00B0F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Comfortaa" pitchFamily="2" charset="0"/>
              </a:rPr>
              <a:t>Клетка</a:t>
            </a:r>
            <a:endParaRPr lang="en-US" sz="2800" noProof="1">
              <a:solidFill>
                <a:srgbClr val="FFFFF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0609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270060"/>
            <a:ext cx="10515600" cy="37156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omfortaa" pitchFamily="2" charset="0"/>
              </a:rPr>
              <a:t>RDBMS </a:t>
            </a:r>
            <a:r>
              <a:rPr lang="bg-BG" sz="3200" b="1" dirty="0">
                <a:solidFill>
                  <a:srgbClr val="00B0F0"/>
                </a:solidFill>
                <a:latin typeface="Comfortaa" pitchFamily="2" charset="0"/>
              </a:rPr>
              <a:t>съхранява и управлява </a:t>
            </a:r>
            <a:r>
              <a:rPr lang="bg-BG" sz="3200" dirty="0">
                <a:latin typeface="Comfortaa" pitchFamily="2" charset="0"/>
              </a:rPr>
              <a:t>данни</a:t>
            </a:r>
          </a:p>
          <a:p>
            <a:pPr>
              <a:lnSpc>
                <a:spcPct val="100000"/>
              </a:lnSpc>
            </a:pPr>
            <a:r>
              <a:rPr lang="bg-BG" sz="3200" dirty="0">
                <a:latin typeface="Comfortaa" pitchFamily="2" charset="0"/>
              </a:rPr>
              <a:t>Логически (мислено) данните се представят в </a:t>
            </a:r>
            <a:r>
              <a:rPr lang="bg-BG" sz="3200" b="1" dirty="0">
                <a:solidFill>
                  <a:srgbClr val="00B0F0"/>
                </a:solidFill>
                <a:latin typeface="Comfortaa" pitchFamily="2" charset="0"/>
              </a:rPr>
              <a:t>таблици</a:t>
            </a:r>
            <a:r>
              <a:rPr lang="bg-BG" sz="3200" dirty="0">
                <a:latin typeface="Comfortaa" pitchFamily="2" charset="0"/>
              </a:rPr>
              <a:t>, а физически (реално) се </a:t>
            </a:r>
            <a:r>
              <a:rPr lang="bg-BG" sz="3200" b="1" dirty="0">
                <a:solidFill>
                  <a:srgbClr val="00B0F0"/>
                </a:solidFill>
                <a:latin typeface="Comfortaa" pitchFamily="2" charset="0"/>
              </a:rPr>
              <a:t>съхраняват във файлове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omfortaa" pitchFamily="2" charset="0"/>
              </a:rPr>
              <a:t>SQL </a:t>
            </a:r>
            <a:r>
              <a:rPr lang="bg-BG" sz="3200" dirty="0">
                <a:latin typeface="Comfortaa" pitchFamily="2" charset="0"/>
              </a:rPr>
              <a:t>предлага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b="1" dirty="0">
                <a:solidFill>
                  <a:srgbClr val="00B0F0"/>
                </a:solidFill>
                <a:latin typeface="Comfortaa" pitchFamily="2" charset="0"/>
              </a:rPr>
              <a:t>по-добро управление</a:t>
            </a:r>
            <a:endParaRPr lang="en-US" sz="3600" b="1" dirty="0">
              <a:solidFill>
                <a:srgbClr val="00B0F0"/>
              </a:solidFill>
              <a:latin typeface="Comfortaa" pitchFamily="2" charset="0"/>
            </a:endParaRP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endParaRPr lang="bg-BG" sz="3200" dirty="0">
              <a:latin typeface="Comfortaa" pitchFamily="2" charset="0"/>
            </a:endParaRP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endParaRPr lang="en-US" sz="3200"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000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732088"/>
            <a:ext cx="10515600" cy="1325563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Обобщение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586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59" y="733260"/>
            <a:ext cx="10515600" cy="1325563"/>
          </a:xfrm>
        </p:spPr>
        <p:txBody>
          <a:bodyPr>
            <a:normAutofit/>
          </a:bodyPr>
          <a:lstStyle/>
          <a:p>
            <a:r>
              <a:rPr lang="bg-BG" b="1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7959" y="2058823"/>
            <a:ext cx="10515600" cy="42177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Управление на </a:t>
            </a:r>
            <a:r>
              <a:rPr lang="ru-RU" sz="3200" dirty="0" err="1">
                <a:latin typeface="Comfortaa" pitchFamily="2" charset="0"/>
              </a:rPr>
              <a:t>данните</a:t>
            </a:r>
            <a:r>
              <a:rPr lang="ru-RU" sz="3200" dirty="0">
                <a:latin typeface="Comfortaa" pitchFamily="2" charset="0"/>
              </a:rPr>
              <a:t>. 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Кога се </a:t>
            </a:r>
            <a:r>
              <a:rPr lang="ru-RU" sz="3200" dirty="0" err="1">
                <a:latin typeface="Comfortaa" pitchFamily="2" charset="0"/>
              </a:rPr>
              <a:t>нуждаем</a:t>
            </a:r>
            <a:r>
              <a:rPr lang="ru-RU" sz="3200" dirty="0">
                <a:latin typeface="Comfortaa" pitchFamily="2" charset="0"/>
              </a:rPr>
              <a:t> от БД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Машина на </a:t>
            </a:r>
            <a:r>
              <a:rPr lang="ru-RU" sz="3200" dirty="0" err="1">
                <a:latin typeface="Comfortaa" pitchFamily="2" charset="0"/>
              </a:rPr>
              <a:t>Базата</a:t>
            </a:r>
            <a:r>
              <a:rPr lang="ru-RU" sz="3200" dirty="0">
                <a:latin typeface="Comfortaa" pitchFamily="2" charset="0"/>
              </a:rPr>
              <a:t> от </a:t>
            </a:r>
            <a:r>
              <a:rPr lang="ru-RU" sz="3200" dirty="0" err="1">
                <a:latin typeface="Comfortaa" pitchFamily="2" charset="0"/>
              </a:rPr>
              <a:t>данни</a:t>
            </a:r>
            <a:endParaRPr lang="ru-RU" sz="3200" dirty="0">
              <a:latin typeface="Comfortaa" pitchFamily="2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ru-RU" sz="32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7880" y="0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Съхранение или Управление</a:t>
            </a:r>
            <a:r>
              <a:rPr lang="en-US" dirty="0">
                <a:latin typeface="Comfortaa" pitchFamily="2" charset="0"/>
              </a:rPr>
              <a:t> [1/3]</a:t>
            </a:r>
          </a:p>
        </p:txBody>
      </p:sp>
      <p:sp>
        <p:nvSpPr>
          <p:cNvPr id="5" name="Rectangle 4"/>
          <p:cNvSpPr/>
          <p:nvPr/>
        </p:nvSpPr>
        <p:spPr>
          <a:xfrm>
            <a:off x="997244" y="1257015"/>
            <a:ext cx="4265636" cy="5327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bg-BG" sz="32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КАСОВА БЕЛЕЖКА</a:t>
            </a:r>
            <a:endParaRPr lang="en-US" sz="3200" b="1" u="sn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400" dirty="0">
                <a:solidFill>
                  <a:schemeClr val="bg1"/>
                </a:solidFill>
                <a:latin typeface="Consolas" panose="020B0609020204030204" pitchFamily="49" charset="0"/>
              </a:rPr>
              <a:t>Дата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bg-BG" sz="2400" dirty="0">
                <a:solidFill>
                  <a:schemeClr val="bg1"/>
                </a:solidFill>
                <a:latin typeface="Consolas" panose="020B0609020204030204" pitchFamily="49" charset="0"/>
              </a:rPr>
              <a:t>16-07-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2016</a:t>
            </a:r>
          </a:p>
          <a:p>
            <a:r>
              <a:rPr lang="bg-BG" sz="2400" dirty="0">
                <a:solidFill>
                  <a:schemeClr val="bg1"/>
                </a:solidFill>
                <a:latin typeface="Consolas" panose="020B0609020204030204" pitchFamily="49" charset="0"/>
              </a:rPr>
              <a:t>Поръчка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#: [00315]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400" dirty="0">
                <a:solidFill>
                  <a:schemeClr val="bg1"/>
                </a:solidFill>
                <a:latin typeface="Consolas" panose="020B0609020204030204" pitchFamily="49" charset="0"/>
              </a:rPr>
              <a:t>Клиент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 David Rivers</a:t>
            </a:r>
          </a:p>
          <a:p>
            <a:r>
              <a:rPr lang="bg-BG" sz="2400" dirty="0">
                <a:solidFill>
                  <a:schemeClr val="bg1"/>
                </a:solidFill>
                <a:latin typeface="Consolas" panose="020B0609020204030204" pitchFamily="49" charset="0"/>
              </a:rPr>
              <a:t>Продукт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Oil Pump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S/N:     OP147-0623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400" dirty="0">
                <a:solidFill>
                  <a:schemeClr val="bg1"/>
                </a:solidFill>
                <a:latin typeface="Consolas" panose="020B0609020204030204" pitchFamily="49" charset="0"/>
              </a:rPr>
              <a:t>Единична цена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69.90</a:t>
            </a:r>
          </a:p>
          <a:p>
            <a:r>
              <a:rPr lang="bg-BG" sz="2400" noProof="1">
                <a:solidFill>
                  <a:schemeClr val="bg1"/>
                </a:solidFill>
                <a:latin typeface="Consolas" panose="020B0609020204030204" pitchFamily="49" charset="0"/>
              </a:rPr>
              <a:t>Количество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   1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400" dirty="0">
                <a:solidFill>
                  <a:schemeClr val="bg1"/>
                </a:solidFill>
                <a:latin typeface="Consolas" panose="020B0609020204030204" pitchFamily="49" charset="0"/>
              </a:rPr>
              <a:t>Общо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		      69.90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4913" y="1917879"/>
            <a:ext cx="1976438" cy="37084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99760" y="2780123"/>
            <a:ext cx="49565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mfortaa" pitchFamily="2" charset="0"/>
              </a:rPr>
              <a:t>00315 – </a:t>
            </a:r>
            <a:r>
              <a:rPr lang="bg-BG" sz="3200" dirty="0">
                <a:latin typeface="Comfortaa" pitchFamily="2" charset="0"/>
              </a:rPr>
              <a:t>16-07-2016</a:t>
            </a:r>
            <a:endParaRPr lang="en-US" sz="3200" dirty="0">
              <a:latin typeface="Comfortaa" pitchFamily="2" charset="0"/>
            </a:endParaRPr>
          </a:p>
          <a:p>
            <a:r>
              <a:rPr lang="en-US" sz="3200" dirty="0">
                <a:latin typeface="Comfortaa" pitchFamily="2" charset="0"/>
              </a:rPr>
              <a:t>David Rivers</a:t>
            </a:r>
          </a:p>
          <a:p>
            <a:r>
              <a:rPr lang="en-US" sz="3200" dirty="0">
                <a:latin typeface="Comfortaa" pitchFamily="2" charset="0"/>
              </a:rPr>
              <a:t>Oil Pump (OP147-0623)</a:t>
            </a:r>
          </a:p>
          <a:p>
            <a:r>
              <a:rPr lang="en-US" sz="3200" dirty="0">
                <a:latin typeface="Comfortaa" pitchFamily="2" charset="0"/>
              </a:rPr>
              <a:t>1 x 69.90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44521" y="2324265"/>
            <a:ext cx="1307782" cy="37084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39733" y="2999948"/>
            <a:ext cx="2298699" cy="37084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24301" y="4471386"/>
            <a:ext cx="1151572" cy="37084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24301" y="4844766"/>
            <a:ext cx="1151572" cy="37084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F8B69E-256A-A5FC-5A70-1CF1035C7FEF}"/>
              </a:ext>
            </a:extLst>
          </p:cNvPr>
          <p:cNvSpPr/>
          <p:nvPr/>
        </p:nvSpPr>
        <p:spPr>
          <a:xfrm>
            <a:off x="2539733" y="3375868"/>
            <a:ext cx="2298699" cy="37084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14A9E-0906-B182-BAD6-2E39446CACCD}"/>
              </a:ext>
            </a:extLst>
          </p:cNvPr>
          <p:cNvSpPr/>
          <p:nvPr/>
        </p:nvSpPr>
        <p:spPr>
          <a:xfrm>
            <a:off x="2539733" y="3731468"/>
            <a:ext cx="2298699" cy="37084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n>
                <a:solidFill>
                  <a:srgbClr val="00B0F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0917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76" y="1638384"/>
            <a:ext cx="3962400" cy="27595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77" y="4875761"/>
            <a:ext cx="10515600" cy="803895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3D2AB006-8585-7660-0383-5E2127AC3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80" y="0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Съхранение или Управление</a:t>
            </a:r>
            <a:r>
              <a:rPr lang="en-US" dirty="0">
                <a:latin typeface="Comfortaa" pitchFamily="2" charset="0"/>
              </a:rPr>
              <a:t> [2/3]</a:t>
            </a:r>
          </a:p>
        </p:txBody>
      </p:sp>
    </p:spTree>
    <p:extLst>
      <p:ext uri="{BB962C8B-B14F-4D97-AF65-F5344CB8AC3E}">
        <p14:creationId xmlns:p14="http://schemas.microsoft.com/office/powerpoint/2010/main" val="168359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omfortaa" pitchFamily="2" charset="0"/>
              </a:rPr>
              <a:t>Съхраняването на данни </a:t>
            </a:r>
            <a:r>
              <a:rPr lang="ru-RU" b="1" dirty="0">
                <a:solidFill>
                  <a:srgbClr val="00B0F0"/>
                </a:solidFill>
                <a:latin typeface="Comfortaa" pitchFamily="2" charset="0"/>
              </a:rPr>
              <a:t>не е</a:t>
            </a:r>
            <a:r>
              <a:rPr lang="ru-RU" dirty="0">
                <a:latin typeface="Comfortaa" pitchFamily="2" charset="0"/>
              </a:rPr>
              <a:t> основната причина да се използват бази от данни</a:t>
            </a:r>
          </a:p>
          <a:p>
            <a:r>
              <a:rPr lang="bg-BG" dirty="0">
                <a:latin typeface="Comfortaa" pitchFamily="2" charset="0"/>
              </a:rPr>
              <a:t>Обичайното съхранение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в крайна сметка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поражда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въпроси</a:t>
            </a:r>
            <a:r>
              <a:rPr lang="bg-BG" dirty="0">
                <a:latin typeface="Comfortaa" pitchFamily="2" charset="0"/>
              </a:rPr>
              <a:t>, свързан с 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Размера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Лекотата на актуализиране</a:t>
            </a:r>
          </a:p>
          <a:p>
            <a:pPr lvl="1"/>
            <a:r>
              <a:rPr lang="bg-BG" dirty="0">
                <a:latin typeface="Comfortaa" pitchFamily="2" charset="0"/>
              </a:rPr>
              <a:t>Точността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Съкращенията/излишеството </a:t>
            </a:r>
          </a:p>
          <a:p>
            <a:pPr lvl="1"/>
            <a:r>
              <a:rPr lang="bg-BG" dirty="0">
                <a:latin typeface="Comfortaa" pitchFamily="2" charset="0"/>
              </a:rPr>
              <a:t>Значението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FDE4321-769B-E60A-EC1B-DDAE3548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80" y="0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Съхранение или Управление</a:t>
            </a:r>
            <a:r>
              <a:rPr lang="en-US" dirty="0">
                <a:latin typeface="Comfortaa" pitchFamily="2" charset="0"/>
              </a:rPr>
              <a:t> [3/3]</a:t>
            </a:r>
          </a:p>
        </p:txBody>
      </p:sp>
    </p:spTree>
    <p:extLst>
      <p:ext uri="{BB962C8B-B14F-4D97-AF65-F5344CB8AC3E}">
        <p14:creationId xmlns:p14="http://schemas.microsoft.com/office/powerpoint/2010/main" val="184982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БД е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организирана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колекция от информация</a:t>
            </a:r>
          </a:p>
          <a:p>
            <a:r>
              <a:rPr lang="bg-BG" dirty="0">
                <a:latin typeface="Comfortaa" pitchFamily="2" charset="0"/>
              </a:rPr>
              <a:t>Н</a:t>
            </a:r>
            <a:r>
              <a:rPr lang="ru-RU" dirty="0">
                <a:latin typeface="Comfortaa" pitchFamily="2" charset="0"/>
              </a:rPr>
              <a:t>алага </a:t>
            </a:r>
            <a:r>
              <a:rPr lang="ru-RU" b="1" dirty="0">
                <a:solidFill>
                  <a:srgbClr val="00B0F0"/>
                </a:solidFill>
                <a:latin typeface="Comfortaa" pitchFamily="2" charset="0"/>
              </a:rPr>
              <a:t>правила</a:t>
            </a:r>
            <a:r>
              <a:rPr lang="ru-RU" dirty="0">
                <a:latin typeface="Comfortaa" pitchFamily="2" charset="0"/>
              </a:rPr>
              <a:t> на съдържащите се данни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ru-RU" dirty="0">
                <a:latin typeface="Comfortaa" pitchFamily="2" charset="0"/>
              </a:rPr>
              <a:t>Релационно съхранение, първо предложено от Едгар Код през 1970 г.</a:t>
            </a:r>
          </a:p>
          <a:p>
            <a:pPr lvl="1"/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С</a:t>
            </a:r>
            <a:r>
              <a:rPr lang="bg-BG" dirty="0">
                <a:latin typeface="Comfortaa" pitchFamily="2" charset="0"/>
              </a:rPr>
              <a:t>истемата за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У</a:t>
            </a:r>
            <a:r>
              <a:rPr lang="bg-BG" dirty="0">
                <a:latin typeface="Comfortaa" pitchFamily="2" charset="0"/>
              </a:rPr>
              <a:t>правление на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Р</a:t>
            </a:r>
            <a:r>
              <a:rPr lang="bg-BG" dirty="0">
                <a:latin typeface="Comfortaa" pitchFamily="2" charset="0"/>
              </a:rPr>
              <a:t>елационна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Б</a:t>
            </a:r>
            <a:r>
              <a:rPr lang="bg-BG" dirty="0">
                <a:latin typeface="Comfortaa" pitchFamily="2" charset="0"/>
              </a:rPr>
              <a:t>аза от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Д</a:t>
            </a:r>
            <a:r>
              <a:rPr lang="bg-BG" dirty="0">
                <a:latin typeface="Comfortaa" pitchFamily="2" charset="0"/>
              </a:rPr>
              <a:t>анни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ru-RU" dirty="0">
                <a:latin typeface="Comfortaa" pitchFamily="2" charset="0"/>
              </a:rPr>
              <a:t>предоставя инструменти за </a:t>
            </a:r>
            <a:r>
              <a:rPr lang="ru-RU" b="1" dirty="0">
                <a:solidFill>
                  <a:srgbClr val="00B0F0"/>
                </a:solidFill>
                <a:latin typeface="Comfortaa" pitchFamily="2" charset="0"/>
              </a:rPr>
              <a:t>управление</a:t>
            </a:r>
            <a:r>
              <a:rPr lang="ru-RU" dirty="0">
                <a:latin typeface="Comfortaa" pitchFamily="2" charset="0"/>
              </a:rPr>
              <a:t> на база данни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ru-RU" dirty="0">
                <a:latin typeface="Comfortaa" pitchFamily="2" charset="0"/>
              </a:rPr>
              <a:t>Тя прави </a:t>
            </a:r>
            <a:r>
              <a:rPr lang="ru-RU" b="1" dirty="0">
                <a:solidFill>
                  <a:srgbClr val="00B0F0"/>
                </a:solidFill>
                <a:latin typeface="Comfortaa" pitchFamily="2" charset="0"/>
              </a:rPr>
              <a:t>разбор на заявките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ru-RU" dirty="0">
                <a:latin typeface="Comfortaa" pitchFamily="2" charset="0"/>
              </a:rPr>
              <a:t>от страна на потребителя и </a:t>
            </a:r>
            <a:r>
              <a:rPr lang="ru-RU" b="1" dirty="0">
                <a:solidFill>
                  <a:srgbClr val="00B0F0"/>
                </a:solidFill>
                <a:latin typeface="Comfortaa" pitchFamily="2" charset="0"/>
              </a:rPr>
              <a:t>взема необходимите мерки</a:t>
            </a:r>
          </a:p>
          <a:p>
            <a:pPr lvl="1"/>
            <a:r>
              <a:rPr lang="ru-RU" dirty="0">
                <a:latin typeface="Comfortaa" pitchFamily="2" charset="0"/>
              </a:rPr>
              <a:t>Потребителят няма пряк достъп до съхранените данни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Бази от данни и СУРБД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0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03680"/>
            <a:ext cx="10515600" cy="46732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fortaa" pitchFamily="2" charset="0"/>
              </a:rPr>
              <a:t>Database Engine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Машина на Базата от Данни</a:t>
            </a:r>
            <a:endParaRPr lang="en-US" dirty="0">
              <a:latin typeface="Comfortaa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21760" y="1909046"/>
            <a:ext cx="4159406" cy="4184495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244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729609" y="1606900"/>
            <a:ext cx="10988842" cy="101690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fortaa" pitchFamily="2" charset="0"/>
              </a:rPr>
              <a:t>SQL Server </a:t>
            </a:r>
            <a:r>
              <a:rPr lang="bg-BG" dirty="0">
                <a:latin typeface="Comfortaa" pitchFamily="2" charset="0"/>
              </a:rPr>
              <a:t>използва модел, наречен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клиент-сървър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9609" y="455962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Поток на Базата от данни</a:t>
            </a:r>
            <a:endParaRPr lang="en-US" dirty="0">
              <a:latin typeface="Comfortaa" pitchFamily="2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61517" y="2968805"/>
            <a:ext cx="2646334" cy="3288702"/>
            <a:chOff x="628678" y="2121498"/>
            <a:chExt cx="2646334" cy="3288702"/>
          </a:xfrm>
        </p:grpSpPr>
        <p:sp>
          <p:nvSpPr>
            <p:cNvPr id="25" name="Rectangle: Rounded Corners 24"/>
            <p:cNvSpPr/>
            <p:nvPr/>
          </p:nvSpPr>
          <p:spPr>
            <a:xfrm>
              <a:off x="628678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Clients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84212" y="2622407"/>
              <a:ext cx="2359561" cy="2424652"/>
              <a:chOff x="608012" y="2419350"/>
              <a:chExt cx="2762250" cy="283845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1062" y="4038600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012" y="4087010"/>
                <a:ext cx="1066800" cy="10668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9512" y="2419350"/>
                <a:ext cx="1619250" cy="1619250"/>
              </a:xfrm>
              <a:prstGeom prst="rect">
                <a:avLst/>
              </a:prstGeom>
            </p:spPr>
          </p:pic>
        </p:grpSp>
      </p:grpSp>
      <p:sp>
        <p:nvSpPr>
          <p:cNvPr id="10" name="Arrow: Right 9"/>
          <p:cNvSpPr/>
          <p:nvPr/>
        </p:nvSpPr>
        <p:spPr>
          <a:xfrm>
            <a:off x="3285410" y="3590507"/>
            <a:ext cx="1295400" cy="6096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3285410" y="29688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Query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7618718" y="3590507"/>
            <a:ext cx="1295400" cy="6096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7618718" y="29688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Access</a:t>
            </a:r>
          </a:p>
        </p:txBody>
      </p:sp>
      <p:sp>
        <p:nvSpPr>
          <p:cNvPr id="21" name="Arrow: Right 20"/>
          <p:cNvSpPr/>
          <p:nvPr/>
        </p:nvSpPr>
        <p:spPr>
          <a:xfrm flipH="1">
            <a:off x="7618718" y="5284766"/>
            <a:ext cx="1295400" cy="6096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Right 21"/>
          <p:cNvSpPr/>
          <p:nvPr/>
        </p:nvSpPr>
        <p:spPr>
          <a:xfrm flipH="1">
            <a:off x="3280917" y="5284766"/>
            <a:ext cx="1295400" cy="6096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618718" y="590225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80917" y="590225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Data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66817" y="2968805"/>
            <a:ext cx="2646334" cy="3288702"/>
            <a:chOff x="5071343" y="2121498"/>
            <a:chExt cx="2646334" cy="328870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485" y="2787349"/>
              <a:ext cx="2318051" cy="2318051"/>
            </a:xfrm>
            <a:prstGeom prst="rect">
              <a:avLst/>
            </a:prstGeom>
            <a:ln>
              <a:noFill/>
            </a:ln>
          </p:spPr>
        </p:pic>
        <p:sp>
          <p:nvSpPr>
            <p:cNvPr id="26" name="Rectangle: Rounded Corners 25"/>
            <p:cNvSpPr/>
            <p:nvPr/>
          </p:nvSpPr>
          <p:spPr>
            <a:xfrm>
              <a:off x="5071343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Engine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072117" y="2968805"/>
            <a:ext cx="2646334" cy="3288702"/>
            <a:chOff x="9288227" y="2121498"/>
            <a:chExt cx="2646334" cy="32887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5248" y="2963782"/>
              <a:ext cx="1741902" cy="17419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Rectangle: Rounded Corners 26"/>
            <p:cNvSpPr/>
            <p:nvPr/>
          </p:nvSpPr>
          <p:spPr>
            <a:xfrm>
              <a:off x="9288227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473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737" y="267990"/>
            <a:ext cx="9650261" cy="1148069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Клиент – Сървър Модел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68" y="297910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609" y="2628684"/>
            <a:ext cx="1963852" cy="1963852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68" y="4592536"/>
            <a:ext cx="1066800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43" y="1369219"/>
            <a:ext cx="1619250" cy="1619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47" y="2561061"/>
            <a:ext cx="3430588" cy="1735877"/>
          </a:xfrm>
          <a:prstGeom prst="rect">
            <a:avLst/>
          </a:prstGeom>
        </p:spPr>
      </p:pic>
      <p:sp>
        <p:nvSpPr>
          <p:cNvPr id="10" name="Up Arrow 9"/>
          <p:cNvSpPr/>
          <p:nvPr/>
        </p:nvSpPr>
        <p:spPr>
          <a:xfrm rot="7905699">
            <a:off x="3077652" y="2252446"/>
            <a:ext cx="606780" cy="752475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Up Arrow 13"/>
          <p:cNvSpPr/>
          <p:nvPr/>
        </p:nvSpPr>
        <p:spPr>
          <a:xfrm rot="5400000">
            <a:off x="3030144" y="3356152"/>
            <a:ext cx="606780" cy="752475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Up Arrow 14"/>
          <p:cNvSpPr/>
          <p:nvPr/>
        </p:nvSpPr>
        <p:spPr>
          <a:xfrm rot="3587749">
            <a:off x="3024709" y="4359376"/>
            <a:ext cx="606780" cy="752475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Up Arrow 15"/>
          <p:cNvSpPr/>
          <p:nvPr/>
        </p:nvSpPr>
        <p:spPr>
          <a:xfrm rot="5400000">
            <a:off x="7734641" y="3411109"/>
            <a:ext cx="606780" cy="752475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ADA48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01452" y="3287312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Consolas" panose="020B0609020204030204" pitchFamily="49" charset="0"/>
              </a:rPr>
              <a:t>TCP/IP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2590" y="5798839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000" dirty="0">
                <a:solidFill>
                  <a:srgbClr val="00B0F0"/>
                </a:solidFill>
                <a:latin typeface="Consolas" panose="020B0609020204030204" pitchFamily="49" charset="0"/>
              </a:rPr>
              <a:t>КЛИЕНТИ</a:t>
            </a:r>
            <a:endParaRPr lang="en-US" sz="40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42346" y="4636920"/>
            <a:ext cx="3852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000" dirty="0">
                <a:solidFill>
                  <a:srgbClr val="00B0F0"/>
                </a:solidFill>
                <a:latin typeface="Consolas" panose="020B0609020204030204" pitchFamily="49" charset="0"/>
              </a:rPr>
              <a:t>БАЗА ОТ ДАННИ</a:t>
            </a:r>
            <a:endParaRPr lang="en-US" sz="40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9722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827</Words>
  <Application>Microsoft Office PowerPoint</Application>
  <PresentationFormat>Widescreen</PresentationFormat>
  <Paragraphs>157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Comfortaa</vt:lpstr>
      <vt:lpstr>Consolas</vt:lpstr>
      <vt:lpstr>Office Theme</vt:lpstr>
      <vt:lpstr>Въведение</vt:lpstr>
      <vt:lpstr>Съдържание</vt:lpstr>
      <vt:lpstr>Съхранение или Управление [1/3]</vt:lpstr>
      <vt:lpstr>Съхранение или Управление [2/3]</vt:lpstr>
      <vt:lpstr>Съхранение или Управление [3/3]</vt:lpstr>
      <vt:lpstr>Бази от данни и СУРБД</vt:lpstr>
      <vt:lpstr>Машина на Базата от Данни</vt:lpstr>
      <vt:lpstr>Поток на Базата от данни</vt:lpstr>
      <vt:lpstr>Клиент – Сървър Модел</vt:lpstr>
      <vt:lpstr>Най-добрите машини за Бази от данни</vt:lpstr>
      <vt:lpstr>Сваляне на Клиент и Сървър</vt:lpstr>
      <vt:lpstr>Архитектура на MySQL Server</vt:lpstr>
      <vt:lpstr>Елементи на таблица в Базата от Данни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2023-02-16T08:55:57Z</dcterms:modified>
</cp:coreProperties>
</file>