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571" r:id="rId3"/>
    <p:sldId id="576" r:id="rId4"/>
    <p:sldId id="577" r:id="rId5"/>
    <p:sldId id="578" r:id="rId6"/>
    <p:sldId id="580" r:id="rId7"/>
    <p:sldId id="581" r:id="rId8"/>
    <p:sldId id="582" r:id="rId9"/>
    <p:sldId id="583" r:id="rId10"/>
    <p:sldId id="584" r:id="rId11"/>
    <p:sldId id="585" r:id="rId12"/>
    <p:sldId id="591" r:id="rId13"/>
    <p:sldId id="5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576"/>
            <p14:sldId id="577"/>
            <p14:sldId id="578"/>
            <p14:sldId id="580"/>
            <p14:sldId id="581"/>
            <p14:sldId id="582"/>
            <p14:sldId id="583"/>
            <p14:sldId id="584"/>
            <p14:sldId id="585"/>
            <p14:sldId id="591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8A537-20A6-48AD-B907-94910795E103}" v="70" dt="2023-02-16T07:22:03.2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32C8A537-20A6-48AD-B907-94910795E103}"/>
    <pc:docChg chg="custSel addSld modSld sldOrd modSection">
      <pc:chgData name="БСУ" userId="bdbaa275-9249-41b1-8d15-242f632c67bf" providerId="ADAL" clId="{32C8A537-20A6-48AD-B907-94910795E103}" dt="2023-02-16T07:22:27.490" v="212" actId="1076"/>
      <pc:docMkLst>
        <pc:docMk/>
      </pc:docMkLst>
      <pc:sldChg chg="modSp mod">
        <pc:chgData name="БСУ" userId="bdbaa275-9249-41b1-8d15-242f632c67bf" providerId="ADAL" clId="{32C8A537-20A6-48AD-B907-94910795E103}" dt="2023-02-16T07:12:53.554" v="20" actId="20577"/>
        <pc:sldMkLst>
          <pc:docMk/>
          <pc:sldMk cId="2386959723" sldId="258"/>
        </pc:sldMkLst>
        <pc:spChg chg="mod">
          <ac:chgData name="БСУ" userId="bdbaa275-9249-41b1-8d15-242f632c67bf" providerId="ADAL" clId="{32C8A537-20A6-48AD-B907-94910795E103}" dt="2023-02-16T07:12:43.731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2C8A537-20A6-48AD-B907-94910795E103}" dt="2023-02-16T07:12:53.554" v="20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БСУ" userId="bdbaa275-9249-41b1-8d15-242f632c67bf" providerId="ADAL" clId="{32C8A537-20A6-48AD-B907-94910795E103}" dt="2023-02-16T07:13:09.522" v="23"/>
        <pc:sldMkLst>
          <pc:docMk/>
          <pc:sldMk cId="2385751420" sldId="571"/>
        </pc:sldMkLst>
        <pc:spChg chg="mod">
          <ac:chgData name="БСУ" userId="bdbaa275-9249-41b1-8d15-242f632c67bf" providerId="ADAL" clId="{32C8A537-20A6-48AD-B907-94910795E103}" dt="2023-02-16T07:13:04.156" v="21"/>
          <ac:spMkLst>
            <pc:docMk/>
            <pc:sldMk cId="2385751420" sldId="571"/>
            <ac:spMk id="8" creationId="{00000000-0000-0000-0000-000000000000}"/>
          </ac:spMkLst>
        </pc:spChg>
      </pc:sldChg>
      <pc:sldChg chg="delSp modSp add mod modAnim">
        <pc:chgData name="БСУ" userId="bdbaa275-9249-41b1-8d15-242f632c67bf" providerId="ADAL" clId="{32C8A537-20A6-48AD-B907-94910795E103}" dt="2023-02-16T07:16:03.984" v="72" actId="14100"/>
        <pc:sldMkLst>
          <pc:docMk/>
          <pc:sldMk cId="2125161116" sldId="576"/>
        </pc:sldMkLst>
        <pc:spChg chg="mod">
          <ac:chgData name="БСУ" userId="bdbaa275-9249-41b1-8d15-242f632c67bf" providerId="ADAL" clId="{32C8A537-20A6-48AD-B907-94910795E103}" dt="2023-02-16T07:14:38.855" v="47" actId="1076"/>
          <ac:spMkLst>
            <pc:docMk/>
            <pc:sldMk cId="2125161116" sldId="576"/>
            <ac:spMk id="2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4:41.008" v="48" actId="1076"/>
          <ac:spMkLst>
            <pc:docMk/>
            <pc:sldMk cId="2125161116" sldId="576"/>
            <ac:spMk id="3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14:07.928" v="37" actId="478"/>
          <ac:spMkLst>
            <pc:docMk/>
            <pc:sldMk cId="2125161116" sldId="576"/>
            <ac:spMk id="6" creationId="{69EC280A-A509-4A9B-AE53-A91CF1EF13FE}"/>
          </ac:spMkLst>
        </pc:spChg>
        <pc:graphicFrameChg chg="mod modGraphic">
          <ac:chgData name="БСУ" userId="bdbaa275-9249-41b1-8d15-242f632c67bf" providerId="ADAL" clId="{32C8A537-20A6-48AD-B907-94910795E103}" dt="2023-02-16T07:16:03.984" v="72" actId="14100"/>
          <ac:graphicFrameMkLst>
            <pc:docMk/>
            <pc:sldMk cId="2125161116" sldId="576"/>
            <ac:graphicFrameMk id="5" creationId="{00000000-0000-0000-0000-000000000000}"/>
          </ac:graphicFrameMkLst>
        </pc:graphicFrameChg>
      </pc:sldChg>
      <pc:sldChg chg="addSp delSp modSp add mod modAnim">
        <pc:chgData name="БСУ" userId="bdbaa275-9249-41b1-8d15-242f632c67bf" providerId="ADAL" clId="{32C8A537-20A6-48AD-B907-94910795E103}" dt="2023-02-16T07:16:15.296" v="74"/>
        <pc:sldMkLst>
          <pc:docMk/>
          <pc:sldMk cId="1280628489" sldId="577"/>
        </pc:sldMkLst>
        <pc:spChg chg="del">
          <ac:chgData name="БСУ" userId="bdbaa275-9249-41b1-8d15-242f632c67bf" providerId="ADAL" clId="{32C8A537-20A6-48AD-B907-94910795E103}" dt="2023-02-16T07:14:51.793" v="50" actId="478"/>
          <ac:spMkLst>
            <pc:docMk/>
            <pc:sldMk cId="1280628489" sldId="577"/>
            <ac:spMk id="2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5:30.071" v="63" actId="207"/>
          <ac:spMkLst>
            <pc:docMk/>
            <pc:sldMk cId="1280628489" sldId="577"/>
            <ac:spMk id="3" creationId="{00000000-0000-0000-0000-000000000000}"/>
          </ac:spMkLst>
        </pc:spChg>
        <pc:spChg chg="add mod">
          <ac:chgData name="БСУ" userId="bdbaa275-9249-41b1-8d15-242f632c67bf" providerId="ADAL" clId="{32C8A537-20A6-48AD-B907-94910795E103}" dt="2023-02-16T07:14:55.990" v="55" actId="6549"/>
          <ac:spMkLst>
            <pc:docMk/>
            <pc:sldMk cId="1280628489" sldId="577"/>
            <ac:spMk id="4" creationId="{E4AA01D7-9BDE-7A2B-8F9B-2B907AB694C0}"/>
          </ac:spMkLst>
        </pc:spChg>
        <pc:spChg chg="del">
          <ac:chgData name="БСУ" userId="bdbaa275-9249-41b1-8d15-242f632c67bf" providerId="ADAL" clId="{32C8A537-20A6-48AD-B907-94910795E103}" dt="2023-02-16T07:15:54.830" v="70" actId="478"/>
          <ac:spMkLst>
            <pc:docMk/>
            <pc:sldMk cId="1280628489" sldId="577"/>
            <ac:spMk id="6" creationId="{2BEF2888-FC34-452C-87B8-B21FFA098A29}"/>
          </ac:spMkLst>
        </pc:spChg>
        <pc:graphicFrameChg chg="mod modGraphic">
          <ac:chgData name="БСУ" userId="bdbaa275-9249-41b1-8d15-242f632c67bf" providerId="ADAL" clId="{32C8A537-20A6-48AD-B907-94910795E103}" dt="2023-02-16T07:16:11.440" v="73" actId="14100"/>
          <ac:graphicFrameMkLst>
            <pc:docMk/>
            <pc:sldMk cId="1280628489" sldId="577"/>
            <ac:graphicFrameMk id="5" creationId="{00000000-0000-0000-0000-000000000000}"/>
          </ac:graphicFrameMkLst>
        </pc:graphicFrameChg>
      </pc:sldChg>
      <pc:sldChg chg="addSp delSp modSp add mod modAnim">
        <pc:chgData name="БСУ" userId="bdbaa275-9249-41b1-8d15-242f632c67bf" providerId="ADAL" clId="{32C8A537-20A6-48AD-B907-94910795E103}" dt="2023-02-16T07:17:11.695" v="94"/>
        <pc:sldMkLst>
          <pc:docMk/>
          <pc:sldMk cId="1532632920" sldId="578"/>
        </pc:sldMkLst>
        <pc:spChg chg="del">
          <ac:chgData name="БСУ" userId="bdbaa275-9249-41b1-8d15-242f632c67bf" providerId="ADAL" clId="{32C8A537-20A6-48AD-B907-94910795E103}" dt="2023-02-16T07:16:23.670" v="75" actId="478"/>
          <ac:spMkLst>
            <pc:docMk/>
            <pc:sldMk cId="1532632920" sldId="578"/>
            <ac:spMk id="2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7:03.896" v="91" actId="1076"/>
          <ac:spMkLst>
            <pc:docMk/>
            <pc:sldMk cId="1532632920" sldId="578"/>
            <ac:spMk id="3" creationId="{00000000-0000-0000-0000-000000000000}"/>
          </ac:spMkLst>
        </pc:spChg>
        <pc:spChg chg="add mod">
          <ac:chgData name="БСУ" userId="bdbaa275-9249-41b1-8d15-242f632c67bf" providerId="ADAL" clId="{32C8A537-20A6-48AD-B907-94910795E103}" dt="2023-02-16T07:16:26.341" v="80" actId="27636"/>
          <ac:spMkLst>
            <pc:docMk/>
            <pc:sldMk cId="1532632920" sldId="578"/>
            <ac:spMk id="4" creationId="{F2AA6684-814E-B5C1-16E1-782A23C09491}"/>
          </ac:spMkLst>
        </pc:spChg>
        <pc:spChg chg="del">
          <ac:chgData name="БСУ" userId="bdbaa275-9249-41b1-8d15-242f632c67bf" providerId="ADAL" clId="{32C8A537-20A6-48AD-B907-94910795E103}" dt="2023-02-16T07:17:05.991" v="92" actId="478"/>
          <ac:spMkLst>
            <pc:docMk/>
            <pc:sldMk cId="1532632920" sldId="578"/>
            <ac:spMk id="6" creationId="{104113FB-F757-49D5-809E-26CF5347EE76}"/>
          </ac:spMkLst>
        </pc:spChg>
        <pc:graphicFrameChg chg="mod modGraphic">
          <ac:chgData name="БСУ" userId="bdbaa275-9249-41b1-8d15-242f632c67bf" providerId="ADAL" clId="{32C8A537-20A6-48AD-B907-94910795E103}" dt="2023-02-16T07:17:08.400" v="93" actId="14100"/>
          <ac:graphicFrameMkLst>
            <pc:docMk/>
            <pc:sldMk cId="1532632920" sldId="578"/>
            <ac:graphicFrameMk id="5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2C8A537-20A6-48AD-B907-94910795E103}" dt="2023-02-16T07:17:37.858" v="101" actId="478"/>
        <pc:sldMkLst>
          <pc:docMk/>
          <pc:sldMk cId="1961193525" sldId="580"/>
        </pc:sldMkLst>
        <pc:spChg chg="mod">
          <ac:chgData name="БСУ" userId="bdbaa275-9249-41b1-8d15-242f632c67bf" providerId="ADAL" clId="{32C8A537-20A6-48AD-B907-94910795E103}" dt="2023-02-16T07:17:35.918" v="100" actId="14100"/>
          <ac:spMkLst>
            <pc:docMk/>
            <pc:sldMk cId="1961193525" sldId="580"/>
            <ac:spMk id="2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7:33.306" v="99" actId="1076"/>
          <ac:spMkLst>
            <pc:docMk/>
            <pc:sldMk cId="1961193525" sldId="580"/>
            <ac:spMk id="3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17:37.858" v="101" actId="478"/>
          <ac:spMkLst>
            <pc:docMk/>
            <pc:sldMk cId="1961193525" sldId="580"/>
            <ac:spMk id="5" creationId="{6F20200D-4012-4844-8356-9BECD8E68BC4}"/>
          </ac:spMkLst>
        </pc:spChg>
      </pc:sldChg>
      <pc:sldChg chg="delSp modSp add mod modAnim">
        <pc:chgData name="БСУ" userId="bdbaa275-9249-41b1-8d15-242f632c67bf" providerId="ADAL" clId="{32C8A537-20A6-48AD-B907-94910795E103}" dt="2023-02-16T07:18:43.823" v="117"/>
        <pc:sldMkLst>
          <pc:docMk/>
          <pc:sldMk cId="2111634854" sldId="581"/>
        </pc:sldMkLst>
        <pc:spChg chg="mod">
          <ac:chgData name="БСУ" userId="bdbaa275-9249-41b1-8d15-242f632c67bf" providerId="ADAL" clId="{32C8A537-20A6-48AD-B907-94910795E103}" dt="2023-02-16T07:18:31.274" v="115" actId="1076"/>
          <ac:spMkLst>
            <pc:docMk/>
            <pc:sldMk cId="2111634854" sldId="581"/>
            <ac:spMk id="3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7:54.273" v="105" actId="14100"/>
          <ac:spMkLst>
            <pc:docMk/>
            <pc:sldMk cId="2111634854" sldId="581"/>
            <ac:spMk id="5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18:33.653" v="116" actId="478"/>
          <ac:spMkLst>
            <pc:docMk/>
            <pc:sldMk cId="2111634854" sldId="581"/>
            <ac:spMk id="8" creationId="{4BC4918C-C92E-47FA-8960-046F89571EE1}"/>
          </ac:spMkLst>
        </pc:spChg>
        <pc:spChg chg="mod">
          <ac:chgData name="БСУ" userId="bdbaa275-9249-41b1-8d15-242f632c67bf" providerId="ADAL" clId="{32C8A537-20A6-48AD-B907-94910795E103}" dt="2023-02-16T07:18:31.274" v="115" actId="1076"/>
          <ac:spMkLst>
            <pc:docMk/>
            <pc:sldMk cId="2111634854" sldId="581"/>
            <ac:spMk id="12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32C8A537-20A6-48AD-B907-94910795E103}" dt="2023-02-16T07:20:00.141" v="167"/>
        <pc:sldMkLst>
          <pc:docMk/>
          <pc:sldMk cId="32068370" sldId="582"/>
        </pc:sldMkLst>
        <pc:spChg chg="add del mod">
          <ac:chgData name="БСУ" userId="bdbaa275-9249-41b1-8d15-242f632c67bf" providerId="ADAL" clId="{32C8A537-20A6-48AD-B907-94910795E103}" dt="2023-02-16T07:20:00.141" v="167"/>
          <ac:spMkLst>
            <pc:docMk/>
            <pc:sldMk cId="32068370" sldId="582"/>
            <ac:spMk id="2" creationId="{BEECAE97-6BD3-36AB-A5CA-7B1138D0EAA0}"/>
          </ac:spMkLst>
        </pc:spChg>
        <pc:spChg chg="mod">
          <ac:chgData name="БСУ" userId="bdbaa275-9249-41b1-8d15-242f632c67bf" providerId="ADAL" clId="{32C8A537-20A6-48AD-B907-94910795E103}" dt="2023-02-16T07:19:30.714" v="154" actId="113"/>
          <ac:spMkLst>
            <pc:docMk/>
            <pc:sldMk cId="32068370" sldId="582"/>
            <ac:spMk id="3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18:53.559" v="121" actId="2085"/>
          <ac:spMkLst>
            <pc:docMk/>
            <pc:sldMk cId="32068370" sldId="582"/>
            <ac:spMk id="5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18:58.083" v="122" actId="478"/>
          <ac:spMkLst>
            <pc:docMk/>
            <pc:sldMk cId="32068370" sldId="582"/>
            <ac:spMk id="8" creationId="{857A7361-6437-443C-9EA7-4B73963F6065}"/>
          </ac:spMkLst>
        </pc:spChg>
        <pc:spChg chg="mod">
          <ac:chgData name="БСУ" userId="bdbaa275-9249-41b1-8d15-242f632c67bf" providerId="ADAL" clId="{32C8A537-20A6-48AD-B907-94910795E103}" dt="2023-02-16T07:19:55.142" v="165" actId="20577"/>
          <ac:spMkLst>
            <pc:docMk/>
            <pc:sldMk cId="32068370" sldId="582"/>
            <ac:spMk id="12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32C8A537-20A6-48AD-B907-94910795E103}" dt="2023-02-16T07:20:38.615" v="179"/>
        <pc:sldMkLst>
          <pc:docMk/>
          <pc:sldMk cId="2705207237" sldId="583"/>
        </pc:sldMkLst>
        <pc:spChg chg="add mod">
          <ac:chgData name="БСУ" userId="bdbaa275-9249-41b1-8d15-242f632c67bf" providerId="ADAL" clId="{32C8A537-20A6-48AD-B907-94910795E103}" dt="2023-02-16T07:20:08.879" v="170" actId="20577"/>
          <ac:spMkLst>
            <pc:docMk/>
            <pc:sldMk cId="2705207237" sldId="583"/>
            <ac:spMk id="2" creationId="{CCDAFA8C-5066-4D94-2283-66D5D8A5E9B5}"/>
          </ac:spMkLst>
        </pc:spChg>
        <pc:spChg chg="mod">
          <ac:chgData name="БСУ" userId="bdbaa275-9249-41b1-8d15-242f632c67bf" providerId="ADAL" clId="{32C8A537-20A6-48AD-B907-94910795E103}" dt="2023-02-16T07:20:26.453" v="176" actId="1076"/>
          <ac:spMkLst>
            <pc:docMk/>
            <pc:sldMk cId="2705207237" sldId="583"/>
            <ac:spMk id="3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20:06.131" v="168" actId="478"/>
          <ac:spMkLst>
            <pc:docMk/>
            <pc:sldMk cId="2705207237" sldId="583"/>
            <ac:spMk id="4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20:30.928" v="178" actId="478"/>
          <ac:spMkLst>
            <pc:docMk/>
            <pc:sldMk cId="2705207237" sldId="583"/>
            <ac:spMk id="6" creationId="{6CA47974-00CF-4E4E-A93E-50C5ED34FEC0}"/>
          </ac:spMkLst>
        </pc:spChg>
        <pc:picChg chg="mod">
          <ac:chgData name="БСУ" userId="bdbaa275-9249-41b1-8d15-242f632c67bf" providerId="ADAL" clId="{32C8A537-20A6-48AD-B907-94910795E103}" dt="2023-02-16T07:20:28.274" v="177" actId="1076"/>
          <ac:picMkLst>
            <pc:docMk/>
            <pc:sldMk cId="2705207237" sldId="583"/>
            <ac:picMk id="5" creationId="{00000000-0000-0000-0000-000000000000}"/>
          </ac:picMkLst>
        </pc:picChg>
      </pc:sldChg>
      <pc:sldChg chg="addSp delSp modSp add mod">
        <pc:chgData name="БСУ" userId="bdbaa275-9249-41b1-8d15-242f632c67bf" providerId="ADAL" clId="{32C8A537-20A6-48AD-B907-94910795E103}" dt="2023-02-16T07:21:14.650" v="192" actId="478"/>
        <pc:sldMkLst>
          <pc:docMk/>
          <pc:sldMk cId="86999826" sldId="584"/>
        </pc:sldMkLst>
        <pc:spChg chg="del">
          <ac:chgData name="БСУ" userId="bdbaa275-9249-41b1-8d15-242f632c67bf" providerId="ADAL" clId="{32C8A537-20A6-48AD-B907-94910795E103}" dt="2023-02-16T07:20:47.399" v="180" actId="478"/>
          <ac:spMkLst>
            <pc:docMk/>
            <pc:sldMk cId="86999826" sldId="584"/>
            <ac:spMk id="2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21:02.390" v="189" actId="20577"/>
          <ac:spMkLst>
            <pc:docMk/>
            <pc:sldMk cId="86999826" sldId="584"/>
            <ac:spMk id="3" creationId="{00000000-0000-0000-0000-000000000000}"/>
          </ac:spMkLst>
        </pc:spChg>
        <pc:spChg chg="add mod">
          <ac:chgData name="БСУ" userId="bdbaa275-9249-41b1-8d15-242f632c67bf" providerId="ADAL" clId="{32C8A537-20A6-48AD-B907-94910795E103}" dt="2023-02-16T07:20:50.472" v="183" actId="20577"/>
          <ac:spMkLst>
            <pc:docMk/>
            <pc:sldMk cId="86999826" sldId="584"/>
            <ac:spMk id="4" creationId="{026AB1DE-4A60-F161-CFAB-13DA72ED219F}"/>
          </ac:spMkLst>
        </pc:spChg>
        <pc:spChg chg="del">
          <ac:chgData name="БСУ" userId="bdbaa275-9249-41b1-8d15-242f632c67bf" providerId="ADAL" clId="{32C8A537-20A6-48AD-B907-94910795E103}" dt="2023-02-16T07:21:14.650" v="192" actId="478"/>
          <ac:spMkLst>
            <pc:docMk/>
            <pc:sldMk cId="86999826" sldId="584"/>
            <ac:spMk id="6" creationId="{78633395-7C43-46F9-86CB-803FAEEE8454}"/>
          </ac:spMkLst>
        </pc:spChg>
        <pc:picChg chg="mod">
          <ac:chgData name="БСУ" userId="bdbaa275-9249-41b1-8d15-242f632c67bf" providerId="ADAL" clId="{32C8A537-20A6-48AD-B907-94910795E103}" dt="2023-02-16T07:21:10.281" v="191" actId="1076"/>
          <ac:picMkLst>
            <pc:docMk/>
            <pc:sldMk cId="86999826" sldId="584"/>
            <ac:picMk id="5" creationId="{00000000-0000-0000-0000-000000000000}"/>
          </ac:picMkLst>
        </pc:picChg>
      </pc:sldChg>
      <pc:sldChg chg="delSp modSp add mod modAnim">
        <pc:chgData name="БСУ" userId="bdbaa275-9249-41b1-8d15-242f632c67bf" providerId="ADAL" clId="{32C8A537-20A6-48AD-B907-94910795E103}" dt="2023-02-16T07:21:49.399" v="204"/>
        <pc:sldMkLst>
          <pc:docMk/>
          <pc:sldMk cId="2626845447" sldId="585"/>
        </pc:sldMkLst>
        <pc:spChg chg="mod">
          <ac:chgData name="БСУ" userId="bdbaa275-9249-41b1-8d15-242f632c67bf" providerId="ADAL" clId="{32C8A537-20A6-48AD-B907-94910795E103}" dt="2023-02-16T07:21:29.011" v="195" actId="207"/>
          <ac:spMkLst>
            <pc:docMk/>
            <pc:sldMk cId="2626845447" sldId="585"/>
            <ac:spMk id="3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21:21.780" v="193" actId="2711"/>
          <ac:spMkLst>
            <pc:docMk/>
            <pc:sldMk cId="2626845447" sldId="585"/>
            <ac:spMk id="4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21:41.634" v="202" actId="2085"/>
          <ac:spMkLst>
            <pc:docMk/>
            <pc:sldMk cId="2626845447" sldId="585"/>
            <ac:spMk id="8" creationId="{00000000-0000-0000-0000-000000000000}"/>
          </ac:spMkLst>
        </pc:spChg>
        <pc:spChg chg="del">
          <ac:chgData name="БСУ" userId="bdbaa275-9249-41b1-8d15-242f632c67bf" providerId="ADAL" clId="{32C8A537-20A6-48AD-B907-94910795E103}" dt="2023-02-16T07:21:44.872" v="203" actId="478"/>
          <ac:spMkLst>
            <pc:docMk/>
            <pc:sldMk cId="2626845447" sldId="585"/>
            <ac:spMk id="10" creationId="{9BD13375-83AD-41C1-BB5E-8DFECDF490CF}"/>
          </ac:spMkLst>
        </pc:spChg>
        <pc:picChg chg="mod">
          <ac:chgData name="БСУ" userId="bdbaa275-9249-41b1-8d15-242f632c67bf" providerId="ADAL" clId="{32C8A537-20A6-48AD-B907-94910795E103}" dt="2023-02-16T07:21:34.069" v="197" actId="14100"/>
          <ac:picMkLst>
            <pc:docMk/>
            <pc:sldMk cId="2626845447" sldId="585"/>
            <ac:picMk id="9" creationId="{00000000-0000-0000-0000-000000000000}"/>
          </ac:picMkLst>
        </pc:picChg>
        <pc:picChg chg="mod">
          <ac:chgData name="БСУ" userId="bdbaa275-9249-41b1-8d15-242f632c67bf" providerId="ADAL" clId="{32C8A537-20A6-48AD-B907-94910795E103}" dt="2023-02-16T07:21:36.619" v="198" actId="1076"/>
          <ac:picMkLst>
            <pc:docMk/>
            <pc:sldMk cId="2626845447" sldId="585"/>
            <ac:picMk id="11" creationId="{00000000-0000-0000-0000-000000000000}"/>
          </ac:picMkLst>
        </pc:picChg>
      </pc:sldChg>
      <pc:sldChg chg="delSp modSp add mod">
        <pc:chgData name="БСУ" userId="bdbaa275-9249-41b1-8d15-242f632c67bf" providerId="ADAL" clId="{32C8A537-20A6-48AD-B907-94910795E103}" dt="2023-02-16T07:22:27.490" v="212" actId="1076"/>
        <pc:sldMkLst>
          <pc:docMk/>
          <pc:sldMk cId="3283145119" sldId="591"/>
        </pc:sldMkLst>
        <pc:spChg chg="mod">
          <ac:chgData name="БСУ" userId="bdbaa275-9249-41b1-8d15-242f632c67bf" providerId="ADAL" clId="{32C8A537-20A6-48AD-B907-94910795E103}" dt="2023-02-16T07:22:27.490" v="212" actId="1076"/>
          <ac:spMkLst>
            <pc:docMk/>
            <pc:sldMk cId="3283145119" sldId="591"/>
            <ac:spMk id="4" creationId="{00000000-0000-0000-0000-000000000000}"/>
          </ac:spMkLst>
        </pc:spChg>
        <pc:spChg chg="mod">
          <ac:chgData name="БСУ" userId="bdbaa275-9249-41b1-8d15-242f632c67bf" providerId="ADAL" clId="{32C8A537-20A6-48AD-B907-94910795E103}" dt="2023-02-16T07:22:23.887" v="211" actId="1076"/>
          <ac:spMkLst>
            <pc:docMk/>
            <pc:sldMk cId="3283145119" sldId="591"/>
            <ac:spMk id="6" creationId="{00000000-0000-0000-0000-000000000000}"/>
          </ac:spMkLst>
        </pc:spChg>
        <pc:picChg chg="del">
          <ac:chgData name="БСУ" userId="bdbaa275-9249-41b1-8d15-242f632c67bf" providerId="ADAL" clId="{32C8A537-20A6-48AD-B907-94910795E103}" dt="2023-02-16T07:22:03.263" v="207" actId="478"/>
          <ac:picMkLst>
            <pc:docMk/>
            <pc:sldMk cId="3283145119" sldId="591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Типове данни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Auto Increment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90" y="1690438"/>
            <a:ext cx="3955178" cy="457793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6AB1DE-4A60-F161-CFAB-13DA72ED219F}"/>
              </a:ext>
            </a:extLst>
          </p:cNvPr>
          <p:cNvSpPr txBox="1">
            <a:spLocks/>
          </p:cNvSpPr>
          <p:nvPr/>
        </p:nvSpPr>
        <p:spPr>
          <a:xfrm>
            <a:off x="158750" y="39688"/>
            <a:ext cx="9577388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Създаване на таблици </a:t>
            </a:r>
            <a:r>
              <a:rPr lang="en-US" dirty="0">
                <a:latin typeface="Comfortaa" pitchFamily="2" charset="0"/>
              </a:rPr>
              <a:t>[3/3]</a:t>
            </a:r>
          </a:p>
        </p:txBody>
      </p:sp>
    </p:spTree>
    <p:extLst>
      <p:ext uri="{BB962C8B-B14F-4D97-AF65-F5344CB8AC3E}">
        <p14:creationId xmlns:p14="http://schemas.microsoft.com/office/powerpoint/2010/main" val="8699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5179" y="1150939"/>
            <a:ext cx="11611059" cy="5570537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Можем да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добавяме</a:t>
            </a:r>
            <a:r>
              <a:rPr lang="en-US" dirty="0">
                <a:latin typeface="Comfortaa" pitchFamily="2" charset="0"/>
              </a:rPr>
              <a:t>,</a:t>
            </a:r>
            <a:r>
              <a:rPr lang="bg-BG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променяме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четем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записи с </a:t>
            </a:r>
            <a:r>
              <a:rPr lang="en-US" dirty="0">
                <a:latin typeface="Comfortaa" pitchFamily="2" charset="0"/>
              </a:rPr>
              <a:t>ID</a:t>
            </a:r>
            <a:r>
              <a:rPr lang="bg-BG" dirty="0">
                <a:latin typeface="Comfortaa" pitchFamily="2" charset="0"/>
              </a:rPr>
              <a:t>-та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За да вмъкнем или редактираме запис,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кликнете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върху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клетката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8653" y="39688"/>
            <a:ext cx="9420323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Запис и четене на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" name="Arrow: Right 7"/>
          <p:cNvSpPr/>
          <p:nvPr/>
        </p:nvSpPr>
        <p:spPr>
          <a:xfrm>
            <a:off x="5886354" y="4190999"/>
            <a:ext cx="688904" cy="6096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0" y="2698462"/>
            <a:ext cx="5338476" cy="33353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37" y="3003262"/>
            <a:ext cx="4786718" cy="298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4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30016" y="821741"/>
            <a:ext cx="9426576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565" y="2196131"/>
            <a:ext cx="10364996" cy="348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5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latin typeface="Comfortaa" pitchFamily="2" charset="0"/>
              </a:rPr>
              <a:t>Запознахме се с различните типове данни в </a:t>
            </a:r>
            <a:r>
              <a:rPr lang="en-US" sz="3200" dirty="0">
                <a:latin typeface="Comfortaa" pitchFamily="2" charset="0"/>
              </a:rPr>
              <a:t>MySQL Server</a:t>
            </a:r>
          </a:p>
          <a:p>
            <a:pPr marL="457200" indent="-457200">
              <a:spcBef>
                <a:spcPts val="5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latin typeface="Comfortaa" pitchFamily="2" charset="0"/>
              </a:rPr>
              <a:t>Видяхме как се моделират Бази от Данни</a:t>
            </a:r>
            <a:endParaRPr lang="en-US" sz="3200" dirty="0">
              <a:latin typeface="Comfortaa" pitchFamily="2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bg-BG" sz="3200" dirty="0">
                <a:latin typeface="Comfortaa" pitchFamily="2" charset="0"/>
              </a:rPr>
              <a:t>Можем да използваме ИРС (</a:t>
            </a:r>
            <a:r>
              <a:rPr lang="en-US" sz="3200" dirty="0">
                <a:latin typeface="Comfortaa" pitchFamily="2" charset="0"/>
              </a:rPr>
              <a:t>IDE</a:t>
            </a:r>
            <a:r>
              <a:rPr lang="bg-BG" sz="3200" dirty="0">
                <a:latin typeface="Comfortaa" pitchFamily="2" charset="0"/>
              </a:rPr>
              <a:t>) за създаване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персонализиране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на таблици</a:t>
            </a:r>
            <a:endParaRPr lang="en-US" sz="3200" dirty="0">
              <a:latin typeface="Comfortaa" pitchFamily="2" charset="0"/>
            </a:endParaRPr>
          </a:p>
          <a:p>
            <a:pPr marL="457200" indent="-457200">
              <a:spcBef>
                <a:spcPts val="5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Comfortaa" pitchFamily="2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D8D7E49-FE0A-43F3-8BB3-C8332A7C3F7D}"/>
              </a:ext>
            </a:extLst>
          </p:cNvPr>
          <p:cNvSpPr txBox="1">
            <a:spLocks/>
          </p:cNvSpPr>
          <p:nvPr/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14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Типове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данни</a:t>
            </a:r>
            <a:r>
              <a:rPr lang="ru-RU" sz="3200" dirty="0">
                <a:latin typeface="Comfortaa" pitchFamily="2" charset="0"/>
              </a:rPr>
              <a:t> в MySQL Server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Моделиране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Бази</a:t>
            </a:r>
            <a:r>
              <a:rPr lang="ru-RU" sz="3200" dirty="0">
                <a:latin typeface="Comfortaa" pitchFamily="2" charset="0"/>
              </a:rPr>
              <a:t> от Данни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Работа с </a:t>
            </a:r>
            <a:r>
              <a:rPr lang="ru-RU" sz="3200" dirty="0" err="1">
                <a:latin typeface="Comfortaa" pitchFamily="2" charset="0"/>
              </a:rPr>
              <a:t>интегрирани</a:t>
            </a:r>
            <a:r>
              <a:rPr lang="ru-RU" sz="3200" dirty="0">
                <a:latin typeface="Comfortaa" pitchFamily="2" charset="0"/>
              </a:rPr>
              <a:t> среди за разработка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Създаване</a:t>
            </a:r>
            <a:r>
              <a:rPr lang="ru-RU" sz="3200" dirty="0">
                <a:latin typeface="Comfortaa" pitchFamily="2" charset="0"/>
              </a:rPr>
              <a:t> на БД,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, </a:t>
            </a:r>
            <a:r>
              <a:rPr lang="ru-RU" sz="3200" dirty="0" err="1">
                <a:latin typeface="Comfortaa" pitchFamily="2" charset="0"/>
              </a:rPr>
              <a:t>четене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данни</a:t>
            </a: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6064" y="1642913"/>
            <a:ext cx="11804650" cy="2430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  <a:ea typeface="+mj-ea"/>
                <a:cs typeface="+mj-cs"/>
              </a:rPr>
              <a:t>Numeric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rgbClr val="00B0F0"/>
                </a:solidFill>
                <a:latin typeface="Comfortaa" pitchFamily="2" charset="0"/>
              </a:rPr>
              <a:t>INT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2600" noProof="1">
                <a:latin typeface="Comfortaa" pitchFamily="2" charset="0"/>
              </a:rPr>
              <a:t>[(</a:t>
            </a:r>
            <a:r>
              <a:rPr lang="en-US" sz="2600" i="1" noProof="1">
                <a:latin typeface="Comfortaa" pitchFamily="2" charset="0"/>
              </a:rPr>
              <a:t>M</a:t>
            </a:r>
            <a:r>
              <a:rPr lang="en-US" sz="2600" noProof="1">
                <a:latin typeface="Comfortaa" pitchFamily="2" charset="0"/>
              </a:rPr>
              <a:t>)] [UNSIGNED] [ZEROFILL]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TINYINT</a:t>
            </a:r>
            <a:r>
              <a:rPr lang="en-US" sz="2600" noProof="1">
                <a:latin typeface="Comfortaa" pitchFamily="2" charset="0"/>
              </a:rPr>
              <a:t> [(</a:t>
            </a:r>
            <a:r>
              <a:rPr lang="en-US" sz="2600" i="1" noProof="1">
                <a:latin typeface="Comfortaa" pitchFamily="2" charset="0"/>
              </a:rPr>
              <a:t>M</a:t>
            </a:r>
            <a:r>
              <a:rPr lang="en-US" sz="2600" noProof="1">
                <a:latin typeface="Comfortaa" pitchFamily="2" charset="0"/>
              </a:rPr>
              <a:t>)] [UNSIGNED] [ZEROFILL]</a:t>
            </a:r>
            <a:endParaRPr lang="en-US" sz="2600" b="1" noProof="1">
              <a:solidFill>
                <a:srgbClr val="F3BE60"/>
              </a:solidFill>
              <a:latin typeface="Comfortaa" pitchFamily="2" charset="0"/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rgbClr val="00B0F0"/>
                </a:solidFill>
                <a:latin typeface="Comfortaa" pitchFamily="2" charset="0"/>
              </a:rPr>
              <a:t>DOUBLE</a:t>
            </a:r>
            <a:r>
              <a:rPr lang="en-US" sz="2600" noProof="1">
                <a:latin typeface="Comfortaa" pitchFamily="2" charset="0"/>
              </a:rPr>
              <a:t> [(</a:t>
            </a:r>
            <a:r>
              <a:rPr lang="en-US" sz="2600" i="1" noProof="1">
                <a:latin typeface="Comfortaa" pitchFamily="2" charset="0"/>
              </a:rPr>
              <a:t>M, D</a:t>
            </a:r>
            <a:r>
              <a:rPr lang="en-US" sz="2600" noProof="1">
                <a:latin typeface="Comfortaa" pitchFamily="2" charset="0"/>
              </a:rPr>
              <a:t>)] [UNSIGNED] [ZEROFILL]</a:t>
            </a:r>
          </a:p>
          <a:p>
            <a:pPr lvl="1">
              <a:lnSpc>
                <a:spcPct val="100000"/>
              </a:lnSpc>
            </a:pPr>
            <a:r>
              <a:rPr lang="en-US" sz="2600" b="1" noProof="1">
                <a:solidFill>
                  <a:srgbClr val="00B0F0"/>
                </a:solidFill>
                <a:latin typeface="Comfortaa" pitchFamily="2" charset="0"/>
              </a:rPr>
              <a:t>DECIMAL</a:t>
            </a:r>
            <a:r>
              <a:rPr lang="en-US" sz="2600" noProof="1">
                <a:latin typeface="Comfortaa" pitchFamily="2" charset="0"/>
              </a:rPr>
              <a:t> [(</a:t>
            </a:r>
            <a:r>
              <a:rPr lang="en-US" sz="2600" i="1" noProof="1">
                <a:latin typeface="Comfortaa" pitchFamily="2" charset="0"/>
              </a:rPr>
              <a:t>M, D </a:t>
            </a:r>
            <a:r>
              <a:rPr lang="en-US" sz="2600" noProof="1">
                <a:latin typeface="Comfortaa" pitchFamily="2" charset="0"/>
              </a:rPr>
              <a:t>)] [UNSIGNED] [ZEROFILL]</a:t>
            </a:r>
          </a:p>
          <a:p>
            <a:pPr lvl="1">
              <a:lnSpc>
                <a:spcPct val="100000"/>
              </a:lnSpc>
            </a:pPr>
            <a:endParaRPr lang="en-US" sz="2600" noProof="1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600" noProof="1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857" y="531663"/>
            <a:ext cx="10323050" cy="111125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Типове данни в </a:t>
            </a:r>
            <a:r>
              <a:rPr lang="en-US" dirty="0">
                <a:latin typeface="Comfortaa" pitchFamily="2" charset="0"/>
              </a:rPr>
              <a:t>MySQL Server [1/3]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886819"/>
              </p:ext>
            </p:extLst>
          </p:nvPr>
        </p:nvGraphicFramePr>
        <p:xfrm>
          <a:off x="1648558" y="4317351"/>
          <a:ext cx="8673729" cy="2072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01188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5272541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26313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Type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customer_id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effectLst/>
                          <a:latin typeface="Consolas" panose="020B0609020204030204" pitchFamily="49" charset="0"/>
                        </a:rPr>
                        <a:t>INT (BIGINT)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is_online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effectLst/>
                          <a:latin typeface="Consolas" panose="020B0609020204030204" pitchFamily="49" charset="0"/>
                        </a:rPr>
                        <a:t>TINYINT (BIT)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DECIMAL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(DOUBLE)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16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9858" y="1587425"/>
            <a:ext cx="10898688" cy="26224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  <a:ea typeface="+mj-ea"/>
                <a:cs typeface="+mj-cs"/>
              </a:rPr>
              <a:t>Strings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itchFamily="49" charset="0"/>
              </a:rPr>
              <a:t> </a:t>
            </a:r>
            <a:r>
              <a:rPr lang="en-US" sz="2800" noProof="1">
                <a:latin typeface="Comfortaa" pitchFamily="2" charset="0"/>
              </a:rPr>
              <a:t>[(M)] [CHARACTER SET charset_name] [COLLATE collation_name]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VARCHAR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itchFamily="49" charset="0"/>
              </a:rPr>
              <a:t>(M) </a:t>
            </a:r>
            <a:r>
              <a:rPr lang="en-US" sz="2800" noProof="1">
                <a:latin typeface="Comfortaa" pitchFamily="2" charset="0"/>
              </a:rPr>
              <a:t>[CHARACTER SET charset_name] [COLLATE collation_name]</a:t>
            </a:r>
            <a:endParaRPr lang="bg-BG" sz="2800" noProof="1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TEXT</a:t>
            </a:r>
            <a:r>
              <a:rPr lang="en-US" sz="2800" noProof="1">
                <a:latin typeface="Comfortaa" pitchFamily="2" charset="0"/>
              </a:rPr>
              <a:t> [(M)] [CHARACTER SET charset_name] [COLLATE collation_name]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BLOB</a:t>
            </a:r>
            <a:r>
              <a:rPr lang="en-US" sz="2800" noProof="1">
                <a:latin typeface="Comfortaa" pitchFamily="2" charset="0"/>
              </a:rPr>
              <a:t> [(M)] </a:t>
            </a:r>
          </a:p>
          <a:p>
            <a:pPr lvl="1">
              <a:lnSpc>
                <a:spcPct val="100000"/>
              </a:lnSpc>
            </a:pPr>
            <a:endParaRPr lang="en-US" noProof="1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985846"/>
              </p:ext>
            </p:extLst>
          </p:nvPr>
        </p:nvGraphicFramePr>
        <p:xfrm>
          <a:off x="1448866" y="4270182"/>
          <a:ext cx="9114860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74167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5540693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sz="3000" baseline="0" dirty="0">
                          <a:latin typeface="Consolas" panose="020B0609020204030204" pitchFamily="49" charset="0"/>
                        </a:rPr>
                        <a:t> Type</a:t>
                      </a:r>
                      <a:endParaRPr lang="en-US" sz="3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kern="1200" dirty="0">
                          <a:effectLst/>
                          <a:latin typeface="Consolas" panose="020B0609020204030204" pitchFamily="49" charset="0"/>
                        </a:rPr>
                        <a:t>VARCHAR(CHAR)</a:t>
                      </a:r>
                      <a:endParaRPr lang="en-US" sz="3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TEXT(LONGTEXT)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onsolas" panose="020B0609020204030204" pitchFamily="49" charset="0"/>
                        </a:rPr>
                        <a:t>BLOB(LONGBLOB)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40243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4AA01D7-9BDE-7A2B-8F9B-2B907AB694C0}"/>
              </a:ext>
            </a:extLst>
          </p:cNvPr>
          <p:cNvSpPr txBox="1">
            <a:spLocks/>
          </p:cNvSpPr>
          <p:nvPr/>
        </p:nvSpPr>
        <p:spPr>
          <a:xfrm>
            <a:off x="779857" y="531663"/>
            <a:ext cx="1032305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Типове данни в </a:t>
            </a:r>
            <a:r>
              <a:rPr lang="en-US" dirty="0">
                <a:latin typeface="Comfortaa" pitchFamily="2" charset="0"/>
              </a:rPr>
              <a:t>MySQL Server [2/3]</a:t>
            </a:r>
          </a:p>
        </p:txBody>
      </p:sp>
    </p:spTree>
    <p:extLst>
      <p:ext uri="{BB962C8B-B14F-4D97-AF65-F5344CB8AC3E}">
        <p14:creationId xmlns:p14="http://schemas.microsoft.com/office/powerpoint/2010/main" val="12806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9857" y="1642913"/>
            <a:ext cx="10463653" cy="21328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b="1" dirty="0">
                <a:solidFill>
                  <a:srgbClr val="00B0F0"/>
                </a:solidFill>
                <a:latin typeface="Comfortaa" pitchFamily="2" charset="0"/>
                <a:ea typeface="+mj-ea"/>
                <a:cs typeface="+mj-cs"/>
              </a:rPr>
              <a:t>Date and 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</a:rPr>
              <a:t>DATE</a:t>
            </a:r>
            <a:endParaRPr lang="en-US" sz="2800" noProof="1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  <a:cs typeface="Consolas" pitchFamily="49" charset="0"/>
              </a:rPr>
              <a:t>TIME</a:t>
            </a:r>
            <a:endParaRPr lang="en-US" sz="2800" b="1" noProof="1">
              <a:solidFill>
                <a:srgbClr val="00B0F0"/>
              </a:solidFill>
              <a:latin typeface="Comfortaa" pitchFamily="2" charset="0"/>
              <a:ea typeface="+mj-ea"/>
              <a:cs typeface="+mj-cs"/>
            </a:endParaRPr>
          </a:p>
          <a:p>
            <a:pPr lvl="1">
              <a:lnSpc>
                <a:spcPct val="100000"/>
              </a:lnSpc>
            </a:pPr>
            <a:r>
              <a:rPr lang="en-US" sz="2800" noProof="1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latin typeface="Comfortaa" pitchFamily="2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rgbClr val="00B0F0"/>
                </a:solidFill>
                <a:latin typeface="Comfortaa" pitchFamily="2" charset="0"/>
              </a:rPr>
              <a:t>TIMESTAMP</a:t>
            </a:r>
            <a:endParaRPr lang="en-US" sz="2800" noProof="1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endParaRPr lang="en-US" sz="2600" noProof="1">
              <a:solidFill>
                <a:srgbClr val="00B0F0"/>
              </a:solidFill>
              <a:latin typeface="Comfortaa" pitchFamily="2" charset="0"/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91251"/>
              </p:ext>
            </p:extLst>
          </p:nvPr>
        </p:nvGraphicFramePr>
        <p:xfrm>
          <a:off x="1539104" y="3829124"/>
          <a:ext cx="9102828" cy="2590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12414">
                  <a:extLst>
                    <a:ext uri="{9D8B030D-6E8A-4147-A177-3AD203B41FA5}">
                      <a16:colId xmlns:a16="http://schemas.microsoft.com/office/drawing/2014/main" val="827560137"/>
                    </a:ext>
                  </a:extLst>
                </a:gridCol>
                <a:gridCol w="5190414">
                  <a:extLst>
                    <a:ext uri="{9D8B030D-6E8A-4147-A177-3AD203B41FA5}">
                      <a16:colId xmlns:a16="http://schemas.microsoft.com/office/drawing/2014/main" val="1378331011"/>
                    </a:ext>
                  </a:extLst>
                </a:gridCol>
              </a:tblGrid>
              <a:tr h="46766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Type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7379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38321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last_time_online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effectLst/>
                          <a:latin typeface="Consolas" panose="020B0609020204030204" pitchFamily="49" charset="0"/>
                        </a:rPr>
                        <a:t>TIMESTAMP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45280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start_at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effectLst/>
                          <a:latin typeface="Consolas" panose="020B0609020204030204" pitchFamily="49" charset="0"/>
                        </a:rPr>
                        <a:t>TIME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52217"/>
                  </a:ext>
                </a:extLst>
              </a:tr>
              <a:tr h="467667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deleted_on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nsolas" panose="020B0609020204030204" pitchFamily="49" charset="0"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28283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2AA6684-814E-B5C1-16E1-782A23C09491}"/>
              </a:ext>
            </a:extLst>
          </p:cNvPr>
          <p:cNvSpPr txBox="1">
            <a:spLocks/>
          </p:cNvSpPr>
          <p:nvPr/>
        </p:nvSpPr>
        <p:spPr>
          <a:xfrm>
            <a:off x="779857" y="531663"/>
            <a:ext cx="1032305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Типове данни в </a:t>
            </a:r>
            <a:r>
              <a:rPr lang="en-US" dirty="0">
                <a:latin typeface="Comfortaa" pitchFamily="2" charset="0"/>
              </a:rPr>
              <a:t>MySQL Server [3/3]</a:t>
            </a:r>
          </a:p>
        </p:txBody>
      </p:sp>
    </p:spTree>
    <p:extLst>
      <p:ext uri="{BB962C8B-B14F-4D97-AF65-F5344CB8AC3E}">
        <p14:creationId xmlns:p14="http://schemas.microsoft.com/office/powerpoint/2010/main" val="153263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8298" y="1974895"/>
            <a:ext cx="10531308" cy="4558045"/>
          </a:xfrm>
        </p:spPr>
        <p:txBody>
          <a:bodyPr>
            <a:normAutofit/>
          </a:bodyPr>
          <a:lstStyle/>
          <a:p>
            <a:pPr>
              <a:spcBef>
                <a:spcPct val="45000"/>
              </a:spcBef>
            </a:pPr>
            <a:r>
              <a:rPr lang="ru-RU" dirty="0">
                <a:latin typeface="Comfortaa" pitchFamily="2" charset="0"/>
              </a:rPr>
              <a:t>Ние ще управл</a:t>
            </a:r>
            <a:r>
              <a:rPr lang="bg-BG" dirty="0">
                <a:latin typeface="Comfortaa" pitchFamily="2" charset="0"/>
              </a:rPr>
              <a:t>я</a:t>
            </a:r>
            <a:r>
              <a:rPr lang="ru-RU" dirty="0" err="1">
                <a:latin typeface="Comfortaa" pitchFamily="2" charset="0"/>
              </a:rPr>
              <a:t>ваме</a:t>
            </a:r>
            <a:r>
              <a:rPr lang="ru-RU" dirty="0">
                <a:latin typeface="Comfortaa" pitchFamily="2" charset="0"/>
              </a:rPr>
              <a:t> бази от данни със следните GUI клиенти</a:t>
            </a:r>
            <a:r>
              <a:rPr lang="en-US" dirty="0">
                <a:latin typeface="Comfortaa" pitchFamily="2" charset="0"/>
              </a:rPr>
              <a:t>: 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latin typeface="Comfortaa" pitchFamily="2" charset="0"/>
              </a:rPr>
              <a:t>HeidiSQL </a:t>
            </a:r>
          </a:p>
          <a:p>
            <a:pPr lvl="1">
              <a:spcBef>
                <a:spcPct val="45000"/>
              </a:spcBef>
            </a:pPr>
            <a:r>
              <a:rPr lang="en-US" dirty="0">
                <a:latin typeface="Comfortaa" pitchFamily="2" charset="0"/>
              </a:rPr>
              <a:t>MySQL Workbench</a:t>
            </a:r>
          </a:p>
          <a:p>
            <a:pPr>
              <a:spcBef>
                <a:spcPct val="45000"/>
              </a:spcBef>
            </a:pPr>
            <a:r>
              <a:rPr lang="bg-BG" dirty="0">
                <a:latin typeface="Comfortaa" pitchFamily="2" charset="0"/>
              </a:rPr>
              <a:t>Позволяващи ни:</a:t>
            </a:r>
          </a:p>
          <a:p>
            <a:pPr lvl="1"/>
            <a:r>
              <a:rPr lang="bg-BG" dirty="0">
                <a:latin typeface="Comfortaa" pitchFamily="2" charset="0"/>
              </a:rPr>
              <a:t>Да създаваме нова база от данни</a:t>
            </a:r>
          </a:p>
          <a:p>
            <a:pPr lvl="1"/>
            <a:r>
              <a:rPr lang="bg-BG" dirty="0">
                <a:latin typeface="Comfortaa" pitchFamily="2" charset="0"/>
              </a:rPr>
              <a:t>Да създаваме обекти в базата от данни (таблици, готови процедури, връзки и други)</a:t>
            </a:r>
          </a:p>
          <a:p>
            <a:pPr lvl="1"/>
            <a:r>
              <a:rPr lang="bg-BG" dirty="0">
                <a:latin typeface="Comfortaa" pitchFamily="2" charset="0"/>
              </a:rPr>
              <a:t>Да променяме свойствата на обект</a:t>
            </a:r>
          </a:p>
          <a:p>
            <a:pPr lvl="1"/>
            <a:r>
              <a:rPr lang="bg-BG" dirty="0">
                <a:latin typeface="Comfortaa" pitchFamily="2" charset="0"/>
              </a:rPr>
              <a:t>Да въвеждаме запис в таблица</a:t>
            </a:r>
          </a:p>
          <a:p>
            <a:pPr marL="377887" lvl="1" indent="0">
              <a:spcBef>
                <a:spcPct val="45000"/>
              </a:spcBef>
              <a:buNone/>
            </a:pPr>
            <a:endParaRPr lang="en-US" dirty="0">
              <a:latin typeface="Comfortaa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8298" y="563061"/>
            <a:ext cx="8407734" cy="1111250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Работа с интегрирани среди за разработка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676" y="1255297"/>
            <a:ext cx="11681681" cy="545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latin typeface="Comfortaa" pitchFamily="2" charset="0"/>
              </a:rPr>
              <a:t>Избираме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Create new -&gt; Database </a:t>
            </a:r>
            <a:r>
              <a:rPr lang="bg-BG" dirty="0">
                <a:latin typeface="Comfortaa" pitchFamily="2" charset="0"/>
              </a:rPr>
              <a:t>от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контекстното меню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230605" y="369051"/>
            <a:ext cx="9426576" cy="886243"/>
          </a:xfrm>
        </p:spPr>
        <p:txBody>
          <a:bodyPr>
            <a:noAutofit/>
          </a:bodyPr>
          <a:lstStyle/>
          <a:p>
            <a:r>
              <a:rPr lang="bg-BG" sz="3600" dirty="0">
                <a:latin typeface="Comfortaa" pitchFamily="2" charset="0"/>
              </a:rPr>
              <a:t>Създаване на нова База от Данни</a:t>
            </a:r>
            <a:endParaRPr lang="en-US" sz="3600" dirty="0">
              <a:latin typeface="Comfortaa" pitchFamily="2" charset="0"/>
            </a:endParaRPr>
          </a:p>
        </p:txBody>
      </p:sp>
      <p:sp>
        <p:nvSpPr>
          <p:cNvPr id="5" name="Arrow: Right 4"/>
          <p:cNvSpPr/>
          <p:nvPr/>
        </p:nvSpPr>
        <p:spPr>
          <a:xfrm>
            <a:off x="5083342" y="3695700"/>
            <a:ext cx="1047498" cy="99060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424" y="2133600"/>
            <a:ext cx="5484814" cy="411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6648"/>
            <a:ext cx="4114800" cy="41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3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8750" y="1150939"/>
            <a:ext cx="11804650" cy="5570537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Десен клик и изберете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Create new -&gt; Table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158750" y="39688"/>
            <a:ext cx="9577388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Създаване на таблици </a:t>
            </a:r>
            <a:r>
              <a:rPr lang="en-US" dirty="0">
                <a:latin typeface="Comfortaa" pitchFamily="2" charset="0"/>
              </a:rPr>
              <a:t>[1/3]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5125453" y="3581399"/>
            <a:ext cx="898675" cy="792079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3" y="1853710"/>
            <a:ext cx="4455076" cy="4671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041" y="1853710"/>
            <a:ext cx="5531446" cy="46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486" y="2101435"/>
            <a:ext cx="5815514" cy="3969604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Първичният ключ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се използва да идентифицира уникално и индексира записи</a:t>
            </a: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Щракнете 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Create new index -&gt; Primary </a:t>
            </a:r>
            <a:r>
              <a:rPr lang="bg-BG" dirty="0">
                <a:latin typeface="Comfortaa" pitchFamily="2" charset="0"/>
              </a:rPr>
              <a:t>от контекстното меню на желания ред</a:t>
            </a:r>
            <a:endParaRPr lang="en-US" dirty="0">
              <a:latin typeface="Comfortaa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547" y="1832811"/>
            <a:ext cx="5334000" cy="3969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AFA8C-5066-4D94-2283-66D5D8A5E9B5}"/>
              </a:ext>
            </a:extLst>
          </p:cNvPr>
          <p:cNvSpPr txBox="1">
            <a:spLocks/>
          </p:cNvSpPr>
          <p:nvPr/>
        </p:nvSpPr>
        <p:spPr>
          <a:xfrm>
            <a:off x="158750" y="39688"/>
            <a:ext cx="9577388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Създаване на таблици </a:t>
            </a:r>
            <a:r>
              <a:rPr lang="en-US" dirty="0">
                <a:latin typeface="Comfortaa" pitchFamily="2" charset="0"/>
              </a:rPr>
              <a:t>[2/3]</a:t>
            </a:r>
          </a:p>
        </p:txBody>
      </p:sp>
    </p:spTree>
    <p:extLst>
      <p:ext uri="{BB962C8B-B14F-4D97-AF65-F5344CB8AC3E}">
        <p14:creationId xmlns:p14="http://schemas.microsoft.com/office/powerpoint/2010/main" val="270520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524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Consolas</vt:lpstr>
      <vt:lpstr>Office Theme</vt:lpstr>
      <vt:lpstr>Типове данни</vt:lpstr>
      <vt:lpstr>Съдържание</vt:lpstr>
      <vt:lpstr>Типове данни в MySQL Server [1/3]</vt:lpstr>
      <vt:lpstr>PowerPoint Presentation</vt:lpstr>
      <vt:lpstr>PowerPoint Presentation</vt:lpstr>
      <vt:lpstr>Работа с интегрирани среди за разработка</vt:lpstr>
      <vt:lpstr>Създаване на нова База от Данни</vt:lpstr>
      <vt:lpstr>Създаване на таблици [1/3]</vt:lpstr>
      <vt:lpstr>PowerPoint Presentation</vt:lpstr>
      <vt:lpstr>PowerPoint Presentation</vt:lpstr>
      <vt:lpstr>Запис и четене на данни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2023-02-16T07:22:30Z</dcterms:modified>
</cp:coreProperties>
</file>