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571" r:id="rId3"/>
    <p:sldId id="604" r:id="rId4"/>
    <p:sldId id="605" r:id="rId5"/>
    <p:sldId id="607" r:id="rId6"/>
    <p:sldId id="608" r:id="rId7"/>
    <p:sldId id="587" r:id="rId8"/>
    <p:sldId id="588" r:id="rId9"/>
    <p:sldId id="589" r:id="rId10"/>
    <p:sldId id="603" r:id="rId11"/>
    <p:sldId id="5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604"/>
            <p14:sldId id="605"/>
            <p14:sldId id="607"/>
            <p14:sldId id="608"/>
            <p14:sldId id="587"/>
            <p14:sldId id="588"/>
            <p14:sldId id="589"/>
            <p14:sldId id="603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6B02D-21EA-4B25-9DFB-916ACF06535A}" v="156" dt="2023-02-16T07:45:49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F6E6B02D-21EA-4B25-9DFB-916ACF06535A}"/>
    <pc:docChg chg="undo custSel addSld modSld sldOrd modSection">
      <pc:chgData name="БСУ" userId="bdbaa275-9249-41b1-8d15-242f632c67bf" providerId="ADAL" clId="{F6E6B02D-21EA-4B25-9DFB-916ACF06535A}" dt="2023-02-16T07:46:07.028" v="400" actId="14100"/>
      <pc:docMkLst>
        <pc:docMk/>
      </pc:docMkLst>
      <pc:sldChg chg="modSp mod">
        <pc:chgData name="БСУ" userId="bdbaa275-9249-41b1-8d15-242f632c67bf" providerId="ADAL" clId="{F6E6B02D-21EA-4B25-9DFB-916ACF06535A}" dt="2023-02-16T07:25:08.418" v="18" actId="6549"/>
        <pc:sldMkLst>
          <pc:docMk/>
          <pc:sldMk cId="2386959723" sldId="258"/>
        </pc:sldMkLst>
        <pc:spChg chg="mod">
          <ac:chgData name="БСУ" userId="bdbaa275-9249-41b1-8d15-242f632c67bf" providerId="ADAL" clId="{F6E6B02D-21EA-4B25-9DFB-916ACF06535A}" dt="2023-02-16T07:25:08.418" v="18" actId="6549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F6E6B02D-21EA-4B25-9DFB-916ACF06535A}" dt="2023-02-16T07:24:52.092" v="13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БСУ" userId="bdbaa275-9249-41b1-8d15-242f632c67bf" providerId="ADAL" clId="{F6E6B02D-21EA-4B25-9DFB-916ACF06535A}" dt="2023-02-16T07:25:20.797" v="21"/>
        <pc:sldMkLst>
          <pc:docMk/>
          <pc:sldMk cId="2385751420" sldId="571"/>
        </pc:sldMkLst>
        <pc:spChg chg="mod">
          <ac:chgData name="БСУ" userId="bdbaa275-9249-41b1-8d15-242f632c67bf" providerId="ADAL" clId="{F6E6B02D-21EA-4B25-9DFB-916ACF06535A}" dt="2023-02-16T07:25:17.541" v="19"/>
          <ac:spMkLst>
            <pc:docMk/>
            <pc:sldMk cId="2385751420" sldId="571"/>
            <ac:spMk id="8" creationId="{00000000-0000-0000-0000-000000000000}"/>
          </ac:spMkLst>
        </pc:spChg>
      </pc:sldChg>
      <pc:sldChg chg="delSp modSp add mod modAnim">
        <pc:chgData name="БСУ" userId="bdbaa275-9249-41b1-8d15-242f632c67bf" providerId="ADAL" clId="{F6E6B02D-21EA-4B25-9DFB-916ACF06535A}" dt="2023-02-16T07:39:10.895" v="227"/>
        <pc:sldMkLst>
          <pc:docMk/>
          <pc:sldMk cId="3956491072" sldId="587"/>
        </pc:sldMkLst>
        <pc:spChg chg="mod">
          <ac:chgData name="БСУ" userId="bdbaa275-9249-41b1-8d15-242f632c67bf" providerId="ADAL" clId="{F6E6B02D-21EA-4B25-9DFB-916ACF06535A}" dt="2023-02-16T07:39:01.594" v="226" actId="1076"/>
          <ac:spMkLst>
            <pc:docMk/>
            <pc:sldMk cId="3956491072" sldId="587"/>
            <ac:spMk id="3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9:01.594" v="226" actId="1076"/>
          <ac:spMkLst>
            <pc:docMk/>
            <pc:sldMk cId="3956491072" sldId="587"/>
            <ac:spMk id="4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9:01.594" v="226" actId="1076"/>
          <ac:spMkLst>
            <pc:docMk/>
            <pc:sldMk cId="3956491072" sldId="587"/>
            <ac:spMk id="6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9:01.594" v="226" actId="1076"/>
          <ac:spMkLst>
            <pc:docMk/>
            <pc:sldMk cId="3956491072" sldId="587"/>
            <ac:spMk id="7" creationId="{00000000-0000-0000-0000-000000000000}"/>
          </ac:spMkLst>
        </pc:spChg>
        <pc:spChg chg="del">
          <ac:chgData name="БСУ" userId="bdbaa275-9249-41b1-8d15-242f632c67bf" providerId="ADAL" clId="{F6E6B02D-21EA-4B25-9DFB-916ACF06535A}" dt="2023-02-16T07:38:15.633" v="215" actId="478"/>
          <ac:spMkLst>
            <pc:docMk/>
            <pc:sldMk cId="3956491072" sldId="587"/>
            <ac:spMk id="8" creationId="{4183C77F-3C59-4088-9EB5-AEA4B1E0DCE5}"/>
          </ac:spMkLst>
        </pc:spChg>
      </pc:sldChg>
      <pc:sldChg chg="delSp modSp add mod modAnim">
        <pc:chgData name="БСУ" userId="bdbaa275-9249-41b1-8d15-242f632c67bf" providerId="ADAL" clId="{F6E6B02D-21EA-4B25-9DFB-916ACF06535A}" dt="2023-02-16T07:41:00.168" v="247"/>
        <pc:sldMkLst>
          <pc:docMk/>
          <pc:sldMk cId="471246012" sldId="588"/>
        </pc:sldMkLst>
        <pc:spChg chg="mod">
          <ac:chgData name="БСУ" userId="bdbaa275-9249-41b1-8d15-242f632c67bf" providerId="ADAL" clId="{F6E6B02D-21EA-4B25-9DFB-916ACF06535A}" dt="2023-02-16T07:40:14.793" v="241" actId="1076"/>
          <ac:spMkLst>
            <pc:docMk/>
            <pc:sldMk cId="471246012" sldId="588"/>
            <ac:spMk id="4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9:36.066" v="232" actId="207"/>
          <ac:spMkLst>
            <pc:docMk/>
            <pc:sldMk cId="471246012" sldId="588"/>
            <ac:spMk id="5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10.451" v="240" actId="14100"/>
          <ac:spMkLst>
            <pc:docMk/>
            <pc:sldMk cId="471246012" sldId="588"/>
            <ac:spMk id="6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04.099" v="238" actId="207"/>
          <ac:spMkLst>
            <pc:docMk/>
            <pc:sldMk cId="471246012" sldId="588"/>
            <ac:spMk id="7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04.099" v="238" actId="207"/>
          <ac:spMkLst>
            <pc:docMk/>
            <pc:sldMk cId="471246012" sldId="588"/>
            <ac:spMk id="8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04.099" v="238" actId="207"/>
          <ac:spMkLst>
            <pc:docMk/>
            <pc:sldMk cId="471246012" sldId="588"/>
            <ac:spMk id="9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33.619" v="242" actId="208"/>
          <ac:spMkLst>
            <pc:docMk/>
            <pc:sldMk cId="471246012" sldId="588"/>
            <ac:spMk id="11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42.339" v="244" actId="14100"/>
          <ac:spMkLst>
            <pc:docMk/>
            <pc:sldMk cId="471246012" sldId="588"/>
            <ac:spMk id="13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33.619" v="242" actId="208"/>
          <ac:spMkLst>
            <pc:docMk/>
            <pc:sldMk cId="471246012" sldId="588"/>
            <ac:spMk id="14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33.619" v="242" actId="208"/>
          <ac:spMkLst>
            <pc:docMk/>
            <pc:sldMk cId="471246012" sldId="588"/>
            <ac:spMk id="15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50.829" v="245" actId="208"/>
          <ac:spMkLst>
            <pc:docMk/>
            <pc:sldMk cId="471246012" sldId="588"/>
            <ac:spMk id="16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33.619" v="242" actId="208"/>
          <ac:spMkLst>
            <pc:docMk/>
            <pc:sldMk cId="471246012" sldId="588"/>
            <ac:spMk id="17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38.599" v="243" actId="1076"/>
          <ac:spMkLst>
            <pc:docMk/>
            <pc:sldMk cId="471246012" sldId="588"/>
            <ac:spMk id="18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33.619" v="242" actId="208"/>
          <ac:spMkLst>
            <pc:docMk/>
            <pc:sldMk cId="471246012" sldId="588"/>
            <ac:spMk id="19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33.619" v="242" actId="208"/>
          <ac:spMkLst>
            <pc:docMk/>
            <pc:sldMk cId="471246012" sldId="588"/>
            <ac:spMk id="20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0:33.619" v="242" actId="208"/>
          <ac:spMkLst>
            <pc:docMk/>
            <pc:sldMk cId="471246012" sldId="588"/>
            <ac:spMk id="21" creationId="{00000000-0000-0000-0000-000000000000}"/>
          </ac:spMkLst>
        </pc:spChg>
        <pc:spChg chg="del">
          <ac:chgData name="БСУ" userId="bdbaa275-9249-41b1-8d15-242f632c67bf" providerId="ADAL" clId="{F6E6B02D-21EA-4B25-9DFB-916ACF06535A}" dt="2023-02-16T07:40:56.553" v="246" actId="478"/>
          <ac:spMkLst>
            <pc:docMk/>
            <pc:sldMk cId="471246012" sldId="588"/>
            <ac:spMk id="22" creationId="{0F89AE3F-832A-4748-A3E4-0ECDE32EAD42}"/>
          </ac:spMkLst>
        </pc:spChg>
      </pc:sldChg>
      <pc:sldChg chg="delSp modSp add mod modAnim">
        <pc:chgData name="БСУ" userId="bdbaa275-9249-41b1-8d15-242f632c67bf" providerId="ADAL" clId="{F6E6B02D-21EA-4B25-9DFB-916ACF06535A}" dt="2023-02-16T07:43:04.386" v="276" actId="14100"/>
        <pc:sldMkLst>
          <pc:docMk/>
          <pc:sldMk cId="4235022769" sldId="589"/>
        </pc:sldMkLst>
        <pc:spChg chg="mod">
          <ac:chgData name="БСУ" userId="bdbaa275-9249-41b1-8d15-242f632c67bf" providerId="ADAL" clId="{F6E6B02D-21EA-4B25-9DFB-916ACF06535A}" dt="2023-02-16T07:41:58.724" v="258" actId="1076"/>
          <ac:spMkLst>
            <pc:docMk/>
            <pc:sldMk cId="4235022769" sldId="589"/>
            <ac:spMk id="3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1:58.724" v="258" actId="1076"/>
          <ac:spMkLst>
            <pc:docMk/>
            <pc:sldMk cId="4235022769" sldId="589"/>
            <ac:spMk id="4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3:04.386" v="276" actId="14100"/>
          <ac:spMkLst>
            <pc:docMk/>
            <pc:sldMk cId="4235022769" sldId="589"/>
            <ac:spMk id="5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2:30.721" v="267" actId="1076"/>
          <ac:spMkLst>
            <pc:docMk/>
            <pc:sldMk cId="4235022769" sldId="589"/>
            <ac:spMk id="6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3:01.650" v="275" actId="1076"/>
          <ac:spMkLst>
            <pc:docMk/>
            <pc:sldMk cId="4235022769" sldId="589"/>
            <ac:spMk id="7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2:52.295" v="272" actId="1076"/>
          <ac:spMkLst>
            <pc:docMk/>
            <pc:sldMk cId="4235022769" sldId="589"/>
            <ac:spMk id="8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2:48.271" v="271" actId="1076"/>
          <ac:spMkLst>
            <pc:docMk/>
            <pc:sldMk cId="4235022769" sldId="589"/>
            <ac:spMk id="9" creationId="{00000000-0000-0000-0000-000000000000}"/>
          </ac:spMkLst>
        </pc:spChg>
        <pc:spChg chg="del">
          <ac:chgData name="БСУ" userId="bdbaa275-9249-41b1-8d15-242f632c67bf" providerId="ADAL" clId="{F6E6B02D-21EA-4B25-9DFB-916ACF06535A}" dt="2023-02-16T07:41:19.119" v="249" actId="478"/>
          <ac:spMkLst>
            <pc:docMk/>
            <pc:sldMk cId="4235022769" sldId="589"/>
            <ac:spMk id="10" creationId="{8E83574F-2C28-47AF-9D12-603D104A7950}"/>
          </ac:spMkLst>
        </pc:spChg>
      </pc:sldChg>
      <pc:sldChg chg="addSp delSp modSp add mod modAnim">
        <pc:chgData name="БСУ" userId="bdbaa275-9249-41b1-8d15-242f632c67bf" providerId="ADAL" clId="{F6E6B02D-21EA-4B25-9DFB-916ACF06535A}" dt="2023-02-16T07:46:07.028" v="400" actId="14100"/>
        <pc:sldMkLst>
          <pc:docMk/>
          <pc:sldMk cId="4027002849" sldId="603"/>
        </pc:sldMkLst>
        <pc:spChg chg="add mod">
          <ac:chgData name="БСУ" userId="bdbaa275-9249-41b1-8d15-242f632c67bf" providerId="ADAL" clId="{F6E6B02D-21EA-4B25-9DFB-916ACF06535A}" dt="2023-02-16T07:45:54.638" v="396" actId="1076"/>
          <ac:spMkLst>
            <pc:docMk/>
            <pc:sldMk cId="4027002849" sldId="603"/>
            <ac:spMk id="2" creationId="{8BC3AEBE-D8EC-F6D4-6C61-BFA1E5F4CF61}"/>
          </ac:spMkLst>
        </pc:spChg>
        <pc:spChg chg="mod">
          <ac:chgData name="БСУ" userId="bdbaa275-9249-41b1-8d15-242f632c67bf" providerId="ADAL" clId="{F6E6B02D-21EA-4B25-9DFB-916ACF06535A}" dt="2023-02-16T07:46:07.028" v="400" actId="14100"/>
          <ac:spMkLst>
            <pc:docMk/>
            <pc:sldMk cId="4027002849" sldId="603"/>
            <ac:spMk id="4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6:03.241" v="399" actId="14100"/>
          <ac:spMkLst>
            <pc:docMk/>
            <pc:sldMk cId="4027002849" sldId="603"/>
            <ac:spMk id="5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45:54.638" v="396" actId="1076"/>
          <ac:spMkLst>
            <pc:docMk/>
            <pc:sldMk cId="4027002849" sldId="603"/>
            <ac:spMk id="8" creationId="{00000000-0000-0000-0000-000000000000}"/>
          </ac:spMkLst>
        </pc:spChg>
        <pc:spChg chg="del">
          <ac:chgData name="БСУ" userId="bdbaa275-9249-41b1-8d15-242f632c67bf" providerId="ADAL" clId="{F6E6B02D-21EA-4B25-9DFB-916ACF06535A}" dt="2023-02-16T07:45:51.717" v="395" actId="478"/>
          <ac:spMkLst>
            <pc:docMk/>
            <pc:sldMk cId="4027002849" sldId="603"/>
            <ac:spMk id="9" creationId="{5C0BF1E7-6687-4679-9AE1-B99C4BD07734}"/>
          </ac:spMkLst>
        </pc:spChg>
        <pc:picChg chg="del">
          <ac:chgData name="БСУ" userId="bdbaa275-9249-41b1-8d15-242f632c67bf" providerId="ADAL" clId="{F6E6B02D-21EA-4B25-9DFB-916ACF06535A}" dt="2023-02-16T07:43:10.107" v="277" actId="478"/>
          <ac:picMkLst>
            <pc:docMk/>
            <pc:sldMk cId="4027002849" sldId="603"/>
            <ac:picMk id="7" creationId="{00000000-0000-0000-0000-000000000000}"/>
          </ac:picMkLst>
        </pc:picChg>
      </pc:sldChg>
      <pc:sldChg chg="delSp modSp add mod modAnim">
        <pc:chgData name="БСУ" userId="bdbaa275-9249-41b1-8d15-242f632c67bf" providerId="ADAL" clId="{F6E6B02D-21EA-4B25-9DFB-916ACF06535A}" dt="2023-02-16T07:26:07.190" v="32"/>
        <pc:sldMkLst>
          <pc:docMk/>
          <pc:sldMk cId="761985316" sldId="604"/>
        </pc:sldMkLst>
        <pc:spChg chg="mod">
          <ac:chgData name="БСУ" userId="bdbaa275-9249-41b1-8d15-242f632c67bf" providerId="ADAL" clId="{F6E6B02D-21EA-4B25-9DFB-916ACF06535A}" dt="2023-02-16T07:26:02.993" v="30" actId="207"/>
          <ac:spMkLst>
            <pc:docMk/>
            <pc:sldMk cId="761985316" sldId="604"/>
            <ac:spMk id="3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25:50.935" v="28" actId="1076"/>
          <ac:spMkLst>
            <pc:docMk/>
            <pc:sldMk cId="761985316" sldId="604"/>
            <ac:spMk id="4" creationId="{00000000-0000-0000-0000-000000000000}"/>
          </ac:spMkLst>
        </pc:spChg>
        <pc:spChg chg="del">
          <ac:chgData name="БСУ" userId="bdbaa275-9249-41b1-8d15-242f632c67bf" providerId="ADAL" clId="{F6E6B02D-21EA-4B25-9DFB-916ACF06535A}" dt="2023-02-16T07:26:04.676" v="31" actId="478"/>
          <ac:spMkLst>
            <pc:docMk/>
            <pc:sldMk cId="761985316" sldId="604"/>
            <ac:spMk id="5" creationId="{0230028E-E6AC-4ECA-8A9C-A067864BCC14}"/>
          </ac:spMkLst>
        </pc:spChg>
      </pc:sldChg>
      <pc:sldChg chg="delSp modSp add mod">
        <pc:chgData name="БСУ" userId="bdbaa275-9249-41b1-8d15-242f632c67bf" providerId="ADAL" clId="{F6E6B02D-21EA-4B25-9DFB-916ACF06535A}" dt="2023-02-16T07:26:23.874" v="36" actId="14100"/>
        <pc:sldMkLst>
          <pc:docMk/>
          <pc:sldMk cId="1328422356" sldId="605"/>
        </pc:sldMkLst>
        <pc:spChg chg="del">
          <ac:chgData name="БСУ" userId="bdbaa275-9249-41b1-8d15-242f632c67bf" providerId="ADAL" clId="{F6E6B02D-21EA-4B25-9DFB-916ACF06535A}" dt="2023-02-16T07:26:12.978" v="33" actId="478"/>
          <ac:spMkLst>
            <pc:docMk/>
            <pc:sldMk cId="1328422356" sldId="605"/>
            <ac:spMk id="6" creationId="{7EB2F86B-2EE5-4081-BB97-F9B33C965F21}"/>
          </ac:spMkLst>
        </pc:spChg>
        <pc:spChg chg="mod">
          <ac:chgData name="БСУ" userId="bdbaa275-9249-41b1-8d15-242f632c67bf" providerId="ADAL" clId="{F6E6B02D-21EA-4B25-9DFB-916ACF06535A}" dt="2023-02-16T07:26:23.874" v="36" actId="14100"/>
          <ac:spMkLst>
            <pc:docMk/>
            <pc:sldMk cId="1328422356" sldId="605"/>
            <ac:spMk id="465922" creationId="{00000000-0000-0000-0000-000000000000}"/>
          </ac:spMkLst>
        </pc:spChg>
      </pc:sldChg>
      <pc:sldChg chg="addSp delSp modSp add mod delAnim modAnim">
        <pc:chgData name="БСУ" userId="bdbaa275-9249-41b1-8d15-242f632c67bf" providerId="ADAL" clId="{F6E6B02D-21EA-4B25-9DFB-916ACF06535A}" dt="2023-02-16T07:30:21.657" v="92"/>
        <pc:sldMkLst>
          <pc:docMk/>
          <pc:sldMk cId="882612737" sldId="607"/>
        </pc:sldMkLst>
        <pc:spChg chg="add mod">
          <ac:chgData name="БСУ" userId="bdbaa275-9249-41b1-8d15-242f632c67bf" providerId="ADAL" clId="{F6E6B02D-21EA-4B25-9DFB-916ACF06535A}" dt="2023-02-16T07:30:05.821" v="88" actId="1076"/>
          <ac:spMkLst>
            <pc:docMk/>
            <pc:sldMk cId="882612737" sldId="607"/>
            <ac:spMk id="2" creationId="{15293BCF-2A34-AF04-50AA-507769AB6501}"/>
          </ac:spMkLst>
        </pc:spChg>
        <pc:spChg chg="mod">
          <ac:chgData name="БСУ" userId="bdbaa275-9249-41b1-8d15-242f632c67bf" providerId="ADAL" clId="{F6E6B02D-21EA-4B25-9DFB-916ACF06535A}" dt="2023-02-16T07:30:05.821" v="88" actId="1076"/>
          <ac:spMkLst>
            <pc:docMk/>
            <pc:sldMk cId="882612737" sldId="607"/>
            <ac:spMk id="4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0:05.821" v="88" actId="1076"/>
          <ac:spMkLst>
            <pc:docMk/>
            <pc:sldMk cId="882612737" sldId="607"/>
            <ac:spMk id="10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0:16.704" v="91" actId="208"/>
          <ac:spMkLst>
            <pc:docMk/>
            <pc:sldMk cId="882612737" sldId="607"/>
            <ac:spMk id="11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0:05.821" v="88" actId="1076"/>
          <ac:spMkLst>
            <pc:docMk/>
            <pc:sldMk cId="882612737" sldId="607"/>
            <ac:spMk id="12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0:16.704" v="91" actId="208"/>
          <ac:spMkLst>
            <pc:docMk/>
            <pc:sldMk cId="882612737" sldId="607"/>
            <ac:spMk id="13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0:05.821" v="88" actId="1076"/>
          <ac:spMkLst>
            <pc:docMk/>
            <pc:sldMk cId="882612737" sldId="607"/>
            <ac:spMk id="14" creationId="{00000000-0000-0000-0000-000000000000}"/>
          </ac:spMkLst>
        </pc:spChg>
        <pc:spChg chg="del mod">
          <ac:chgData name="БСУ" userId="bdbaa275-9249-41b1-8d15-242f632c67bf" providerId="ADAL" clId="{F6E6B02D-21EA-4B25-9DFB-916ACF06535A}" dt="2023-02-16T07:29:45.071" v="83" actId="478"/>
          <ac:spMkLst>
            <pc:docMk/>
            <pc:sldMk cId="882612737" sldId="607"/>
            <ac:spMk id="15" creationId="{00000000-0000-0000-0000-000000000000}"/>
          </ac:spMkLst>
        </pc:spChg>
        <pc:spChg chg="del">
          <ac:chgData name="БСУ" userId="bdbaa275-9249-41b1-8d15-242f632c67bf" providerId="ADAL" clId="{F6E6B02D-21EA-4B25-9DFB-916ACF06535A}" dt="2023-02-16T07:29:54.882" v="86" actId="478"/>
          <ac:spMkLst>
            <pc:docMk/>
            <pc:sldMk cId="882612737" sldId="607"/>
            <ac:spMk id="16" creationId="{B70FA2F8-E38C-46CD-8635-CE50E32248B9}"/>
          </ac:spMkLst>
        </pc:spChg>
        <pc:graphicFrameChg chg="mod modGraphic">
          <ac:chgData name="БСУ" userId="bdbaa275-9249-41b1-8d15-242f632c67bf" providerId="ADAL" clId="{F6E6B02D-21EA-4B25-9DFB-916ACF06535A}" dt="2023-02-16T07:30:05.821" v="88" actId="1076"/>
          <ac:graphicFrameMkLst>
            <pc:docMk/>
            <pc:sldMk cId="882612737" sldId="607"/>
            <ac:graphicFrameMk id="6" creationId="{00000000-0000-0000-0000-000000000000}"/>
          </ac:graphicFrameMkLst>
        </pc:graphicFrameChg>
        <pc:graphicFrameChg chg="mod modGraphic">
          <ac:chgData name="БСУ" userId="bdbaa275-9249-41b1-8d15-242f632c67bf" providerId="ADAL" clId="{F6E6B02D-21EA-4B25-9DFB-916ACF06535A}" dt="2023-02-16T07:30:05.821" v="88" actId="1076"/>
          <ac:graphicFrameMkLst>
            <pc:docMk/>
            <pc:sldMk cId="882612737" sldId="607"/>
            <ac:graphicFrameMk id="7" creationId="{00000000-0000-0000-0000-000000000000}"/>
          </ac:graphicFrameMkLst>
        </pc:graphicFrameChg>
        <pc:graphicFrameChg chg="mod modGraphic">
          <ac:chgData name="БСУ" userId="bdbaa275-9249-41b1-8d15-242f632c67bf" providerId="ADAL" clId="{F6E6B02D-21EA-4B25-9DFB-916ACF06535A}" dt="2023-02-16T07:30:05.821" v="88" actId="1076"/>
          <ac:graphicFrameMkLst>
            <pc:docMk/>
            <pc:sldMk cId="882612737" sldId="607"/>
            <ac:graphicFrameMk id="8" creationId="{00000000-0000-0000-0000-000000000000}"/>
          </ac:graphicFrameMkLst>
        </pc:graphicFrameChg>
      </pc:sldChg>
      <pc:sldChg chg="addSp delSp modSp add mod addAnim delAnim modAnim">
        <pc:chgData name="БСУ" userId="bdbaa275-9249-41b1-8d15-242f632c67bf" providerId="ADAL" clId="{F6E6B02D-21EA-4B25-9DFB-916ACF06535A}" dt="2023-02-16T07:37:32.142" v="209"/>
        <pc:sldMkLst>
          <pc:docMk/>
          <pc:sldMk cId="1720749624" sldId="608"/>
        </pc:sldMkLst>
        <pc:spChg chg="mod ord">
          <ac:chgData name="БСУ" userId="bdbaa275-9249-41b1-8d15-242f632c67bf" providerId="ADAL" clId="{F6E6B02D-21EA-4B25-9DFB-916ACF06535A}" dt="2023-02-16T07:32:38.983" v="126" actId="167"/>
          <ac:spMkLst>
            <pc:docMk/>
            <pc:sldMk cId="1720749624" sldId="608"/>
            <ac:spMk id="3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0:57.288" v="99" actId="13822"/>
          <ac:spMkLst>
            <pc:docMk/>
            <pc:sldMk cId="1720749624" sldId="608"/>
            <ac:spMk id="4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7:10.801" v="206" actId="14100"/>
          <ac:spMkLst>
            <pc:docMk/>
            <pc:sldMk cId="1720749624" sldId="608"/>
            <ac:spMk id="8" creationId="{00000000-0000-0000-0000-000000000000}"/>
          </ac:spMkLst>
        </pc:spChg>
        <pc:spChg chg="mod">
          <ac:chgData name="БСУ" userId="bdbaa275-9249-41b1-8d15-242f632c67bf" providerId="ADAL" clId="{F6E6B02D-21EA-4B25-9DFB-916ACF06535A}" dt="2023-02-16T07:37:07.612" v="205" actId="14100"/>
          <ac:spMkLst>
            <pc:docMk/>
            <pc:sldMk cId="1720749624" sldId="608"/>
            <ac:spMk id="9" creationId="{00000000-0000-0000-0000-000000000000}"/>
          </ac:spMkLst>
        </pc:spChg>
        <pc:graphicFrameChg chg="mod modGraphic">
          <ac:chgData name="БСУ" userId="bdbaa275-9249-41b1-8d15-242f632c67bf" providerId="ADAL" clId="{F6E6B02D-21EA-4B25-9DFB-916ACF06535A}" dt="2023-02-16T07:36:46.052" v="198" actId="1076"/>
          <ac:graphicFrameMkLst>
            <pc:docMk/>
            <pc:sldMk cId="1720749624" sldId="608"/>
            <ac:graphicFrameMk id="5" creationId="{00000000-0000-0000-0000-000000000000}"/>
          </ac:graphicFrameMkLst>
        </pc:graphicFrameChg>
        <pc:graphicFrameChg chg="mod modGraphic">
          <ac:chgData name="БСУ" userId="bdbaa275-9249-41b1-8d15-242f632c67bf" providerId="ADAL" clId="{F6E6B02D-21EA-4B25-9DFB-916ACF06535A}" dt="2023-02-16T07:33:56.202" v="150" actId="1076"/>
          <ac:graphicFrameMkLst>
            <pc:docMk/>
            <pc:sldMk cId="1720749624" sldId="608"/>
            <ac:graphicFrameMk id="7" creationId="{00000000-0000-0000-0000-000000000000}"/>
          </ac:graphicFrameMkLst>
        </pc:graphicFrameChg>
        <pc:cxnChg chg="add del mod">
          <ac:chgData name="БСУ" userId="bdbaa275-9249-41b1-8d15-242f632c67bf" providerId="ADAL" clId="{F6E6B02D-21EA-4B25-9DFB-916ACF06535A}" dt="2023-02-16T07:36:51.139" v="199" actId="1076"/>
          <ac:cxnSpMkLst>
            <pc:docMk/>
            <pc:sldMk cId="1720749624" sldId="608"/>
            <ac:cxnSpMk id="12" creationId="{00000000-0000-0000-0000-000000000000}"/>
          </ac:cxnSpMkLst>
        </pc:cxnChg>
        <pc:cxnChg chg="add del">
          <ac:chgData name="БСУ" userId="bdbaa275-9249-41b1-8d15-242f632c67bf" providerId="ADAL" clId="{F6E6B02D-21EA-4B25-9DFB-916ACF06535A}" dt="2023-02-16T07:35:25.398" v="169" actId="11529"/>
          <ac:cxnSpMkLst>
            <pc:docMk/>
            <pc:sldMk cId="1720749624" sldId="608"/>
            <ac:cxnSpMk id="31" creationId="{6BBD7CF7-9841-450A-EF43-45B257739363}"/>
          </ac:cxnSpMkLst>
        </pc:cxnChg>
        <pc:cxnChg chg="add del mod">
          <ac:chgData name="БСУ" userId="bdbaa275-9249-41b1-8d15-242f632c67bf" providerId="ADAL" clId="{F6E6B02D-21EA-4B25-9DFB-916ACF06535A}" dt="2023-02-16T07:35:39.533" v="173" actId="11529"/>
          <ac:cxnSpMkLst>
            <pc:docMk/>
            <pc:sldMk cId="1720749624" sldId="608"/>
            <ac:cxnSpMk id="33" creationId="{DC915682-4991-7D33-492F-97383B07AD72}"/>
          </ac:cxnSpMkLst>
        </pc:cxn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DDL</a:t>
          </a:r>
        </a:p>
        <a:p>
          <a:r>
            <a:rPr lang="en-US" sz="3200" dirty="0"/>
            <a:t>CREATE</a:t>
          </a:r>
          <a:br>
            <a:rPr lang="en-US" sz="3200" dirty="0"/>
          </a:br>
          <a:r>
            <a:rPr lang="en-US" sz="3200" dirty="0"/>
            <a:t>ALTER</a:t>
          </a:r>
          <a:br>
            <a:rPr lang="en-US" sz="3200" dirty="0"/>
          </a:br>
          <a:r>
            <a:rPr lang="en-US" sz="3200" dirty="0"/>
            <a:t>DROP</a:t>
          </a:r>
          <a:br>
            <a:rPr lang="en-US" sz="3200" dirty="0"/>
          </a:br>
          <a:r>
            <a:rPr lang="en-US" sz="3200" dirty="0"/>
            <a:t>TRUNCATE</a:t>
          </a:r>
        </a:p>
      </dgm:t>
    </dgm:pt>
    <dgm:pt modelId="{02302F09-4324-4A88-ABB0-5EDB1D5F14CC}" type="parTrans" cxnId="{4144EE15-2531-4E4B-918D-FD977181AACD}">
      <dgm:prSet/>
      <dgm:spPr/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DML</a:t>
          </a:r>
        </a:p>
        <a:p>
          <a:r>
            <a:rPr lang="en-US" sz="3200" dirty="0"/>
            <a:t>SELECT</a:t>
          </a:r>
          <a:br>
            <a:rPr lang="en-US" sz="3200" dirty="0"/>
          </a:br>
          <a:r>
            <a:rPr lang="en-US" sz="3200" dirty="0"/>
            <a:t>INSERT</a:t>
          </a:r>
          <a:br>
            <a:rPr lang="en-US" sz="3200" dirty="0"/>
          </a:br>
          <a:r>
            <a:rPr lang="en-US" sz="3200" dirty="0"/>
            <a:t>UPDATE</a:t>
          </a:r>
          <a:br>
            <a:rPr lang="en-US" sz="3200" dirty="0"/>
          </a:br>
          <a:r>
            <a:rPr lang="en-US" sz="3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DCL</a:t>
          </a:r>
        </a:p>
        <a:p>
          <a:r>
            <a:rPr lang="en-US" sz="3200" dirty="0"/>
            <a:t>GRANT</a:t>
          </a:r>
          <a:br>
            <a:rPr lang="en-US" sz="3200" dirty="0"/>
          </a:br>
          <a:r>
            <a:rPr lang="en-US" sz="3200" dirty="0"/>
            <a:t>REVOKE</a:t>
          </a:r>
          <a:br>
            <a:rPr lang="en-US" sz="3200" dirty="0"/>
          </a:br>
          <a:r>
            <a:rPr lang="en-US" sz="3200" dirty="0"/>
            <a:t>DENY</a:t>
          </a:r>
          <a:br>
            <a:rPr lang="en-US" sz="3200" dirty="0"/>
          </a:br>
          <a:endParaRPr lang="en-US" sz="3200" dirty="0"/>
        </a:p>
      </dgm:t>
    </dgm:pt>
    <dgm:pt modelId="{9FC6AA34-036F-4A0A-87B4-85861097FD4C}" type="parTrans" cxnId="{185C2423-1E48-4351-A0C6-E506E077CFB9}">
      <dgm:prSet/>
      <dgm:spPr/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/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>
        <dgm:presLayoutVars>
          <dgm:chPref val="3"/>
        </dgm:presLayoutVars>
      </dgm:prSet>
      <dgm:spPr/>
    </dgm:pt>
    <dgm:pt modelId="{D7773969-705F-42B9-B1AB-A2D305445C69}" type="pres">
      <dgm:prSet presAssocID="{60EFC452-EF6C-4D69-AF80-CEB61214AB7E}" presName="rootConnector1" presStyleLbl="node1" presStyleIdx="0" presStyleCnt="0"/>
      <dgm:spPr/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>
        <dgm:presLayoutVars>
          <dgm:chPref val="3"/>
        </dgm:presLayoutVars>
      </dgm:prSet>
      <dgm:spPr/>
    </dgm:pt>
    <dgm:pt modelId="{A8428307-2237-4672-BAEB-7D0041F9D5E0}" type="pres">
      <dgm:prSet presAssocID="{16AE64D2-AE1D-40A7-B080-CFD6B421B6A7}" presName="rootConnector" presStyleLbl="node2" presStyleIdx="0" presStyleCnt="4"/>
      <dgm:spPr/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>
        <dgm:presLayoutVars>
          <dgm:chPref val="3"/>
        </dgm:presLayoutVars>
      </dgm:prSet>
      <dgm:spPr/>
    </dgm:pt>
    <dgm:pt modelId="{384FA23A-D0BC-4304-ACE6-C7F6110174C3}" type="pres">
      <dgm:prSet presAssocID="{8E320513-58AB-4824-8CB2-988BF9BD89B3}" presName="rootConnector" presStyleLbl="node2" presStyleIdx="1" presStyleCnt="4"/>
      <dgm:spPr/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>
        <dgm:presLayoutVars>
          <dgm:chPref val="3"/>
        </dgm:presLayoutVars>
      </dgm:prSet>
      <dgm:spPr/>
    </dgm:pt>
    <dgm:pt modelId="{0FCE1637-0BCC-4D76-9DCC-20C3817E95D5}" type="pres">
      <dgm:prSet presAssocID="{269A7C52-5B41-434A-848D-7E9430049450}" presName="rootConnector" presStyleLbl="node2" presStyleIdx="2" presStyleCnt="4"/>
      <dgm:spPr/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>
        <dgm:presLayoutVars>
          <dgm:chPref val="3"/>
        </dgm:presLayoutVars>
      </dgm:prSet>
      <dgm:spPr/>
    </dgm:pt>
    <dgm:pt modelId="{7F30697F-67A2-4266-A96F-0376730036B0}" type="pres">
      <dgm:prSet presAssocID="{6CE748CC-193A-46B1-A4EC-749A6946A7D2}" presName="rootConnector" presStyleLbl="node2" presStyleIdx="3" presStyleCnt="4"/>
      <dgm:spPr/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D3AE1A5E-2FB0-439C-827A-881FBAA7060E}" type="presOf" srcId="{6CE748CC-193A-46B1-A4EC-749A6946A7D2}" destId="{4CF42318-0D8F-4F28-8999-BD62C01CC702}" srcOrd="0" destOrd="0" presId="urn:microsoft.com/office/officeart/2005/8/layout/orgChart1"/>
    <dgm:cxn modelId="{1B6AAC42-E136-4710-B041-57F5D9EB2D85}" type="presOf" srcId="{16AE64D2-AE1D-40A7-B080-CFD6B421B6A7}" destId="{A8428307-2237-4672-BAEB-7D0041F9D5E0}" srcOrd="1" destOrd="0" presId="urn:microsoft.com/office/officeart/2005/8/layout/orgChart1"/>
    <dgm:cxn modelId="{1A79A76C-73BB-4882-A465-52BDCA36714F}" type="presOf" srcId="{9FC6AA34-036F-4A0A-87B4-85861097FD4C}" destId="{9A95F375-78B7-482A-8374-6F73ECD34CF8}" srcOrd="0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37A4E771-B156-457E-85B6-FF71F33E8CE3}" type="presOf" srcId="{32301BE1-3971-4CA2-89A8-4F6AC5BB2900}" destId="{0C58B770-DC07-470A-AD8F-28FDEACB5D49}" srcOrd="0" destOrd="0" presId="urn:microsoft.com/office/officeart/2005/8/layout/orgChart1"/>
    <dgm:cxn modelId="{C9F38C73-6197-45D4-9C91-B545A216B3B5}" type="presOf" srcId="{269A7C52-5B41-434A-848D-7E9430049450}" destId="{79265CDC-1285-4350-AE21-6545F6125041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990FF575-BD1F-40F9-809F-F255F38958D3}" type="presOf" srcId="{6CE748CC-193A-46B1-A4EC-749A6946A7D2}" destId="{7F30697F-67A2-4266-A96F-0376730036B0}" srcOrd="1" destOrd="0" presId="urn:microsoft.com/office/officeart/2005/8/layout/orgChart1"/>
    <dgm:cxn modelId="{97E37877-08E2-4864-94A3-6EE0192837D9}" type="presOf" srcId="{02302F09-4324-4A88-ABB0-5EDB1D5F14CC}" destId="{CD4A383E-0382-43FA-B1A6-A26A85A5FA82}" srcOrd="0" destOrd="0" presId="urn:microsoft.com/office/officeart/2005/8/layout/orgChart1"/>
    <dgm:cxn modelId="{D0F62481-E911-4919-AD21-B8C735CCF459}" type="presOf" srcId="{60EFC452-EF6C-4D69-AF80-CEB61214AB7E}" destId="{098D25D1-F754-43BA-95FE-579F4D51D6FA}" srcOrd="0" destOrd="0" presId="urn:microsoft.com/office/officeart/2005/8/layout/orgChart1"/>
    <dgm:cxn modelId="{FAB8BD84-0B63-4B8E-BD17-73B32174B189}" type="presOf" srcId="{269A7C52-5B41-434A-848D-7E9430049450}" destId="{0FCE1637-0BCC-4D76-9DCC-20C3817E95D5}" srcOrd="1" destOrd="0" presId="urn:microsoft.com/office/officeart/2005/8/layout/orgChart1"/>
    <dgm:cxn modelId="{AF9ED684-C1D4-4F96-BA46-191BF3E9A103}" type="presOf" srcId="{8E320513-58AB-4824-8CB2-988BF9BD89B3}" destId="{384FA23A-D0BC-4304-ACE6-C7F6110174C3}" srcOrd="1" destOrd="0" presId="urn:microsoft.com/office/officeart/2005/8/layout/orgChart1"/>
    <dgm:cxn modelId="{BB5C7D8E-B83C-4D5B-B604-20BCFA812D3E}" type="presOf" srcId="{16AE64D2-AE1D-40A7-B080-CFD6B421B6A7}" destId="{C0C9A85C-67E3-4283-B537-8C9B2A7AFC19}" srcOrd="0" destOrd="0" presId="urn:microsoft.com/office/officeart/2005/8/layout/orgChart1"/>
    <dgm:cxn modelId="{28FEDC96-2ED4-4241-B0B8-6C12C3C0E6EA}" type="presOf" srcId="{74A1E85D-A2DA-4CDD-B290-DE5BA8C0CBCF}" destId="{BABE325B-269C-46D7-8232-355289759749}" srcOrd="0" destOrd="0" presId="urn:microsoft.com/office/officeart/2005/8/layout/orgChart1"/>
    <dgm:cxn modelId="{846B5CAC-C639-4117-95FA-3F86704E0A8F}" type="presOf" srcId="{60EFC452-EF6C-4D69-AF80-CEB61214AB7E}" destId="{D7773969-705F-42B9-B1AB-A2D305445C69}" srcOrd="1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03474EC5-49C8-4FA4-8D48-7896A9B3B2DC}" type="presOf" srcId="{CF086E4C-7C8C-4B07-B3E6-4F6A37FBA294}" destId="{0D29FA1E-72E2-4008-AF82-817E7A703F9D}" srcOrd="0" destOrd="0" presId="urn:microsoft.com/office/officeart/2005/8/layout/orgChart1"/>
    <dgm:cxn modelId="{077376D4-6BCC-486A-A768-04D2457347BF}" type="presOf" srcId="{8E320513-58AB-4824-8CB2-988BF9BD89B3}" destId="{42CEC7D4-2B68-4E1E-A075-9AF5255F5D25}" srcOrd="0" destOrd="0" presId="urn:microsoft.com/office/officeart/2005/8/layout/orgChart1"/>
    <dgm:cxn modelId="{C64D40EA-C7D3-4A98-8176-77FDAF8EBF54}" type="presParOf" srcId="{BABE325B-269C-46D7-8232-355289759749}" destId="{37DC507B-90A0-4B11-BF94-7C1C4001891A}" srcOrd="0" destOrd="0" presId="urn:microsoft.com/office/officeart/2005/8/layout/orgChart1"/>
    <dgm:cxn modelId="{CF42B093-930B-4F33-B3B1-D6BD63B9E596}" type="presParOf" srcId="{37DC507B-90A0-4B11-BF94-7C1C4001891A}" destId="{82D1CE45-22B3-488F-B103-CF0EF38B51F4}" srcOrd="0" destOrd="0" presId="urn:microsoft.com/office/officeart/2005/8/layout/orgChart1"/>
    <dgm:cxn modelId="{00F9253C-E9E0-4962-94AA-CBAD5CC22647}" type="presParOf" srcId="{82D1CE45-22B3-488F-B103-CF0EF38B51F4}" destId="{098D25D1-F754-43BA-95FE-579F4D51D6FA}" srcOrd="0" destOrd="0" presId="urn:microsoft.com/office/officeart/2005/8/layout/orgChart1"/>
    <dgm:cxn modelId="{A7050BB0-206A-4870-9A1E-138ABCE2083D}" type="presParOf" srcId="{82D1CE45-22B3-488F-B103-CF0EF38B51F4}" destId="{D7773969-705F-42B9-B1AB-A2D305445C69}" srcOrd="1" destOrd="0" presId="urn:microsoft.com/office/officeart/2005/8/layout/orgChart1"/>
    <dgm:cxn modelId="{C4132299-C370-4C9B-878B-21AF72DE0BE0}" type="presParOf" srcId="{37DC507B-90A0-4B11-BF94-7C1C4001891A}" destId="{623134D5-540B-469C-994B-B10D25A8A4ED}" srcOrd="1" destOrd="0" presId="urn:microsoft.com/office/officeart/2005/8/layout/orgChart1"/>
    <dgm:cxn modelId="{68682533-CD17-4875-B104-DF14ECFC6BB9}" type="presParOf" srcId="{623134D5-540B-469C-994B-B10D25A8A4ED}" destId="{CD4A383E-0382-43FA-B1A6-A26A85A5FA82}" srcOrd="0" destOrd="0" presId="urn:microsoft.com/office/officeart/2005/8/layout/orgChart1"/>
    <dgm:cxn modelId="{C7D2704D-753C-436B-9A95-98312FFA2230}" type="presParOf" srcId="{623134D5-540B-469C-994B-B10D25A8A4ED}" destId="{F0265A02-0564-4839-B21F-BD5D4AD01E88}" srcOrd="1" destOrd="0" presId="urn:microsoft.com/office/officeart/2005/8/layout/orgChart1"/>
    <dgm:cxn modelId="{31A8166A-A84A-4260-9153-69E0411DF920}" type="presParOf" srcId="{F0265A02-0564-4839-B21F-BD5D4AD01E88}" destId="{3F2914D9-299A-42CA-8B66-AADB933ACC72}" srcOrd="0" destOrd="0" presId="urn:microsoft.com/office/officeart/2005/8/layout/orgChart1"/>
    <dgm:cxn modelId="{3E1CDFEF-E98D-483F-B495-D91581EBF393}" type="presParOf" srcId="{3F2914D9-299A-42CA-8B66-AADB933ACC72}" destId="{C0C9A85C-67E3-4283-B537-8C9B2A7AFC19}" srcOrd="0" destOrd="0" presId="urn:microsoft.com/office/officeart/2005/8/layout/orgChart1"/>
    <dgm:cxn modelId="{FFAE41E8-52AC-4E7A-9574-DB45388ACD85}" type="presParOf" srcId="{3F2914D9-299A-42CA-8B66-AADB933ACC72}" destId="{A8428307-2237-4672-BAEB-7D0041F9D5E0}" srcOrd="1" destOrd="0" presId="urn:microsoft.com/office/officeart/2005/8/layout/orgChart1"/>
    <dgm:cxn modelId="{401BF4B2-9A47-4DA7-9546-FFCE6D31657F}" type="presParOf" srcId="{F0265A02-0564-4839-B21F-BD5D4AD01E88}" destId="{5CA9B886-A73E-435C-A22F-4998EF1E090A}" srcOrd="1" destOrd="0" presId="urn:microsoft.com/office/officeart/2005/8/layout/orgChart1"/>
    <dgm:cxn modelId="{AF5DF5FA-C0A5-4C21-870B-28A790FD0FE7}" type="presParOf" srcId="{F0265A02-0564-4839-B21F-BD5D4AD01E88}" destId="{DD60B0C1-BF33-475C-8F25-90B7875B5C66}" srcOrd="2" destOrd="0" presId="urn:microsoft.com/office/officeart/2005/8/layout/orgChart1"/>
    <dgm:cxn modelId="{4CF28DB5-F9F7-4FB5-BFD5-C8AA03F9BF73}" type="presParOf" srcId="{623134D5-540B-469C-994B-B10D25A8A4ED}" destId="{0D29FA1E-72E2-4008-AF82-817E7A703F9D}" srcOrd="2" destOrd="0" presId="urn:microsoft.com/office/officeart/2005/8/layout/orgChart1"/>
    <dgm:cxn modelId="{6809AF12-19F8-4FAB-8992-D319C940D2C5}" type="presParOf" srcId="{623134D5-540B-469C-994B-B10D25A8A4ED}" destId="{4CEDC786-CD00-47D4-93CA-4537038470FA}" srcOrd="3" destOrd="0" presId="urn:microsoft.com/office/officeart/2005/8/layout/orgChart1"/>
    <dgm:cxn modelId="{96F953EB-4A42-4155-AEA8-C3E5FDD0E842}" type="presParOf" srcId="{4CEDC786-CD00-47D4-93CA-4537038470FA}" destId="{74AF8A18-2E8A-44A7-A3C5-FC490B8C4390}" srcOrd="0" destOrd="0" presId="urn:microsoft.com/office/officeart/2005/8/layout/orgChart1"/>
    <dgm:cxn modelId="{D64DB0C5-9A66-42D3-ACC6-D5D8D54E3698}" type="presParOf" srcId="{74AF8A18-2E8A-44A7-A3C5-FC490B8C4390}" destId="{42CEC7D4-2B68-4E1E-A075-9AF5255F5D25}" srcOrd="0" destOrd="0" presId="urn:microsoft.com/office/officeart/2005/8/layout/orgChart1"/>
    <dgm:cxn modelId="{5B66E62A-F562-4E94-BE59-B188E84AA88E}" type="presParOf" srcId="{74AF8A18-2E8A-44A7-A3C5-FC490B8C4390}" destId="{384FA23A-D0BC-4304-ACE6-C7F6110174C3}" srcOrd="1" destOrd="0" presId="urn:microsoft.com/office/officeart/2005/8/layout/orgChart1"/>
    <dgm:cxn modelId="{6749D74E-89FB-4D3C-A1A6-1EC2C1124EA5}" type="presParOf" srcId="{4CEDC786-CD00-47D4-93CA-4537038470FA}" destId="{1F6C60C7-075F-4904-8D70-CCBC76C23342}" srcOrd="1" destOrd="0" presId="urn:microsoft.com/office/officeart/2005/8/layout/orgChart1"/>
    <dgm:cxn modelId="{248E5FFC-B183-4160-A55A-9775B8AED085}" type="presParOf" srcId="{4CEDC786-CD00-47D4-93CA-4537038470FA}" destId="{D7F01788-0E7B-440F-B29D-515F8E721EB3}" srcOrd="2" destOrd="0" presId="urn:microsoft.com/office/officeart/2005/8/layout/orgChart1"/>
    <dgm:cxn modelId="{36866AA8-5913-49F4-B76A-F9A58E68CE7A}" type="presParOf" srcId="{623134D5-540B-469C-994B-B10D25A8A4ED}" destId="{9A95F375-78B7-482A-8374-6F73ECD34CF8}" srcOrd="4" destOrd="0" presId="urn:microsoft.com/office/officeart/2005/8/layout/orgChart1"/>
    <dgm:cxn modelId="{ABFD01B0-64FD-4C6A-AE41-67041FAE8B1E}" type="presParOf" srcId="{623134D5-540B-469C-994B-B10D25A8A4ED}" destId="{7B0A554F-2833-4F9D-A8D9-8822EFD8D065}" srcOrd="5" destOrd="0" presId="urn:microsoft.com/office/officeart/2005/8/layout/orgChart1"/>
    <dgm:cxn modelId="{11E533FD-1374-408E-9DB2-1915CBDD4645}" type="presParOf" srcId="{7B0A554F-2833-4F9D-A8D9-8822EFD8D065}" destId="{9FAA7238-6FD0-47DA-8E06-06AD34B1A798}" srcOrd="0" destOrd="0" presId="urn:microsoft.com/office/officeart/2005/8/layout/orgChart1"/>
    <dgm:cxn modelId="{D39D8C7B-6DE4-44BB-8AFE-3F372F2E1B8C}" type="presParOf" srcId="{9FAA7238-6FD0-47DA-8E06-06AD34B1A798}" destId="{79265CDC-1285-4350-AE21-6545F6125041}" srcOrd="0" destOrd="0" presId="urn:microsoft.com/office/officeart/2005/8/layout/orgChart1"/>
    <dgm:cxn modelId="{D1FE03E6-46A1-4553-9197-3DEF6540C52D}" type="presParOf" srcId="{9FAA7238-6FD0-47DA-8E06-06AD34B1A798}" destId="{0FCE1637-0BCC-4D76-9DCC-20C3817E95D5}" srcOrd="1" destOrd="0" presId="urn:microsoft.com/office/officeart/2005/8/layout/orgChart1"/>
    <dgm:cxn modelId="{A59498FA-F8FD-48E1-A90D-2C266B13E2D5}" type="presParOf" srcId="{7B0A554F-2833-4F9D-A8D9-8822EFD8D065}" destId="{753E0020-C74F-47BE-9FD7-4742F3DF3F16}" srcOrd="1" destOrd="0" presId="urn:microsoft.com/office/officeart/2005/8/layout/orgChart1"/>
    <dgm:cxn modelId="{0834D8C6-63AD-478B-B209-F48B643F85D6}" type="presParOf" srcId="{7B0A554F-2833-4F9D-A8D9-8822EFD8D065}" destId="{D1CAA0E3-7E17-4ACD-81AD-60669662DFC0}" srcOrd="2" destOrd="0" presId="urn:microsoft.com/office/officeart/2005/8/layout/orgChart1"/>
    <dgm:cxn modelId="{52D6D2B1-7510-41B2-B4D5-1C7EFA669D36}" type="presParOf" srcId="{623134D5-540B-469C-994B-B10D25A8A4ED}" destId="{0C58B770-DC07-470A-AD8F-28FDEACB5D49}" srcOrd="6" destOrd="0" presId="urn:microsoft.com/office/officeart/2005/8/layout/orgChart1"/>
    <dgm:cxn modelId="{2AAFA2CF-852D-48DA-9A6C-103367CC5E3A}" type="presParOf" srcId="{623134D5-540B-469C-994B-B10D25A8A4ED}" destId="{435FE159-79C8-4290-8BBF-CBB0249B20CE}" srcOrd="7" destOrd="0" presId="urn:microsoft.com/office/officeart/2005/8/layout/orgChart1"/>
    <dgm:cxn modelId="{9C2DF61D-FE37-436D-9EDD-C768B4C851B2}" type="presParOf" srcId="{435FE159-79C8-4290-8BBF-CBB0249B20CE}" destId="{5E94123A-0F79-426A-A5CB-C99510690A35}" srcOrd="0" destOrd="0" presId="urn:microsoft.com/office/officeart/2005/8/layout/orgChart1"/>
    <dgm:cxn modelId="{B144E124-E509-4F3F-B594-2A2F3EE43F6F}" type="presParOf" srcId="{5E94123A-0F79-426A-A5CB-C99510690A35}" destId="{4CF42318-0D8F-4F28-8999-BD62C01CC702}" srcOrd="0" destOrd="0" presId="urn:microsoft.com/office/officeart/2005/8/layout/orgChart1"/>
    <dgm:cxn modelId="{E2612A72-592F-4925-AA49-05EFCB117CE9}" type="presParOf" srcId="{5E94123A-0F79-426A-A5CB-C99510690A35}" destId="{7F30697F-67A2-4266-A96F-0376730036B0}" srcOrd="1" destOrd="0" presId="urn:microsoft.com/office/officeart/2005/8/layout/orgChart1"/>
    <dgm:cxn modelId="{57A86B54-A737-41BE-991B-A28AA0D6A5DB}" type="presParOf" srcId="{435FE159-79C8-4290-8BBF-CBB0249B20CE}" destId="{57084DED-3209-4651-8EE9-75844F9D7768}" srcOrd="1" destOrd="0" presId="urn:microsoft.com/office/officeart/2005/8/layout/orgChart1"/>
    <dgm:cxn modelId="{EB5182D0-4EB6-4338-AD37-82D6D9914F95}" type="presParOf" srcId="{435FE159-79C8-4290-8BBF-CBB0249B20CE}" destId="{60E784F8-6871-4057-B28E-225E785A7CEA}" srcOrd="2" destOrd="0" presId="urn:microsoft.com/office/officeart/2005/8/layout/orgChart1"/>
    <dgm:cxn modelId="{2B3B75CA-C8C9-4CE6-9703-E7DACBA1B50C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14557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14557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14557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14557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04799"/>
          <a:ext cx="2219515" cy="110975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SQL</a:t>
          </a:r>
        </a:p>
      </dsp:txBody>
      <dsp:txXfrm>
        <a:off x="4033742" y="304799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DDL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880655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DML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880655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DCL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880655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TCL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880655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B2E6B1-3551-4C5F-8858-424DF6269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797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430F3F4-CB66-4E9A-9A54-70935EFD2A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02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err="1">
                <a:latin typeface="Comfortaa" pitchFamily="2" charset="0"/>
              </a:rPr>
              <a:t>Въведение</a:t>
            </a:r>
            <a:r>
              <a:rPr lang="ru-RU" dirty="0">
                <a:latin typeface="Comfortaa" pitchFamily="2" charset="0"/>
              </a:rPr>
              <a:t> в SQL</a:t>
            </a:r>
            <a:br>
              <a:rPr lang="ru-RU" dirty="0">
                <a:latin typeface="Comfortaa" pitchFamily="2" charset="0"/>
              </a:rPr>
            </a:br>
            <a:r>
              <a:rPr lang="ru-RU" dirty="0" err="1">
                <a:latin typeface="Comfortaa" pitchFamily="2" charset="0"/>
              </a:rPr>
              <a:t>Основни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команди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80027" y="1944772"/>
            <a:ext cx="9354856" cy="12914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>
                <a:latin typeface="Comfortaa" pitchFamily="2" charset="0"/>
              </a:rPr>
              <a:t>Със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SQL</a:t>
            </a:r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 създаваме</a:t>
            </a:r>
            <a:r>
              <a:rPr lang="bg-BG" sz="3000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sz="3000" dirty="0">
                <a:latin typeface="Comfortaa" pitchFamily="2" charset="0"/>
              </a:rPr>
              <a:t>бази и таблици </a:t>
            </a:r>
          </a:p>
          <a:p>
            <a:pPr>
              <a:lnSpc>
                <a:spcPct val="100000"/>
              </a:lnSpc>
            </a:pPr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Извличаме</a:t>
            </a:r>
            <a:r>
              <a:rPr lang="bg-BG" sz="3000" dirty="0">
                <a:latin typeface="Comfortaa" pitchFamily="2" charset="0"/>
              </a:rPr>
              <a:t> данни от таблици</a:t>
            </a:r>
            <a:endParaRPr lang="en-US" sz="3200" dirty="0">
              <a:solidFill>
                <a:schemeClr val="accent1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280027" y="653299"/>
            <a:ext cx="9354855" cy="111125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0028" y="3416466"/>
            <a:ext cx="4538882" cy="23396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people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id INT NOT NULL,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email VARCHAR(50) NOT NULL,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first_name VARCHAR(50),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last_name VARCHAR(50)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3AEBE-D8EC-F6D4-6C61-BFA1E5F4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6466"/>
            <a:ext cx="4538882" cy="23396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id,</a:t>
            </a:r>
          </a:p>
          <a:p>
            <a:pPr lvl="1"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</a:t>
            </a:r>
          </a:p>
          <a:p>
            <a:pPr lvl="1"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last_name,</a:t>
            </a:r>
          </a:p>
          <a:p>
            <a:pPr lvl="1"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people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402700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Структуриран</a:t>
            </a:r>
            <a:r>
              <a:rPr lang="ru-RU" sz="3200" dirty="0">
                <a:latin typeface="Comfortaa" pitchFamily="2" charset="0"/>
              </a:rPr>
              <a:t> </a:t>
            </a:r>
            <a:r>
              <a:rPr lang="ru-RU" sz="3200" dirty="0" err="1">
                <a:latin typeface="Comfortaa" pitchFamily="2" charset="0"/>
              </a:rPr>
              <a:t>език</a:t>
            </a:r>
            <a:r>
              <a:rPr lang="ru-RU" sz="3200" dirty="0">
                <a:latin typeface="Comfortaa" pitchFamily="2" charset="0"/>
              </a:rPr>
              <a:t> за заявки SQL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Защо</a:t>
            </a:r>
            <a:r>
              <a:rPr lang="ru-RU" sz="3200" dirty="0">
                <a:latin typeface="Comfortaa" pitchFamily="2" charset="0"/>
              </a:rPr>
              <a:t> да се разделят </a:t>
            </a:r>
            <a:r>
              <a:rPr lang="ru-RU" sz="3200" dirty="0" err="1">
                <a:latin typeface="Comfortaa" pitchFamily="2" charset="0"/>
              </a:rPr>
              <a:t>свързани</a:t>
            </a:r>
            <a:r>
              <a:rPr lang="ru-RU" sz="3200" dirty="0">
                <a:latin typeface="Comfortaa" pitchFamily="2" charset="0"/>
              </a:rPr>
              <a:t> </a:t>
            </a:r>
            <a:r>
              <a:rPr lang="ru-RU" sz="3200" dirty="0" err="1">
                <a:latin typeface="Comfortaa" pitchFamily="2" charset="0"/>
              </a:rPr>
              <a:t>данни</a:t>
            </a:r>
            <a:r>
              <a:rPr lang="ru-RU" sz="3200" dirty="0">
                <a:latin typeface="Comfortaa" pitchFamily="2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Основни</a:t>
            </a:r>
            <a:r>
              <a:rPr lang="ru-RU" sz="3200" dirty="0">
                <a:latin typeface="Comfortaa" pitchFamily="2" charset="0"/>
              </a:rPr>
              <a:t> SQL заявки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Създаване</a:t>
            </a:r>
            <a:r>
              <a:rPr lang="ru-RU" sz="3200" dirty="0">
                <a:latin typeface="Comfortaa" pitchFamily="2" charset="0"/>
              </a:rPr>
              <a:t> на таблица </a:t>
            </a:r>
            <a:r>
              <a:rPr lang="ru-RU" sz="3200" dirty="0" err="1">
                <a:latin typeface="Comfortaa" pitchFamily="2" charset="0"/>
              </a:rPr>
              <a:t>със</a:t>
            </a:r>
            <a:r>
              <a:rPr lang="ru-RU" sz="3200" dirty="0">
                <a:latin typeface="Comfortaa" pitchFamily="2" charset="0"/>
              </a:rPr>
              <a:t> SQL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Извличане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dirty="0" err="1">
                <a:latin typeface="Comfortaa" pitchFamily="2" charset="0"/>
              </a:rPr>
              <a:t>данни</a:t>
            </a:r>
            <a:r>
              <a:rPr lang="ru-RU" sz="3200" dirty="0">
                <a:latin typeface="Comfortaa" pitchFamily="2" charset="0"/>
              </a:rPr>
              <a:t> от таблица </a:t>
            </a:r>
            <a:r>
              <a:rPr lang="ru-RU" sz="3200" dirty="0" err="1">
                <a:latin typeface="Comfortaa" pitchFamily="2" charset="0"/>
              </a:rPr>
              <a:t>със</a:t>
            </a:r>
            <a:r>
              <a:rPr lang="ru-RU" sz="3200" dirty="0">
                <a:latin typeface="Comfortaa" pitchFamily="2" charset="0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6460" y="2071356"/>
            <a:ext cx="10960518" cy="4028656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За комуникация с машината ние използваме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SQL</a:t>
            </a:r>
          </a:p>
          <a:p>
            <a:pPr lvl="1"/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Декларативен</a:t>
            </a:r>
            <a:r>
              <a:rPr lang="bg-BG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език</a:t>
            </a: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Логически разделен на четири части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Data Definition </a:t>
            </a:r>
            <a:r>
              <a:rPr lang="en-US" dirty="0">
                <a:latin typeface="Comfortaa" pitchFamily="2" charset="0"/>
              </a:rPr>
              <a:t>– </a:t>
            </a:r>
            <a:r>
              <a:rPr lang="bg-BG" dirty="0">
                <a:latin typeface="Comfortaa" pitchFamily="2" charset="0"/>
              </a:rPr>
              <a:t>описва структурата на нашите данни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Data Manipulation </a:t>
            </a:r>
            <a:r>
              <a:rPr lang="en-US" dirty="0">
                <a:latin typeface="Comfortaa" pitchFamily="2" charset="0"/>
              </a:rPr>
              <a:t>– </a:t>
            </a:r>
            <a:r>
              <a:rPr lang="bg-BG" dirty="0">
                <a:latin typeface="Comfortaa" pitchFamily="2" charset="0"/>
              </a:rPr>
              <a:t>записва и чете данни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Data Control </a:t>
            </a:r>
            <a:r>
              <a:rPr lang="en-US" dirty="0">
                <a:latin typeface="Comfortaa" pitchFamily="2" charset="0"/>
              </a:rPr>
              <a:t>– </a:t>
            </a:r>
            <a:r>
              <a:rPr lang="bg-BG" dirty="0">
                <a:latin typeface="Comfortaa" pitchFamily="2" charset="0"/>
              </a:rPr>
              <a:t>определя кой има достъп до данните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Transaction Control</a:t>
            </a:r>
            <a:r>
              <a:rPr lang="en-US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– </a:t>
            </a:r>
            <a:r>
              <a:rPr lang="ru-RU" dirty="0">
                <a:latin typeface="Comfortaa" pitchFamily="2" charset="0"/>
              </a:rPr>
              <a:t>пакетни операции и позволяване на  възстановяването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26460" y="960104"/>
            <a:ext cx="10557460" cy="1111252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Структуриран език за заявки </a:t>
            </a:r>
            <a:r>
              <a:rPr lang="en-US" dirty="0">
                <a:latin typeface="Comfortaa" pitchFamily="2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76198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4626" y="107950"/>
            <a:ext cx="11682495" cy="1111251"/>
          </a:xfrm>
        </p:spPr>
        <p:txBody>
          <a:bodyPr/>
          <a:lstStyle/>
          <a:p>
            <a:pPr algn="ctr"/>
            <a:r>
              <a:rPr lang="en-US" dirty="0"/>
              <a:t>SQL</a:t>
            </a:r>
            <a:endParaRPr lang="bg-BG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838200" y="762000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84223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00275" y="308562"/>
            <a:ext cx="11151520" cy="1111250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Защо да се разделят свързани данни</a:t>
            </a:r>
            <a:r>
              <a:rPr lang="en-US" dirty="0">
                <a:latin typeface="Comfortaa" pitchFamily="2" charset="0"/>
              </a:rPr>
              <a:t>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956674"/>
              </p:ext>
            </p:extLst>
          </p:nvPr>
        </p:nvGraphicFramePr>
        <p:xfrm>
          <a:off x="304133" y="3988469"/>
          <a:ext cx="11692021" cy="23256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order_id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customer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product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s/n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price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00315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07/16/2016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David 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Oil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OP147-0623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69.90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00315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07/16/2016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David 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Accessory Belt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AB544-1648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149.99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00316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07/17/2016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Sarah Thorne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Wiper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WF000-0001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99.90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00317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07/18/2016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Michael Walters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Oil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OP147-0623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69.90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780458"/>
              </p:ext>
            </p:extLst>
          </p:nvPr>
        </p:nvGraphicFramePr>
        <p:xfrm>
          <a:off x="300142" y="1662845"/>
          <a:ext cx="8280000" cy="18684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first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last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registered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Rivers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05/02/2016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drivers@mail.cx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Sarah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Thorne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07/17/2016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sarah@mail.cx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Michael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Walters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11/23/2015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walters_michael@mail.cx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920457"/>
              </p:ext>
            </p:extLst>
          </p:nvPr>
        </p:nvGraphicFramePr>
        <p:xfrm>
          <a:off x="8580142" y="1662845"/>
          <a:ext cx="3420000" cy="18684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email2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david@homedomain.cx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: Rounded Corners 9"/>
          <p:cNvSpPr/>
          <p:nvPr/>
        </p:nvSpPr>
        <p:spPr>
          <a:xfrm>
            <a:off x="8576154" y="2505642"/>
            <a:ext cx="3420000" cy="1025627"/>
          </a:xfrm>
          <a:prstGeom prst="roundRect">
            <a:avLst>
              <a:gd name="adj" fmla="val 15943"/>
            </a:avLst>
          </a:prstGeom>
          <a:solidFill>
            <a:srgbClr val="00B0F0">
              <a:alpha val="20000"/>
            </a:srgbClr>
          </a:solidFill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50142" y="1321387"/>
            <a:ext cx="3094838" cy="609716"/>
          </a:xfrm>
          <a:prstGeom prst="wedgeRoundRectCallout">
            <a:avLst>
              <a:gd name="adj1" fmla="val 29022"/>
              <a:gd name="adj2" fmla="val 127186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Празни записи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00142" y="4416097"/>
            <a:ext cx="6265570" cy="983595"/>
          </a:xfrm>
          <a:prstGeom prst="roundRect">
            <a:avLst>
              <a:gd name="adj" fmla="val 13948"/>
            </a:avLst>
          </a:prstGeom>
          <a:solidFill>
            <a:srgbClr val="00B0F0">
              <a:alpha val="20000"/>
            </a:srgbClr>
          </a:solidFill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0784" y="3150153"/>
            <a:ext cx="4328140" cy="609716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Излишна информация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6665496" y="4416097"/>
            <a:ext cx="5330655" cy="510836"/>
          </a:xfrm>
          <a:prstGeom prst="roundRect">
            <a:avLst>
              <a:gd name="adj" fmla="val 28938"/>
            </a:avLst>
          </a:prstGeom>
          <a:solidFill>
            <a:srgbClr val="00B0F0">
              <a:alpha val="20000"/>
            </a:srgbClr>
          </a:solidFill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293BCF-2A34-AF04-50AA-507769AB6501}"/>
              </a:ext>
            </a:extLst>
          </p:cNvPr>
          <p:cNvSpPr/>
          <p:nvPr/>
        </p:nvSpPr>
        <p:spPr>
          <a:xfrm>
            <a:off x="6665495" y="5803257"/>
            <a:ext cx="5330655" cy="510836"/>
          </a:xfrm>
          <a:prstGeom prst="roundRect">
            <a:avLst>
              <a:gd name="adj" fmla="val 28938"/>
            </a:avLst>
          </a:prstGeom>
          <a:solidFill>
            <a:srgbClr val="00B0F0">
              <a:alpha val="20000"/>
            </a:srgbClr>
          </a:solidFill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7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ru-RU" dirty="0">
                <a:latin typeface="Comfortaa" pitchFamily="2" charset="0"/>
              </a:rPr>
              <a:t>Ние разделяме данните и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въвеждаме релации </a:t>
            </a:r>
            <a:r>
              <a:rPr lang="ru-RU" dirty="0">
                <a:latin typeface="Comfortaa" pitchFamily="2" charset="0"/>
              </a:rPr>
              <a:t>между таблиците за да се избегне повтаряне на информация</a:t>
            </a:r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pPr marL="0" indent="0">
              <a:buNone/>
            </a:pPr>
            <a:endParaRPr lang="bg-BG" dirty="0">
              <a:latin typeface="Comfortaa" pitchFamily="2" charset="0"/>
            </a:endParaRPr>
          </a:p>
          <a:p>
            <a:r>
              <a:rPr lang="ru-RU" dirty="0">
                <a:latin typeface="Comfortaa" pitchFamily="2" charset="0"/>
              </a:rPr>
              <a:t>Връзката е установена чрез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външен ключ</a:t>
            </a:r>
            <a:r>
              <a:rPr lang="ru-RU" dirty="0">
                <a:solidFill>
                  <a:srgbClr val="F3BE60"/>
                </a:solidFill>
                <a:latin typeface="Comfortaa" pitchFamily="2" charset="0"/>
              </a:rPr>
              <a:t> </a:t>
            </a:r>
            <a:r>
              <a:rPr lang="ru-RU" dirty="0">
                <a:latin typeface="Comfortaa" pitchFamily="2" charset="0"/>
              </a:rPr>
              <a:t>в едната таблица, сочещ към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първичния ключ </a:t>
            </a:r>
            <a:r>
              <a:rPr lang="ru-RU" dirty="0">
                <a:latin typeface="Comfortaa" pitchFamily="2" charset="0"/>
              </a:rPr>
              <a:t>в другата</a:t>
            </a:r>
            <a:endParaRPr lang="en-US" dirty="0">
              <a:latin typeface="Comfortaa" pitchFamily="2" charset="0"/>
            </a:endParaRPr>
          </a:p>
        </p:txBody>
      </p:sp>
      <p:cxnSp>
        <p:nvCxnSpPr>
          <p:cNvPr id="12" name="Connector: Elbow 11"/>
          <p:cNvCxnSpPr>
            <a:cxnSpLocks/>
          </p:cNvCxnSpPr>
          <p:nvPr/>
        </p:nvCxnSpPr>
        <p:spPr>
          <a:xfrm rot="5400000" flipH="1">
            <a:off x="4116097" y="528045"/>
            <a:ext cx="454924" cy="7455563"/>
          </a:xfrm>
          <a:prstGeom prst="bentConnector3">
            <a:avLst>
              <a:gd name="adj1" fmla="val -216614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8750" y="39688"/>
            <a:ext cx="9577388" cy="111125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Свързани таблици</a:t>
            </a:r>
            <a:endParaRPr lang="en-US" dirty="0">
              <a:latin typeface="Comfortaa" pitchFamily="2" charset="0"/>
            </a:endParaRP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75244"/>
              </p:ext>
            </p:extLst>
          </p:nvPr>
        </p:nvGraphicFramePr>
        <p:xfrm>
          <a:off x="441422" y="2128822"/>
          <a:ext cx="630000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first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last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registered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203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David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Rivers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05/02/2016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204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Sarah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Thorne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07/17/2016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205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Michael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Walters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11/23/2015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694477"/>
              </p:ext>
            </p:extLst>
          </p:nvPr>
        </p:nvGraphicFramePr>
        <p:xfrm>
          <a:off x="6922411" y="2157663"/>
          <a:ext cx="4860000" cy="23256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user_id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email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drivers@mail.cx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sarah@mail.cx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walters_michael@mail.cx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david@homedomain.cx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76315" y="4398585"/>
            <a:ext cx="2792779" cy="677820"/>
          </a:xfrm>
          <a:prstGeom prst="wedgeRoundRectCallout">
            <a:avLst>
              <a:gd name="adj1" fmla="val -47578"/>
              <a:gd name="adj2" fmla="val -13116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Comfortaa" pitchFamily="2" charset="0"/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01372" y="4585652"/>
            <a:ext cx="2804216" cy="677820"/>
          </a:xfrm>
          <a:prstGeom prst="wedgeRoundRectCallout">
            <a:avLst>
              <a:gd name="adj1" fmla="val 49677"/>
              <a:gd name="adj2" fmla="val -9795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Comfortaa" pitchFamily="2" charset="0"/>
              </a:rPr>
              <a:t>Foreign Key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FA02BA7-7083-49E1-AC94-143BE577AD39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4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1176" y="1541967"/>
            <a:ext cx="11804650" cy="5003214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Можем да общуваме с машината на базата от данни, използвайки</a:t>
            </a:r>
            <a:r>
              <a:rPr lang="en-US" dirty="0">
                <a:latin typeface="Comfortaa" pitchFamily="2" charset="0"/>
              </a:rPr>
              <a:t> SQL</a:t>
            </a:r>
          </a:p>
          <a:p>
            <a:r>
              <a:rPr lang="bg-BG" dirty="0">
                <a:latin typeface="Comfortaa" pitchFamily="2" charset="0"/>
              </a:rPr>
              <a:t>Заявките предоставят  по-голям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контрол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гъвкавост</a:t>
            </a:r>
          </a:p>
          <a:p>
            <a:r>
              <a:rPr lang="bg-BG" dirty="0">
                <a:latin typeface="Comfortaa" pitchFamily="2" charset="0"/>
              </a:rPr>
              <a:t>За да създадем База от Данни с</a:t>
            </a:r>
            <a:r>
              <a:rPr lang="en-US" dirty="0">
                <a:latin typeface="Comfortaa" pitchFamily="2" charset="0"/>
              </a:rPr>
              <a:t> SQL:</a:t>
            </a:r>
          </a:p>
          <a:p>
            <a:pPr>
              <a:spcBef>
                <a:spcPts val="18600"/>
              </a:spcBef>
            </a:pPr>
            <a:r>
              <a:rPr lang="bg-BG" dirty="0">
                <a:latin typeface="Comfortaa" pitchFamily="2" charset="0"/>
              </a:rPr>
              <a:t>Ключовите думи в </a:t>
            </a:r>
            <a:r>
              <a:rPr lang="en-US" dirty="0">
                <a:latin typeface="Comfortaa" pitchFamily="2" charset="0"/>
              </a:rPr>
              <a:t>SQL</a:t>
            </a:r>
            <a:r>
              <a:rPr lang="bg-BG" dirty="0">
                <a:latin typeface="Comfortaa" pitchFamily="2" charset="0"/>
              </a:rPr>
              <a:t> са традиционно с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главни букви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21176" y="430715"/>
            <a:ext cx="9577388" cy="1111250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SQL </a:t>
            </a:r>
            <a:r>
              <a:rPr lang="bg-BG" dirty="0">
                <a:latin typeface="Comfortaa" pitchFamily="2" charset="0"/>
              </a:rPr>
              <a:t>заявки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9142" y="4868227"/>
            <a:ext cx="6882829" cy="58567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707444" y="3725025"/>
            <a:ext cx="5985711" cy="830139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Име на Базата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395649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5718" y="114901"/>
            <a:ext cx="9577388" cy="1111250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Създаване на таблица със </a:t>
            </a:r>
            <a:r>
              <a:rPr lang="en-US" dirty="0">
                <a:latin typeface="Comfortaa" pitchFamily="2" charset="0"/>
              </a:rPr>
              <a:t>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2136927"/>
            <a:ext cx="7028700" cy="32593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INT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213692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4630" y="397797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4630" y="4434179"/>
            <a:ext cx="1903404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4630" y="352176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4630" y="306555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4703" y="306555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1818" y="397797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858034" y="4432537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2198" y="352176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3216" y="306555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9860" y="352176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84133" y="1288611"/>
            <a:ext cx="4174956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таблицата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7800" y="562389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колона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7800" y="562389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Тип данни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6600" y="2405236"/>
            <a:ext cx="41910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Персонални Свойства </a:t>
            </a:r>
          </a:p>
        </p:txBody>
      </p:sp>
    </p:spTree>
    <p:extLst>
      <p:ext uri="{BB962C8B-B14F-4D97-AF65-F5344CB8AC3E}">
        <p14:creationId xmlns:p14="http://schemas.microsoft.com/office/powerpoint/2010/main" val="47124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7608" y="1555238"/>
            <a:ext cx="11428412" cy="4786645"/>
          </a:xfrm>
        </p:spPr>
        <p:txBody>
          <a:bodyPr/>
          <a:lstStyle/>
          <a:p>
            <a:pPr>
              <a:spcBef>
                <a:spcPts val="13200"/>
              </a:spcBef>
            </a:pPr>
            <a:r>
              <a:rPr lang="ru-RU" dirty="0">
                <a:latin typeface="Comfortaa" pitchFamily="2" charset="0"/>
              </a:rPr>
              <a:t>За да получите цялата информация от таблица</a:t>
            </a:r>
            <a:endParaRPr lang="bg-BG" dirty="0">
              <a:latin typeface="Comfortaa" pitchFamily="2" charset="0"/>
            </a:endParaRPr>
          </a:p>
          <a:p>
            <a:pPr>
              <a:spcBef>
                <a:spcPts val="13200"/>
              </a:spcBef>
            </a:pPr>
            <a:r>
              <a:rPr lang="ru-RU" dirty="0">
                <a:latin typeface="Comfortaa" pitchFamily="2" charset="0"/>
              </a:rPr>
              <a:t>Можете да ограничите колоните и броя на записите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17608" y="443987"/>
            <a:ext cx="9577388" cy="111125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Извличане на записи със </a:t>
            </a:r>
            <a:r>
              <a:rPr lang="en-US" dirty="0">
                <a:latin typeface="Comfortaa" pitchFamily="2" charset="0"/>
              </a:rPr>
              <a:t>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8787" y="2858897"/>
            <a:ext cx="10458787" cy="58567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* FROM 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0100" y="4307157"/>
            <a:ext cx="10591800" cy="161980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first_name, last_name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employees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 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14087" y="2151136"/>
            <a:ext cx="4339391" cy="585673"/>
          </a:xfrm>
          <a:prstGeom prst="wedgeRoundRectCallout">
            <a:avLst>
              <a:gd name="adj1" fmla="val -38256"/>
              <a:gd name="adj2" fmla="val 9287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Име на таблица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41394" y="5707143"/>
            <a:ext cx="3464115" cy="667182"/>
          </a:xfrm>
          <a:prstGeom prst="wedgeRoundRectCallout">
            <a:avLst>
              <a:gd name="adj1" fmla="val -48865"/>
              <a:gd name="adj2" fmla="val -19325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списък от колони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553702" y="5730290"/>
            <a:ext cx="3505200" cy="630822"/>
          </a:xfrm>
          <a:prstGeom prst="wedgeRoundRectCallout">
            <a:avLst>
              <a:gd name="adj1" fmla="val -73709"/>
              <a:gd name="adj2" fmla="val -51918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Брой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3502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827</Words>
  <Application>Microsoft Office PowerPoint</Application>
  <PresentationFormat>Widescreen</PresentationFormat>
  <Paragraphs>185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Comfortaa</vt:lpstr>
      <vt:lpstr>Consolas</vt:lpstr>
      <vt:lpstr>Office Theme</vt:lpstr>
      <vt:lpstr>Въведение в SQL Основни команди</vt:lpstr>
      <vt:lpstr>Съдържание</vt:lpstr>
      <vt:lpstr>Структуриран език за заявки SQL</vt:lpstr>
      <vt:lpstr>SQL</vt:lpstr>
      <vt:lpstr>Защо да се разделят свързани данни?</vt:lpstr>
      <vt:lpstr>Свързани таблици</vt:lpstr>
      <vt:lpstr>SQL заявки</vt:lpstr>
      <vt:lpstr>Създаване на таблица със SQL</vt:lpstr>
      <vt:lpstr>Извличане на записи със SQL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2023-02-16T07:46:08Z</dcterms:modified>
</cp:coreProperties>
</file>