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8" r:id="rId2"/>
    <p:sldId id="571" r:id="rId3"/>
    <p:sldId id="591" r:id="rId4"/>
    <p:sldId id="593" r:id="rId5"/>
    <p:sldId id="594" r:id="rId6"/>
    <p:sldId id="595" r:id="rId7"/>
    <p:sldId id="596" r:id="rId8"/>
    <p:sldId id="598" r:id="rId9"/>
    <p:sldId id="599" r:id="rId10"/>
    <p:sldId id="601" r:id="rId11"/>
    <p:sldId id="603" r:id="rId12"/>
    <p:sldId id="5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</p14:sldIdLst>
        </p14:section>
        <p14:section name="Съдържание" id="{0B0C01F3-1F60-4ADB-AC1E-9589654EAEF3}">
          <p14:sldIdLst>
            <p14:sldId id="591"/>
            <p14:sldId id="593"/>
            <p14:sldId id="594"/>
            <p14:sldId id="595"/>
            <p14:sldId id="596"/>
            <p14:sldId id="598"/>
            <p14:sldId id="599"/>
            <p14:sldId id="601"/>
            <p14:sldId id="603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17FA29-C208-405C-8875-33A92E9F7B26}" v="137" dt="2023-02-16T08:16:04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66" d="100"/>
          <a:sy n="66" d="100"/>
        </p:scale>
        <p:origin x="1063" y="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СУ" userId="bdbaa275-9249-41b1-8d15-242f632c67bf" providerId="ADAL" clId="{8417FA29-C208-405C-8875-33A92E9F7B26}"/>
    <pc:docChg chg="undo custSel addSld modSld sldOrd modSection">
      <pc:chgData name="БСУ" userId="bdbaa275-9249-41b1-8d15-242f632c67bf" providerId="ADAL" clId="{8417FA29-C208-405C-8875-33A92E9F7B26}" dt="2023-02-16T08:16:04.975" v="346"/>
      <pc:docMkLst>
        <pc:docMk/>
      </pc:docMkLst>
      <pc:sldChg chg="modSp mod">
        <pc:chgData name="БСУ" userId="bdbaa275-9249-41b1-8d15-242f632c67bf" providerId="ADAL" clId="{8417FA29-C208-405C-8875-33A92E9F7B26}" dt="2023-02-16T07:56:15.080" v="11" actId="27636"/>
        <pc:sldMkLst>
          <pc:docMk/>
          <pc:sldMk cId="2386959723" sldId="258"/>
        </pc:sldMkLst>
        <pc:spChg chg="mod">
          <ac:chgData name="БСУ" userId="bdbaa275-9249-41b1-8d15-242f632c67bf" providerId="ADAL" clId="{8417FA29-C208-405C-8875-33A92E9F7B26}" dt="2023-02-16T07:56:15.080" v="11" actId="27636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8417FA29-C208-405C-8875-33A92E9F7B26}" dt="2023-02-16T07:56:00.279" v="9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modSp mod ord">
        <pc:chgData name="БСУ" userId="bdbaa275-9249-41b1-8d15-242f632c67bf" providerId="ADAL" clId="{8417FA29-C208-405C-8875-33A92E9F7B26}" dt="2023-02-16T07:56:37.596" v="16" actId="207"/>
        <pc:sldMkLst>
          <pc:docMk/>
          <pc:sldMk cId="2385751420" sldId="571"/>
        </pc:sldMkLst>
        <pc:spChg chg="mod">
          <ac:chgData name="БСУ" userId="bdbaa275-9249-41b1-8d15-242f632c67bf" providerId="ADAL" clId="{8417FA29-C208-405C-8875-33A92E9F7B26}" dt="2023-02-16T07:56:37.596" v="16" actId="207"/>
          <ac:spMkLst>
            <pc:docMk/>
            <pc:sldMk cId="2385751420" sldId="571"/>
            <ac:spMk id="8" creationId="{00000000-0000-0000-0000-000000000000}"/>
          </ac:spMkLst>
        </pc:spChg>
      </pc:sldChg>
      <pc:sldChg chg="delSp modSp add mod modAnim">
        <pc:chgData name="БСУ" userId="bdbaa275-9249-41b1-8d15-242f632c67bf" providerId="ADAL" clId="{8417FA29-C208-405C-8875-33A92E9F7B26}" dt="2023-02-16T08:00:06.187" v="70"/>
        <pc:sldMkLst>
          <pc:docMk/>
          <pc:sldMk cId="3529399935" sldId="591"/>
        </pc:sldMkLst>
        <pc:spChg chg="mod">
          <ac:chgData name="БСУ" userId="bdbaa275-9249-41b1-8d15-242f632c67bf" providerId="ADAL" clId="{8417FA29-C208-405C-8875-33A92E9F7B26}" dt="2023-02-16T08:00:01.721" v="69" actId="207"/>
          <ac:spMkLst>
            <pc:docMk/>
            <pc:sldMk cId="3529399935" sldId="591"/>
            <ac:spMk id="3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7:58:44.804" v="61" actId="1076"/>
          <ac:spMkLst>
            <pc:docMk/>
            <pc:sldMk cId="3529399935" sldId="591"/>
            <ac:spMk id="4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7:59:33.395" v="67" actId="207"/>
          <ac:spMkLst>
            <pc:docMk/>
            <pc:sldMk cId="3529399935" sldId="591"/>
            <ac:spMk id="5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7:59:33.395" v="67" actId="207"/>
          <ac:spMkLst>
            <pc:docMk/>
            <pc:sldMk cId="3529399935" sldId="591"/>
            <ac:spMk id="6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7:59:33.395" v="67" actId="207"/>
          <ac:spMkLst>
            <pc:docMk/>
            <pc:sldMk cId="3529399935" sldId="591"/>
            <ac:spMk id="7" creationId="{00000000-0000-0000-0000-000000000000}"/>
          </ac:spMkLst>
        </pc:spChg>
        <pc:spChg chg="del">
          <ac:chgData name="БСУ" userId="bdbaa275-9249-41b1-8d15-242f632c67bf" providerId="ADAL" clId="{8417FA29-C208-405C-8875-33A92E9F7B26}" dt="2023-02-16T07:57:16.535" v="26" actId="478"/>
          <ac:spMkLst>
            <pc:docMk/>
            <pc:sldMk cId="3529399935" sldId="591"/>
            <ac:spMk id="9" creationId="{B13D0CFF-41B5-413A-99A4-84F3254E53D7}"/>
          </ac:spMkLst>
        </pc:spChg>
        <pc:spChg chg="mod">
          <ac:chgData name="БСУ" userId="bdbaa275-9249-41b1-8d15-242f632c67bf" providerId="ADAL" clId="{8417FA29-C208-405C-8875-33A92E9F7B26}" dt="2023-02-16T07:59:58.219" v="68" actId="207"/>
          <ac:spMkLst>
            <pc:docMk/>
            <pc:sldMk cId="3529399935" sldId="591"/>
            <ac:spMk id="10" creationId="{00000000-0000-0000-0000-000000000000}"/>
          </ac:spMkLst>
        </pc:spChg>
      </pc:sldChg>
      <pc:sldChg chg="delSp modSp add mod modAnim">
        <pc:chgData name="БСУ" userId="bdbaa275-9249-41b1-8d15-242f632c67bf" providerId="ADAL" clId="{8417FA29-C208-405C-8875-33A92E9F7B26}" dt="2023-02-16T08:09:32.511" v="211" actId="20577"/>
        <pc:sldMkLst>
          <pc:docMk/>
          <pc:sldMk cId="297768661" sldId="593"/>
        </pc:sldMkLst>
        <pc:spChg chg="mod">
          <ac:chgData name="БСУ" userId="bdbaa275-9249-41b1-8d15-242f632c67bf" providerId="ADAL" clId="{8417FA29-C208-405C-8875-33A92E9F7B26}" dt="2023-02-16T08:02:18.302" v="106" actId="1076"/>
          <ac:spMkLst>
            <pc:docMk/>
            <pc:sldMk cId="297768661" sldId="593"/>
            <ac:spMk id="3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9:32.511" v="211" actId="20577"/>
          <ac:spMkLst>
            <pc:docMk/>
            <pc:sldMk cId="297768661" sldId="593"/>
            <ac:spMk id="4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2:18.302" v="106" actId="1076"/>
          <ac:spMkLst>
            <pc:docMk/>
            <pc:sldMk cId="297768661" sldId="593"/>
            <ac:spMk id="5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2:18.302" v="106" actId="1076"/>
          <ac:spMkLst>
            <pc:docMk/>
            <pc:sldMk cId="297768661" sldId="593"/>
            <ac:spMk id="7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2:18.302" v="106" actId="1076"/>
          <ac:spMkLst>
            <pc:docMk/>
            <pc:sldMk cId="297768661" sldId="593"/>
            <ac:spMk id="8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2:18.302" v="106" actId="1076"/>
          <ac:spMkLst>
            <pc:docMk/>
            <pc:sldMk cId="297768661" sldId="593"/>
            <ac:spMk id="10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2:18.302" v="106" actId="1076"/>
          <ac:spMkLst>
            <pc:docMk/>
            <pc:sldMk cId="297768661" sldId="593"/>
            <ac:spMk id="11" creationId="{00000000-0000-0000-0000-000000000000}"/>
          </ac:spMkLst>
        </pc:spChg>
        <pc:spChg chg="del">
          <ac:chgData name="БСУ" userId="bdbaa275-9249-41b1-8d15-242f632c67bf" providerId="ADAL" clId="{8417FA29-C208-405C-8875-33A92E9F7B26}" dt="2023-02-16T08:02:14.434" v="105" actId="478"/>
          <ac:spMkLst>
            <pc:docMk/>
            <pc:sldMk cId="297768661" sldId="593"/>
            <ac:spMk id="12" creationId="{AC1E45B0-9309-41B2-BC45-11D8050E9E3C}"/>
          </ac:spMkLst>
        </pc:spChg>
      </pc:sldChg>
      <pc:sldChg chg="addSp delSp modSp add mod modAnim">
        <pc:chgData name="БСУ" userId="bdbaa275-9249-41b1-8d15-242f632c67bf" providerId="ADAL" clId="{8417FA29-C208-405C-8875-33A92E9F7B26}" dt="2023-02-16T08:11:12.066" v="235"/>
        <pc:sldMkLst>
          <pc:docMk/>
          <pc:sldMk cId="57022671" sldId="594"/>
        </pc:sldMkLst>
        <pc:spChg chg="add mod">
          <ac:chgData name="БСУ" userId="bdbaa275-9249-41b1-8d15-242f632c67bf" providerId="ADAL" clId="{8417FA29-C208-405C-8875-33A92E9F7B26}" dt="2023-02-16T08:09:43.629" v="215" actId="6549"/>
          <ac:spMkLst>
            <pc:docMk/>
            <pc:sldMk cId="57022671" sldId="594"/>
            <ac:spMk id="2" creationId="{9218945A-A717-CFA4-30E5-8AF16083581B}"/>
          </ac:spMkLst>
        </pc:spChg>
        <pc:spChg chg="mod">
          <ac:chgData name="БСУ" userId="bdbaa275-9249-41b1-8d15-242f632c67bf" providerId="ADAL" clId="{8417FA29-C208-405C-8875-33A92E9F7B26}" dt="2023-02-16T08:10:04.307" v="219" actId="1076"/>
          <ac:spMkLst>
            <pc:docMk/>
            <pc:sldMk cId="57022671" sldId="594"/>
            <ac:spMk id="3" creationId="{00000000-0000-0000-0000-000000000000}"/>
          </ac:spMkLst>
        </pc:spChg>
        <pc:spChg chg="del mod">
          <ac:chgData name="БСУ" userId="bdbaa275-9249-41b1-8d15-242f632c67bf" providerId="ADAL" clId="{8417FA29-C208-405C-8875-33A92E9F7B26}" dt="2023-02-16T08:09:40.406" v="212" actId="478"/>
          <ac:spMkLst>
            <pc:docMk/>
            <pc:sldMk cId="57022671" sldId="594"/>
            <ac:spMk id="4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11:04.380" v="234" actId="14100"/>
          <ac:spMkLst>
            <pc:docMk/>
            <pc:sldMk cId="57022671" sldId="594"/>
            <ac:spMk id="6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10:32.628" v="229" actId="207"/>
          <ac:spMkLst>
            <pc:docMk/>
            <pc:sldMk cId="57022671" sldId="594"/>
            <ac:spMk id="8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10:48.727" v="232" actId="14100"/>
          <ac:spMkLst>
            <pc:docMk/>
            <pc:sldMk cId="57022671" sldId="594"/>
            <ac:spMk id="9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10:58.408" v="233" actId="1076"/>
          <ac:spMkLst>
            <pc:docMk/>
            <pc:sldMk cId="57022671" sldId="594"/>
            <ac:spMk id="10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10:58.408" v="233" actId="1076"/>
          <ac:spMkLst>
            <pc:docMk/>
            <pc:sldMk cId="57022671" sldId="594"/>
            <ac:spMk id="11" creationId="{00000000-0000-0000-0000-000000000000}"/>
          </ac:spMkLst>
        </pc:spChg>
        <pc:spChg chg="del">
          <ac:chgData name="БСУ" userId="bdbaa275-9249-41b1-8d15-242f632c67bf" providerId="ADAL" clId="{8417FA29-C208-405C-8875-33A92E9F7B26}" dt="2023-02-16T08:10:05.716" v="220" actId="478"/>
          <ac:spMkLst>
            <pc:docMk/>
            <pc:sldMk cId="57022671" sldId="594"/>
            <ac:spMk id="12" creationId="{5CB88BD1-8FFC-4719-8B17-8307947A1517}"/>
          </ac:spMkLst>
        </pc:spChg>
      </pc:sldChg>
      <pc:sldChg chg="addSp delSp modSp add mod modAnim">
        <pc:chgData name="БСУ" userId="bdbaa275-9249-41b1-8d15-242f632c67bf" providerId="ADAL" clId="{8417FA29-C208-405C-8875-33A92E9F7B26}" dt="2023-02-16T08:13:36.469" v="274"/>
        <pc:sldMkLst>
          <pc:docMk/>
          <pc:sldMk cId="889335729" sldId="595"/>
        </pc:sldMkLst>
        <pc:spChg chg="add mod">
          <ac:chgData name="БСУ" userId="bdbaa275-9249-41b1-8d15-242f632c67bf" providerId="ADAL" clId="{8417FA29-C208-405C-8875-33A92E9F7B26}" dt="2023-02-16T08:11:19.237" v="239" actId="6549"/>
          <ac:spMkLst>
            <pc:docMk/>
            <pc:sldMk cId="889335729" sldId="595"/>
            <ac:spMk id="2" creationId="{2CFF54DE-4D5B-4B05-6641-A3690E0A3B89}"/>
          </ac:spMkLst>
        </pc:spChg>
        <pc:spChg chg="mod">
          <ac:chgData name="БСУ" userId="bdbaa275-9249-41b1-8d15-242f632c67bf" providerId="ADAL" clId="{8417FA29-C208-405C-8875-33A92E9F7B26}" dt="2023-02-16T08:13:33.261" v="273" actId="1076"/>
          <ac:spMkLst>
            <pc:docMk/>
            <pc:sldMk cId="889335729" sldId="595"/>
            <ac:spMk id="3" creationId="{00000000-0000-0000-0000-000000000000}"/>
          </ac:spMkLst>
        </pc:spChg>
        <pc:spChg chg="del mod">
          <ac:chgData name="БСУ" userId="bdbaa275-9249-41b1-8d15-242f632c67bf" providerId="ADAL" clId="{8417FA29-C208-405C-8875-33A92E9F7B26}" dt="2023-02-16T08:11:15.902" v="236" actId="478"/>
          <ac:spMkLst>
            <pc:docMk/>
            <pc:sldMk cId="889335729" sldId="595"/>
            <ac:spMk id="4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12:27.791" v="252" actId="1076"/>
          <ac:spMkLst>
            <pc:docMk/>
            <pc:sldMk cId="889335729" sldId="595"/>
            <ac:spMk id="6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12:42.533" v="257" actId="14100"/>
          <ac:spMkLst>
            <pc:docMk/>
            <pc:sldMk cId="889335729" sldId="595"/>
            <ac:spMk id="8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12:46.817" v="258" actId="14100"/>
          <ac:spMkLst>
            <pc:docMk/>
            <pc:sldMk cId="889335729" sldId="595"/>
            <ac:spMk id="9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12:55.237" v="259" actId="1076"/>
          <ac:spMkLst>
            <pc:docMk/>
            <pc:sldMk cId="889335729" sldId="595"/>
            <ac:spMk id="10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13:31.005" v="271" actId="1076"/>
          <ac:spMkLst>
            <pc:docMk/>
            <pc:sldMk cId="889335729" sldId="595"/>
            <ac:spMk id="11" creationId="{00000000-0000-0000-0000-000000000000}"/>
          </ac:spMkLst>
        </pc:spChg>
        <pc:spChg chg="del">
          <ac:chgData name="БСУ" userId="bdbaa275-9249-41b1-8d15-242f632c67bf" providerId="ADAL" clId="{8417FA29-C208-405C-8875-33A92E9F7B26}" dt="2023-02-16T08:12:21.474" v="251" actId="478"/>
          <ac:spMkLst>
            <pc:docMk/>
            <pc:sldMk cId="889335729" sldId="595"/>
            <ac:spMk id="12" creationId="{93CF76DB-0EA5-46FD-975D-8AE87EFA8018}"/>
          </ac:spMkLst>
        </pc:spChg>
        <pc:spChg chg="mod">
          <ac:chgData name="БСУ" userId="bdbaa275-9249-41b1-8d15-242f632c67bf" providerId="ADAL" clId="{8417FA29-C208-405C-8875-33A92E9F7B26}" dt="2023-02-16T08:13:19.198" v="268" actId="14100"/>
          <ac:spMkLst>
            <pc:docMk/>
            <pc:sldMk cId="889335729" sldId="595"/>
            <ac:spMk id="13" creationId="{00000000-0000-0000-0000-000000000000}"/>
          </ac:spMkLst>
        </pc:spChg>
      </pc:sldChg>
      <pc:sldChg chg="addSp delSp modSp add mod modAnim">
        <pc:chgData name="БСУ" userId="bdbaa275-9249-41b1-8d15-242f632c67bf" providerId="ADAL" clId="{8417FA29-C208-405C-8875-33A92E9F7B26}" dt="2023-02-16T08:16:04.975" v="346"/>
        <pc:sldMkLst>
          <pc:docMk/>
          <pc:sldMk cId="2241211997" sldId="596"/>
        </pc:sldMkLst>
        <pc:spChg chg="add mod">
          <ac:chgData name="БСУ" userId="bdbaa275-9249-41b1-8d15-242f632c67bf" providerId="ADAL" clId="{8417FA29-C208-405C-8875-33A92E9F7B26}" dt="2023-02-16T08:13:46.867" v="278" actId="6549"/>
          <ac:spMkLst>
            <pc:docMk/>
            <pc:sldMk cId="2241211997" sldId="596"/>
            <ac:spMk id="2" creationId="{0251CB2B-4EE7-4C5D-C2E6-29C89DA2177D}"/>
          </ac:spMkLst>
        </pc:spChg>
        <pc:spChg chg="mod">
          <ac:chgData name="БСУ" userId="bdbaa275-9249-41b1-8d15-242f632c67bf" providerId="ADAL" clId="{8417FA29-C208-405C-8875-33A92E9F7B26}" dt="2023-02-16T08:15:51.849" v="343" actId="20577"/>
          <ac:spMkLst>
            <pc:docMk/>
            <pc:sldMk cId="2241211997" sldId="596"/>
            <ac:spMk id="3" creationId="{00000000-0000-0000-0000-000000000000}"/>
          </ac:spMkLst>
        </pc:spChg>
        <pc:spChg chg="del mod">
          <ac:chgData name="БСУ" userId="bdbaa275-9249-41b1-8d15-242f632c67bf" providerId="ADAL" clId="{8417FA29-C208-405C-8875-33A92E9F7B26}" dt="2023-02-16T08:13:43.811" v="275" actId="478"/>
          <ac:spMkLst>
            <pc:docMk/>
            <pc:sldMk cId="2241211997" sldId="596"/>
            <ac:spMk id="4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15:12.970" v="301" actId="1076"/>
          <ac:spMkLst>
            <pc:docMk/>
            <pc:sldMk cId="2241211997" sldId="596"/>
            <ac:spMk id="6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15:05.819" v="299" actId="2085"/>
          <ac:spMkLst>
            <pc:docMk/>
            <pc:sldMk cId="2241211997" sldId="596"/>
            <ac:spMk id="8" creationId="{00000000-0000-0000-0000-000000000000}"/>
          </ac:spMkLst>
        </pc:spChg>
        <pc:spChg chg="del">
          <ac:chgData name="БСУ" userId="bdbaa275-9249-41b1-8d15-242f632c67bf" providerId="ADAL" clId="{8417FA29-C208-405C-8875-33A92E9F7B26}" dt="2023-02-16T08:15:08.273" v="300" actId="478"/>
          <ac:spMkLst>
            <pc:docMk/>
            <pc:sldMk cId="2241211997" sldId="596"/>
            <ac:spMk id="9" creationId="{7DF6E922-B613-4E16-A2E3-51853DB14175}"/>
          </ac:spMkLst>
        </pc:spChg>
        <pc:spChg chg="mod">
          <ac:chgData name="БСУ" userId="bdbaa275-9249-41b1-8d15-242f632c67bf" providerId="ADAL" clId="{8417FA29-C208-405C-8875-33A92E9F7B26}" dt="2023-02-16T08:15:56.019" v="345" actId="6549"/>
          <ac:spMkLst>
            <pc:docMk/>
            <pc:sldMk cId="2241211997" sldId="596"/>
            <ac:spMk id="12" creationId="{00000000-0000-0000-0000-000000000000}"/>
          </ac:spMkLst>
        </pc:spChg>
      </pc:sldChg>
      <pc:sldChg chg="delSp modSp add mod modAnim">
        <pc:chgData name="БСУ" userId="bdbaa275-9249-41b1-8d15-242f632c67bf" providerId="ADAL" clId="{8417FA29-C208-405C-8875-33A92E9F7B26}" dt="2023-02-16T08:04:38.221" v="131" actId="478"/>
        <pc:sldMkLst>
          <pc:docMk/>
          <pc:sldMk cId="2754056821" sldId="598"/>
        </pc:sldMkLst>
        <pc:spChg chg="mod">
          <ac:chgData name="БСУ" userId="bdbaa275-9249-41b1-8d15-242f632c67bf" providerId="ADAL" clId="{8417FA29-C208-405C-8875-33A92E9F7B26}" dt="2023-02-16T08:04:34.921" v="130" actId="113"/>
          <ac:spMkLst>
            <pc:docMk/>
            <pc:sldMk cId="2754056821" sldId="598"/>
            <ac:spMk id="3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4:16.958" v="128" actId="1076"/>
          <ac:spMkLst>
            <pc:docMk/>
            <pc:sldMk cId="2754056821" sldId="598"/>
            <ac:spMk id="4" creationId="{00000000-0000-0000-0000-000000000000}"/>
          </ac:spMkLst>
        </pc:spChg>
        <pc:spChg chg="del">
          <ac:chgData name="БСУ" userId="bdbaa275-9249-41b1-8d15-242f632c67bf" providerId="ADAL" clId="{8417FA29-C208-405C-8875-33A92E9F7B26}" dt="2023-02-16T08:04:38.221" v="131" actId="478"/>
          <ac:spMkLst>
            <pc:docMk/>
            <pc:sldMk cId="2754056821" sldId="598"/>
            <ac:spMk id="5" creationId="{CFD52A4C-B559-447D-9861-0C8D44B796EB}"/>
          </ac:spMkLst>
        </pc:spChg>
      </pc:sldChg>
      <pc:sldChg chg="addSp delSp modSp add mod delAnim modAnim">
        <pc:chgData name="БСУ" userId="bdbaa275-9249-41b1-8d15-242f632c67bf" providerId="ADAL" clId="{8417FA29-C208-405C-8875-33A92E9F7B26}" dt="2023-02-16T08:06:42.930" v="158"/>
        <pc:sldMkLst>
          <pc:docMk/>
          <pc:sldMk cId="3218753510" sldId="599"/>
        </pc:sldMkLst>
        <pc:spChg chg="add mod">
          <ac:chgData name="БСУ" userId="bdbaa275-9249-41b1-8d15-242f632c67bf" providerId="ADAL" clId="{8417FA29-C208-405C-8875-33A92E9F7B26}" dt="2023-02-16T08:06:38.241" v="157" actId="2085"/>
          <ac:spMkLst>
            <pc:docMk/>
            <pc:sldMk cId="3218753510" sldId="599"/>
            <ac:spMk id="2" creationId="{C14EE880-4E65-937A-1F24-9098A7E923AD}"/>
          </ac:spMkLst>
        </pc:spChg>
        <pc:spChg chg="mod">
          <ac:chgData name="БСУ" userId="bdbaa275-9249-41b1-8d15-242f632c67bf" providerId="ADAL" clId="{8417FA29-C208-405C-8875-33A92E9F7B26}" dt="2023-02-16T08:05:15.644" v="140" actId="1076"/>
          <ac:spMkLst>
            <pc:docMk/>
            <pc:sldMk cId="3218753510" sldId="599"/>
            <ac:spMk id="3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5:15.644" v="140" actId="1076"/>
          <ac:spMkLst>
            <pc:docMk/>
            <pc:sldMk cId="3218753510" sldId="599"/>
            <ac:spMk id="4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6:30.366" v="155" actId="207"/>
          <ac:spMkLst>
            <pc:docMk/>
            <pc:sldMk cId="3218753510" sldId="599"/>
            <ac:spMk id="5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6:38.241" v="157" actId="2085"/>
          <ac:spMkLst>
            <pc:docMk/>
            <pc:sldMk cId="3218753510" sldId="599"/>
            <ac:spMk id="6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6:17.447" v="154" actId="207"/>
          <ac:spMkLst>
            <pc:docMk/>
            <pc:sldMk cId="3218753510" sldId="599"/>
            <ac:spMk id="7" creationId="{00000000-0000-0000-0000-000000000000}"/>
          </ac:spMkLst>
        </pc:spChg>
        <pc:spChg chg="del mod">
          <ac:chgData name="БСУ" userId="bdbaa275-9249-41b1-8d15-242f632c67bf" providerId="ADAL" clId="{8417FA29-C208-405C-8875-33A92E9F7B26}" dt="2023-02-16T08:05:48.007" v="146" actId="478"/>
          <ac:spMkLst>
            <pc:docMk/>
            <pc:sldMk cId="3218753510" sldId="599"/>
            <ac:spMk id="8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6:17.447" v="154" actId="207"/>
          <ac:spMkLst>
            <pc:docMk/>
            <pc:sldMk cId="3218753510" sldId="599"/>
            <ac:spMk id="9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6:38.241" v="157" actId="2085"/>
          <ac:spMkLst>
            <pc:docMk/>
            <pc:sldMk cId="3218753510" sldId="599"/>
            <ac:spMk id="10" creationId="{00000000-0000-0000-0000-000000000000}"/>
          </ac:spMkLst>
        </pc:spChg>
        <pc:spChg chg="del">
          <ac:chgData name="БСУ" userId="bdbaa275-9249-41b1-8d15-242f632c67bf" providerId="ADAL" clId="{8417FA29-C208-405C-8875-33A92E9F7B26}" dt="2023-02-16T08:05:08.853" v="139" actId="478"/>
          <ac:spMkLst>
            <pc:docMk/>
            <pc:sldMk cId="3218753510" sldId="599"/>
            <ac:spMk id="11" creationId="{B90D962A-9BA1-40DC-AFFB-4F75A56FE9C6}"/>
          </ac:spMkLst>
        </pc:spChg>
      </pc:sldChg>
      <pc:sldChg chg="addSp delSp modSp add mod modAnim">
        <pc:chgData name="БСУ" userId="bdbaa275-9249-41b1-8d15-242f632c67bf" providerId="ADAL" clId="{8417FA29-C208-405C-8875-33A92E9F7B26}" dt="2023-02-16T08:09:16.434" v="204"/>
        <pc:sldMkLst>
          <pc:docMk/>
          <pc:sldMk cId="2902218710" sldId="601"/>
        </pc:sldMkLst>
        <pc:spChg chg="add mod">
          <ac:chgData name="БСУ" userId="bdbaa275-9249-41b1-8d15-242f632c67bf" providerId="ADAL" clId="{8417FA29-C208-405C-8875-33A92E9F7B26}" dt="2023-02-16T08:06:53.550" v="164" actId="27636"/>
          <ac:spMkLst>
            <pc:docMk/>
            <pc:sldMk cId="2902218710" sldId="601"/>
            <ac:spMk id="2" creationId="{D192F05E-0D61-3B28-CD08-224298CA7F62}"/>
          </ac:spMkLst>
        </pc:spChg>
        <pc:spChg chg="mod">
          <ac:chgData name="БСУ" userId="bdbaa275-9249-41b1-8d15-242f632c67bf" providerId="ADAL" clId="{8417FA29-C208-405C-8875-33A92E9F7B26}" dt="2023-02-16T08:08:00.816" v="178" actId="207"/>
          <ac:spMkLst>
            <pc:docMk/>
            <pc:sldMk cId="2902218710" sldId="601"/>
            <ac:spMk id="3" creationId="{00000000-0000-0000-0000-000000000000}"/>
          </ac:spMkLst>
        </pc:spChg>
        <pc:spChg chg="del">
          <ac:chgData name="БСУ" userId="bdbaa275-9249-41b1-8d15-242f632c67bf" providerId="ADAL" clId="{8417FA29-C208-405C-8875-33A92E9F7B26}" dt="2023-02-16T08:06:50.643" v="159" actId="478"/>
          <ac:spMkLst>
            <pc:docMk/>
            <pc:sldMk cId="2902218710" sldId="601"/>
            <ac:spMk id="4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7:42.736" v="176" actId="207"/>
          <ac:spMkLst>
            <pc:docMk/>
            <pc:sldMk cId="2902218710" sldId="601"/>
            <ac:spMk id="5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9:04.385" v="200" actId="14100"/>
          <ac:spMkLst>
            <pc:docMk/>
            <pc:sldMk cId="2902218710" sldId="601"/>
            <ac:spMk id="6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9:10.624" v="202" actId="14100"/>
          <ac:spMkLst>
            <pc:docMk/>
            <pc:sldMk cId="2902218710" sldId="601"/>
            <ac:spMk id="11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7:55.654" v="177" actId="207"/>
          <ac:spMkLst>
            <pc:docMk/>
            <pc:sldMk cId="2902218710" sldId="601"/>
            <ac:spMk id="12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8:53.242" v="196" actId="14100"/>
          <ac:spMkLst>
            <pc:docMk/>
            <pc:sldMk cId="2902218710" sldId="601"/>
            <ac:spMk id="13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8:40.207" v="191" actId="14100"/>
          <ac:spMkLst>
            <pc:docMk/>
            <pc:sldMk cId="2902218710" sldId="601"/>
            <ac:spMk id="14" creationId="{00000000-0000-0000-0000-000000000000}"/>
          </ac:spMkLst>
        </pc:spChg>
        <pc:spChg chg="del">
          <ac:chgData name="БСУ" userId="bdbaa275-9249-41b1-8d15-242f632c67bf" providerId="ADAL" clId="{8417FA29-C208-405C-8875-33A92E9F7B26}" dt="2023-02-16T08:09:12.321" v="203" actId="478"/>
          <ac:spMkLst>
            <pc:docMk/>
            <pc:sldMk cId="2902218710" sldId="601"/>
            <ac:spMk id="15" creationId="{6491C66B-F1D0-4D1A-AC11-75422C6B5D4B}"/>
          </ac:spMkLst>
        </pc:spChg>
      </pc:sldChg>
      <pc:sldChg chg="delSp modSp add mod modAnim">
        <pc:chgData name="БСУ" userId="bdbaa275-9249-41b1-8d15-242f632c67bf" providerId="ADAL" clId="{8417FA29-C208-405C-8875-33A92E9F7B26}" dt="2023-02-16T08:03:50.978" v="123"/>
        <pc:sldMkLst>
          <pc:docMk/>
          <pc:sldMk cId="254994307" sldId="603"/>
        </pc:sldMkLst>
        <pc:spChg chg="mod">
          <ac:chgData name="БСУ" userId="bdbaa275-9249-41b1-8d15-242f632c67bf" providerId="ADAL" clId="{8417FA29-C208-405C-8875-33A92E9F7B26}" dt="2023-02-16T08:03:38.833" v="120" actId="1076"/>
          <ac:spMkLst>
            <pc:docMk/>
            <pc:sldMk cId="254994307" sldId="603"/>
            <ac:spMk id="4" creationId="{00000000-0000-0000-0000-000000000000}"/>
          </ac:spMkLst>
        </pc:spChg>
        <pc:spChg chg="mod">
          <ac:chgData name="БСУ" userId="bdbaa275-9249-41b1-8d15-242f632c67bf" providerId="ADAL" clId="{8417FA29-C208-405C-8875-33A92E9F7B26}" dt="2023-02-16T08:03:47.127" v="122" actId="1076"/>
          <ac:spMkLst>
            <pc:docMk/>
            <pc:sldMk cId="254994307" sldId="603"/>
            <ac:spMk id="5" creationId="{00000000-0000-0000-0000-000000000000}"/>
          </ac:spMkLst>
        </pc:spChg>
        <pc:spChg chg="del">
          <ac:chgData name="БСУ" userId="bdbaa275-9249-41b1-8d15-242f632c67bf" providerId="ADAL" clId="{8417FA29-C208-405C-8875-33A92E9F7B26}" dt="2023-02-16T08:02:38.762" v="109" actId="478"/>
          <ac:spMkLst>
            <pc:docMk/>
            <pc:sldMk cId="254994307" sldId="603"/>
            <ac:spMk id="8" creationId="{6A2B3C2B-6D19-41AE-A417-755D87AC150F}"/>
          </ac:spMkLst>
        </pc:spChg>
        <pc:spChg chg="mod">
          <ac:chgData name="БСУ" userId="bdbaa275-9249-41b1-8d15-242f632c67bf" providerId="ADAL" clId="{8417FA29-C208-405C-8875-33A92E9F7B26}" dt="2023-02-16T08:03:47.127" v="122" actId="1076"/>
          <ac:spMkLst>
            <pc:docMk/>
            <pc:sldMk cId="254994307" sldId="603"/>
            <ac:spMk id="10" creationId="{00000000-0000-0000-0000-000000000000}"/>
          </ac:spMkLst>
        </pc:spChg>
        <pc:picChg chg="del">
          <ac:chgData name="БСУ" userId="bdbaa275-9249-41b1-8d15-242f632c67bf" providerId="ADAL" clId="{8417FA29-C208-405C-8875-33A92E9F7B26}" dt="2023-02-16T08:02:37.015" v="108" actId="478"/>
          <ac:picMkLst>
            <pc:docMk/>
            <pc:sldMk cId="254994307" sldId="603"/>
            <ac:picMk id="7" creationId="{00000000-0000-0000-0000-000000000000}"/>
          </ac:picMkLst>
        </pc:picChg>
      </pc:sldChg>
    </pc:docChg>
  </pc:docChgLst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97E7B67-948E-4609-A49B-28C0B76BBC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7343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Comfortaa" pitchFamily="2" charset="0"/>
              </a:rPr>
              <a:t>Промяна</a:t>
            </a:r>
            <a:r>
              <a:rPr lang="ru-RU" dirty="0">
                <a:latin typeface="Comfortaa" pitchFamily="2" charset="0"/>
              </a:rPr>
              <a:t> на </a:t>
            </a:r>
            <a:r>
              <a:rPr lang="ru-RU" dirty="0" err="1">
                <a:latin typeface="Comfortaa" pitchFamily="2" charset="0"/>
              </a:rPr>
              <a:t>бази</a:t>
            </a:r>
            <a:r>
              <a:rPr lang="ru-RU" dirty="0">
                <a:latin typeface="Comfortaa" pitchFamily="2" charset="0"/>
              </a:rPr>
              <a:t> и </a:t>
            </a:r>
            <a:r>
              <a:rPr lang="ru-RU" dirty="0" err="1">
                <a:latin typeface="Comfortaa" pitchFamily="2" charset="0"/>
              </a:rPr>
              <a:t>таблици</a:t>
            </a:r>
            <a:br>
              <a:rPr lang="ru-RU" dirty="0">
                <a:latin typeface="Comfortaa" pitchFamily="2" charset="0"/>
              </a:rPr>
            </a:b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Бази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0067" y="1440540"/>
            <a:ext cx="11838072" cy="4318836"/>
          </a:xfrm>
        </p:spPr>
        <p:txBody>
          <a:bodyPr>
            <a:normAutofit/>
          </a:bodyPr>
          <a:lstStyle/>
          <a:p>
            <a:r>
              <a:rPr lang="ru-RU" dirty="0">
                <a:latin typeface="Comfortaa" pitchFamily="2" charset="0"/>
              </a:rPr>
              <a:t>За да премахнете ограничаващо правило от колона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ru-RU" dirty="0">
                <a:latin typeface="Comfortaa" pitchFamily="2" charset="0"/>
              </a:rPr>
              <a:t>Това включва първични ключове, стойност ограничения и уникални полета</a:t>
            </a:r>
          </a:p>
          <a:p>
            <a:pPr marL="377887" lvl="1" indent="0">
              <a:buNone/>
            </a:pPr>
            <a:endParaRPr lang="en-US" dirty="0">
              <a:latin typeface="Comfortaa" pitchFamily="2" charset="0"/>
            </a:endParaRPr>
          </a:p>
          <a:p>
            <a:pPr marL="377887" lvl="1" indent="0">
              <a:buNone/>
            </a:pPr>
            <a:endParaRPr lang="en-US" dirty="0">
              <a:latin typeface="Comfortaa" pitchFamily="2" charset="0"/>
            </a:endParaRPr>
          </a:p>
          <a:p>
            <a:pPr marL="377887" lvl="1" indent="0">
              <a:buNone/>
            </a:pPr>
            <a:endParaRPr lang="ru-RU" dirty="0">
              <a:latin typeface="Comfortaa" pitchFamily="2" charset="0"/>
            </a:endParaRPr>
          </a:p>
          <a:p>
            <a:pPr lvl="1"/>
            <a:endParaRPr lang="ru-RU" dirty="0">
              <a:latin typeface="Comfortaa" pitchFamily="2" charset="0"/>
            </a:endParaRPr>
          </a:p>
          <a:p>
            <a:pPr lvl="1">
              <a:spcBef>
                <a:spcPts val="0"/>
              </a:spcBef>
            </a:pPr>
            <a:r>
              <a:rPr lang="ru-RU" dirty="0">
                <a:latin typeface="Comfortaa" pitchFamily="2" charset="0"/>
              </a:rPr>
              <a:t>За да премахнете стойност по подразбиране (ако не е указан, обръща към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i="1" dirty="0">
                <a:latin typeface="Comfortaa" pitchFamily="2" charset="0"/>
              </a:rPr>
              <a:t>NULL</a:t>
            </a:r>
            <a:r>
              <a:rPr lang="en-US" dirty="0">
                <a:latin typeface="Comfortaa" pitchFamily="2" charset="0"/>
              </a:rPr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7636" y="2826305"/>
            <a:ext cx="6099176" cy="9971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employess</a:t>
            </a:r>
            <a:b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CONSTRAINT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pk_id;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655723" y="2484411"/>
            <a:ext cx="4084320" cy="700710"/>
          </a:xfrm>
          <a:prstGeom prst="wedgeRoundRectCallout">
            <a:avLst>
              <a:gd name="adj1" fmla="val -78995"/>
              <a:gd name="adj2" fmla="val 3714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Име на таблица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625976" y="3390681"/>
            <a:ext cx="4114067" cy="700710"/>
          </a:xfrm>
          <a:prstGeom prst="wedgeRoundRectCallout">
            <a:avLst>
              <a:gd name="adj1" fmla="val -73999"/>
              <a:gd name="adj2" fmla="val -3311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Име на ограничение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77219" y="4919348"/>
            <a:ext cx="6099176" cy="144962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employess</a:t>
            </a:r>
            <a:b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clients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DEFAULT;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625977" y="5542966"/>
            <a:ext cx="4114067" cy="700710"/>
          </a:xfrm>
          <a:prstGeom prst="wedgeRoundRectCallout">
            <a:avLst>
              <a:gd name="adj1" fmla="val -73779"/>
              <a:gd name="adj2" fmla="val -3790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Име на колони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6625977" y="4704690"/>
            <a:ext cx="4114067" cy="700710"/>
          </a:xfrm>
          <a:prstGeom prst="wedgeRoundRectCallout">
            <a:avLst>
              <a:gd name="adj1" fmla="val -74534"/>
              <a:gd name="adj2" fmla="val 1745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Име на таблица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192F05E-0D61-3B28-CD08-224298CA7F62}"/>
              </a:ext>
            </a:extLst>
          </p:cNvPr>
          <p:cNvSpPr txBox="1">
            <a:spLocks/>
          </p:cNvSpPr>
          <p:nvPr/>
        </p:nvSpPr>
        <p:spPr>
          <a:xfrm>
            <a:off x="300067" y="277314"/>
            <a:ext cx="9577388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>
                <a:latin typeface="Comfortaa" pitchFamily="2" charset="0"/>
              </a:rPr>
              <a:t>Премахване и отрязване</a:t>
            </a:r>
            <a:r>
              <a:rPr lang="en-US" dirty="0">
                <a:latin typeface="Comfortaa" pitchFamily="2" charset="0"/>
              </a:rPr>
              <a:t> [2/2]</a:t>
            </a:r>
          </a:p>
        </p:txBody>
      </p:sp>
    </p:spTree>
    <p:extLst>
      <p:ext uri="{BB962C8B-B14F-4D97-AF65-F5344CB8AC3E}">
        <p14:creationId xmlns:p14="http://schemas.microsoft.com/office/powerpoint/2010/main" val="290221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264999" y="894695"/>
            <a:ext cx="9577388" cy="111125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Обобщение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64999" y="2149772"/>
            <a:ext cx="10031997" cy="24413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sz="3200" dirty="0">
                <a:latin typeface="Comfortaa" pitchFamily="2" charset="0"/>
              </a:rPr>
              <a:t>Можем да настройваме таблица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Променяме таблици с помощта на SQL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Изтриваме данни и структури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sz="3200" dirty="0">
                <a:latin typeface="Comfortaa" pitchFamily="2" charset="0"/>
              </a:rPr>
              <a:t>Премахваме и отрязваме таблици и БД</a:t>
            </a:r>
            <a:endParaRPr lang="ru-RU" sz="3200" dirty="0">
              <a:latin typeface="Comfortaa" pitchFamily="2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38991" y="4852056"/>
            <a:ext cx="9184674" cy="9971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MODIFY COLUMN email VARCHAR(100);</a:t>
            </a:r>
          </a:p>
        </p:txBody>
      </p:sp>
    </p:spTree>
    <p:extLst>
      <p:ext uri="{BB962C8B-B14F-4D97-AF65-F5344CB8AC3E}">
        <p14:creationId xmlns:p14="http://schemas.microsoft.com/office/powerpoint/2010/main" val="25499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Настройки на таблица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b="1" dirty="0" err="1">
                <a:solidFill>
                  <a:srgbClr val="00B0F0"/>
                </a:solidFill>
                <a:latin typeface="Comfortaa" pitchFamily="2" charset="0"/>
              </a:rPr>
              <a:t>Промяна</a:t>
            </a:r>
            <a:r>
              <a:rPr lang="ru-RU" sz="3200" dirty="0">
                <a:latin typeface="Comfortaa" pitchFamily="2" charset="0"/>
              </a:rPr>
              <a:t> на структура на </a:t>
            </a:r>
            <a:r>
              <a:rPr lang="ru-RU" sz="3200" dirty="0" err="1">
                <a:latin typeface="Comfortaa" pitchFamily="2" charset="0"/>
              </a:rPr>
              <a:t>таблици</a:t>
            </a:r>
            <a:r>
              <a:rPr lang="ru-RU" sz="3200" dirty="0">
                <a:latin typeface="Comfortaa" pitchFamily="2" charset="0"/>
              </a:rPr>
              <a:t> с </a:t>
            </a:r>
            <a:r>
              <a:rPr lang="ru-RU" sz="3200" dirty="0" err="1">
                <a:latin typeface="Comfortaa" pitchFamily="2" charset="0"/>
              </a:rPr>
              <a:t>помощта</a:t>
            </a:r>
            <a:r>
              <a:rPr lang="ru-RU" sz="3200" dirty="0">
                <a:latin typeface="Comfortaa" pitchFamily="2" charset="0"/>
              </a:rPr>
              <a:t> на SQL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b="1" dirty="0" err="1">
                <a:solidFill>
                  <a:srgbClr val="00B0F0"/>
                </a:solidFill>
                <a:latin typeface="Comfortaa" pitchFamily="2" charset="0"/>
              </a:rPr>
              <a:t>Изтриване</a:t>
            </a:r>
            <a:r>
              <a:rPr lang="ru-RU" sz="3200" dirty="0">
                <a:latin typeface="Comfortaa" pitchFamily="2" charset="0"/>
              </a:rPr>
              <a:t> на </a:t>
            </a:r>
            <a:r>
              <a:rPr lang="ru-RU" sz="3200" dirty="0" err="1">
                <a:latin typeface="Comfortaa" pitchFamily="2" charset="0"/>
              </a:rPr>
              <a:t>данни</a:t>
            </a:r>
            <a:r>
              <a:rPr lang="ru-RU" sz="3200" dirty="0">
                <a:latin typeface="Comfortaa" pitchFamily="2" charset="0"/>
              </a:rPr>
              <a:t> и </a:t>
            </a:r>
            <a:r>
              <a:rPr lang="ru-RU" sz="3200" dirty="0" err="1">
                <a:latin typeface="Comfortaa" pitchFamily="2" charset="0"/>
              </a:rPr>
              <a:t>структури</a:t>
            </a:r>
            <a:endParaRPr lang="ru-RU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b="1" dirty="0" err="1">
                <a:solidFill>
                  <a:srgbClr val="00B0F0"/>
                </a:solidFill>
                <a:latin typeface="Comfortaa" pitchFamily="2" charset="0"/>
              </a:rPr>
              <a:t>Премахване</a:t>
            </a:r>
            <a:r>
              <a:rPr lang="ru-RU" sz="3200" dirty="0">
                <a:latin typeface="Comfortaa" pitchFamily="2" charset="0"/>
              </a:rPr>
              <a:t> и </a:t>
            </a:r>
            <a:r>
              <a:rPr lang="ru-RU" sz="3200" b="1" dirty="0" err="1">
                <a:solidFill>
                  <a:srgbClr val="00B0F0"/>
                </a:solidFill>
                <a:latin typeface="Comfortaa" pitchFamily="2" charset="0"/>
              </a:rPr>
              <a:t>отрязване</a:t>
            </a:r>
            <a:r>
              <a:rPr lang="ru-RU" sz="3200" dirty="0">
                <a:latin typeface="Comfortaa" pitchFamily="2" charset="0"/>
              </a:rPr>
              <a:t> на </a:t>
            </a:r>
            <a:r>
              <a:rPr lang="ru-RU" sz="3200" dirty="0" err="1">
                <a:latin typeface="Comfortaa" pitchFamily="2" charset="0"/>
              </a:rPr>
              <a:t>таблици</a:t>
            </a:r>
            <a:r>
              <a:rPr lang="ru-RU" sz="3200" dirty="0">
                <a:latin typeface="Comfortaa" pitchFamily="2" charset="0"/>
              </a:rPr>
              <a:t> и БД</a:t>
            </a: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41492" y="0"/>
            <a:ext cx="11168982" cy="1111247"/>
          </a:xfrm>
        </p:spPr>
        <p:txBody>
          <a:bodyPr>
            <a:noAutofit/>
          </a:bodyPr>
          <a:lstStyle/>
          <a:p>
            <a:r>
              <a:rPr lang="bg-BG" sz="3600" dirty="0">
                <a:latin typeface="Comfortaa" pitchFamily="2" charset="0"/>
              </a:rPr>
              <a:t>Персонализирани свойства на колони</a:t>
            </a:r>
            <a:endParaRPr lang="en-US" sz="3600" dirty="0">
              <a:latin typeface="Comforta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7351" y="984919"/>
            <a:ext cx="10976476" cy="5211344"/>
          </a:xfrm>
        </p:spPr>
        <p:txBody>
          <a:bodyPr>
            <a:noAutofit/>
          </a:bodyPr>
          <a:lstStyle/>
          <a:p>
            <a:r>
              <a:rPr lang="bg-BG" sz="2400" dirty="0">
                <a:latin typeface="Comfortaa" pitchFamily="2" charset="0"/>
              </a:rPr>
              <a:t>Първичен ключ</a:t>
            </a:r>
            <a:endParaRPr lang="en-US" sz="2400" dirty="0">
              <a:latin typeface="Comfortaa" pitchFamily="2" charset="0"/>
            </a:endParaRPr>
          </a:p>
          <a:p>
            <a:endParaRPr lang="en-US" sz="2400" dirty="0">
              <a:latin typeface="Comfortaa" pitchFamily="2" charset="0"/>
            </a:endParaRPr>
          </a:p>
          <a:p>
            <a:endParaRPr lang="en-US" sz="2400" dirty="0">
              <a:latin typeface="Comfortaa" pitchFamily="2" charset="0"/>
            </a:endParaRPr>
          </a:p>
          <a:p>
            <a:r>
              <a:rPr lang="bg-BG" sz="2400" dirty="0" err="1">
                <a:latin typeface="Comfortaa" pitchFamily="2" charset="0"/>
              </a:rPr>
              <a:t>Автоувеличаване</a:t>
            </a:r>
            <a:endParaRPr lang="en-US" sz="2400" dirty="0">
              <a:latin typeface="Comfortaa" pitchFamily="2" charset="0"/>
            </a:endParaRPr>
          </a:p>
          <a:p>
            <a:endParaRPr lang="en-US" sz="2400" dirty="0">
              <a:latin typeface="Comfortaa" pitchFamily="2" charset="0"/>
            </a:endParaRPr>
          </a:p>
          <a:p>
            <a:endParaRPr lang="en-US" sz="2400" dirty="0">
              <a:latin typeface="Comfortaa" pitchFamily="2" charset="0"/>
            </a:endParaRPr>
          </a:p>
          <a:p>
            <a:r>
              <a:rPr lang="bg-BG" sz="2400" dirty="0">
                <a:latin typeface="Comfortaa" pitchFamily="2" charset="0"/>
              </a:rPr>
              <a:t>Уникални ограничения </a:t>
            </a:r>
            <a:r>
              <a:rPr lang="en-US" sz="2400" dirty="0">
                <a:latin typeface="Comfortaa" pitchFamily="2" charset="0"/>
              </a:rPr>
              <a:t>– </a:t>
            </a:r>
            <a:r>
              <a:rPr lang="bg-BG" sz="2400" dirty="0" err="1">
                <a:latin typeface="Comfortaa" pitchFamily="2" charset="0"/>
              </a:rPr>
              <a:t>неповтарящи</a:t>
            </a:r>
            <a:r>
              <a:rPr lang="bg-BG" sz="2400" dirty="0">
                <a:latin typeface="Comfortaa" pitchFamily="2" charset="0"/>
              </a:rPr>
              <a:t> се стойности в цялата таблица</a:t>
            </a:r>
            <a:endParaRPr lang="en-US" sz="2400" dirty="0">
              <a:latin typeface="Comfortaa" pitchFamily="2" charset="0"/>
            </a:endParaRPr>
          </a:p>
          <a:p>
            <a:pPr>
              <a:spcBef>
                <a:spcPts val="6600"/>
              </a:spcBef>
            </a:pPr>
            <a:r>
              <a:rPr lang="bg-BG" sz="2400" dirty="0">
                <a:latin typeface="Comfortaa" pitchFamily="2" charset="0"/>
              </a:rPr>
              <a:t>Стойности по подразбиране </a:t>
            </a:r>
            <a:r>
              <a:rPr lang="en-US" sz="2400" dirty="0">
                <a:latin typeface="Comfortaa" pitchFamily="2" charset="0"/>
              </a:rPr>
              <a:t>– </a:t>
            </a:r>
            <a:r>
              <a:rPr lang="bg-BG" sz="2400" dirty="0">
                <a:latin typeface="Comfortaa" pitchFamily="2" charset="0"/>
              </a:rPr>
              <a:t>ако не е специфицирано </a:t>
            </a:r>
            <a:r>
              <a:rPr lang="en-US" sz="2400" dirty="0">
                <a:latin typeface="Comfortaa" pitchFamily="2" charset="0"/>
              </a:rPr>
              <a:t>(</a:t>
            </a:r>
            <a:r>
              <a:rPr lang="bg-BG" sz="2400" dirty="0">
                <a:latin typeface="Comfortaa" pitchFamily="2" charset="0"/>
              </a:rPr>
              <a:t>в противен случай установено на </a:t>
            </a:r>
            <a:r>
              <a:rPr lang="en-US" sz="2400" i="1" dirty="0">
                <a:latin typeface="Comfortaa" pitchFamily="2" charset="0"/>
              </a:rPr>
              <a:t>NULL</a:t>
            </a:r>
            <a:r>
              <a:rPr lang="en-US" sz="2400" dirty="0">
                <a:latin typeface="Comfortaa" pitchFamily="2" charset="0"/>
              </a:rPr>
              <a:t>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853" y="1613335"/>
            <a:ext cx="7028700" cy="54476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 NOT NULL </a:t>
            </a: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5853" y="2990597"/>
            <a:ext cx="7028700" cy="54476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INT </a:t>
            </a: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AUTO_INCREMENT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PRIMARY KEY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05853" y="4572276"/>
            <a:ext cx="7028700" cy="54476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VARCHAR(50) </a:t>
            </a: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05853" y="6044038"/>
            <a:ext cx="7028700" cy="54476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 DECIMAL(10,2) </a:t>
            </a: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DEFAULT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52939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10031" y="784985"/>
            <a:ext cx="10916318" cy="664159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Comfortaa" pitchFamily="2" charset="0"/>
              </a:rPr>
              <a:t>Промяна на таблици с помощта на SQL</a:t>
            </a:r>
            <a:r>
              <a:rPr lang="en-US" sz="3200" dirty="0">
                <a:latin typeface="Comfortaa" pitchFamily="2" charset="0"/>
              </a:rPr>
              <a:t> [1/4]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5792" y="1798380"/>
            <a:ext cx="11126871" cy="3812087"/>
          </a:xfrm>
        </p:spPr>
        <p:txBody>
          <a:bodyPr/>
          <a:lstStyle/>
          <a:p>
            <a:r>
              <a:rPr lang="ru-RU" dirty="0">
                <a:latin typeface="Comfortaa" pitchFamily="2" charset="0"/>
              </a:rPr>
              <a:t>Таблица могат да бъдат променени с помощта на ключови думи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ALTER TABLE</a:t>
            </a:r>
            <a:endParaRPr lang="en-US" dirty="0">
              <a:solidFill>
                <a:srgbClr val="00B0F0"/>
              </a:solidFill>
              <a:latin typeface="Comfortaa" pitchFamily="2" charset="0"/>
            </a:endParaRPr>
          </a:p>
          <a:p>
            <a:pPr>
              <a:spcBef>
                <a:spcPts val="10200"/>
              </a:spcBef>
            </a:pPr>
            <a:r>
              <a:rPr lang="bg-BG" dirty="0">
                <a:latin typeface="Comfortaa" pitchFamily="2" charset="0"/>
              </a:rPr>
              <a:t>Добавяне на нова колона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8004" y="4538282"/>
            <a:ext cx="10432023" cy="52399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employees </a:t>
            </a:r>
            <a:r>
              <a:rPr lang="en-US" sz="2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salary DECIMAL;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85156" y="2849812"/>
            <a:ext cx="6099176" cy="5447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employees;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313696" y="2819095"/>
            <a:ext cx="3936332" cy="700710"/>
          </a:xfrm>
          <a:prstGeom prst="wedgeRoundRectCallout">
            <a:avLst>
              <a:gd name="adj1" fmla="val -87062"/>
              <a:gd name="adj2" fmla="val -505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latin typeface="Comfortaa" pitchFamily="2" charset="0"/>
              </a:rPr>
              <a:t>Име на таблица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818004" y="5380039"/>
            <a:ext cx="4308476" cy="700710"/>
          </a:xfrm>
          <a:prstGeom prst="wedgeRoundRectCallout">
            <a:avLst>
              <a:gd name="adj1" fmla="val 35048"/>
              <a:gd name="adj2" fmla="val -9662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latin typeface="Comfortaa" pitchFamily="2" charset="0"/>
              </a:rPr>
              <a:t>Име на колона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575885" y="5393285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latin typeface="Comfortaa" pitchFamily="2" charset="0"/>
              </a:rPr>
              <a:t>Тип данни</a:t>
            </a:r>
          </a:p>
        </p:txBody>
      </p:sp>
    </p:spTree>
    <p:extLst>
      <p:ext uri="{BB962C8B-B14F-4D97-AF65-F5344CB8AC3E}">
        <p14:creationId xmlns:p14="http://schemas.microsoft.com/office/powerpoint/2010/main" val="29776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40888" y="1641390"/>
            <a:ext cx="11439061" cy="4157471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Изтриване на съществуваща колона      </a:t>
            </a:r>
            <a:endParaRPr lang="en-US" dirty="0">
              <a:latin typeface="Comfortaa" pitchFamily="2" charset="0"/>
            </a:endParaRPr>
          </a:p>
          <a:p>
            <a:pPr>
              <a:spcBef>
                <a:spcPts val="14400"/>
              </a:spcBef>
            </a:pPr>
            <a:r>
              <a:rPr lang="ru-RU" dirty="0">
                <a:latin typeface="Comfortaa" pitchFamily="2" charset="0"/>
              </a:rPr>
              <a:t>Промяна на типа данни на съществуваща колона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0760" y="4463382"/>
            <a:ext cx="10178417" cy="9971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  <a:b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MODIFY COLUMN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VARCHAR(100);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0761" y="2431804"/>
            <a:ext cx="7013576" cy="9971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COLUMN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full_name;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418417" y="2555390"/>
            <a:ext cx="3048000" cy="700710"/>
          </a:xfrm>
          <a:prstGeom prst="wedgeRoundRectCallout">
            <a:avLst>
              <a:gd name="adj1" fmla="val -104622"/>
              <a:gd name="adj2" fmla="val 3985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Име на колона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48141" y="5748985"/>
            <a:ext cx="3048000" cy="700710"/>
          </a:xfrm>
          <a:prstGeom prst="wedgeRoundRectCallout">
            <a:avLst>
              <a:gd name="adj1" fmla="val 43007"/>
              <a:gd name="adj2" fmla="val -10434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Име на колона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5485937" y="5748985"/>
            <a:ext cx="3048000" cy="700710"/>
          </a:xfrm>
          <a:prstGeom prst="wedgeRoundRectCallout">
            <a:avLst>
              <a:gd name="adj1" fmla="val -44384"/>
              <a:gd name="adj2" fmla="val -10245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Нов тип данни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218945A-A717-CFA4-30E5-8AF16083581B}"/>
              </a:ext>
            </a:extLst>
          </p:cNvPr>
          <p:cNvSpPr txBox="1">
            <a:spLocks/>
          </p:cNvSpPr>
          <p:nvPr/>
        </p:nvSpPr>
        <p:spPr>
          <a:xfrm>
            <a:off x="710031" y="784985"/>
            <a:ext cx="10916318" cy="66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err="1">
                <a:latin typeface="Comfortaa" pitchFamily="2" charset="0"/>
              </a:rPr>
              <a:t>Промяна</a:t>
            </a:r>
            <a:r>
              <a:rPr lang="ru-RU" sz="3200" dirty="0">
                <a:latin typeface="Comfortaa" pitchFamily="2" charset="0"/>
              </a:rPr>
              <a:t> на </a:t>
            </a:r>
            <a:r>
              <a:rPr lang="ru-RU" sz="3200" dirty="0" err="1">
                <a:latin typeface="Comfortaa" pitchFamily="2" charset="0"/>
              </a:rPr>
              <a:t>таблици</a:t>
            </a:r>
            <a:r>
              <a:rPr lang="ru-RU" sz="3200" dirty="0">
                <a:latin typeface="Comfortaa" pitchFamily="2" charset="0"/>
              </a:rPr>
              <a:t> с </a:t>
            </a:r>
            <a:r>
              <a:rPr lang="ru-RU" sz="3200" dirty="0" err="1">
                <a:latin typeface="Comfortaa" pitchFamily="2" charset="0"/>
              </a:rPr>
              <a:t>помощта</a:t>
            </a:r>
            <a:r>
              <a:rPr lang="ru-RU" sz="3200" dirty="0">
                <a:latin typeface="Comfortaa" pitchFamily="2" charset="0"/>
              </a:rPr>
              <a:t> на SQL</a:t>
            </a:r>
            <a:r>
              <a:rPr lang="en-US" sz="3200" dirty="0">
                <a:latin typeface="Comfortaa" pitchFamily="2" charset="0"/>
              </a:rPr>
              <a:t> [2/4]</a:t>
            </a:r>
          </a:p>
        </p:txBody>
      </p:sp>
    </p:spTree>
    <p:extLst>
      <p:ext uri="{BB962C8B-B14F-4D97-AF65-F5344CB8AC3E}">
        <p14:creationId xmlns:p14="http://schemas.microsoft.com/office/powerpoint/2010/main" val="5702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65651" y="1661490"/>
            <a:ext cx="11431171" cy="4664495"/>
          </a:xfrm>
        </p:spPr>
        <p:txBody>
          <a:bodyPr/>
          <a:lstStyle/>
          <a:p>
            <a:pPr>
              <a:spcBef>
                <a:spcPts val="11400"/>
              </a:spcBef>
            </a:pPr>
            <a:r>
              <a:rPr lang="ru-RU" dirty="0">
                <a:latin typeface="Comfortaa" pitchFamily="2" charset="0"/>
              </a:rPr>
              <a:t>Добавяне на първичен ключ към съществуваща колона</a:t>
            </a:r>
            <a:endParaRPr lang="en-US" dirty="0">
              <a:latin typeface="Comfortaa" pitchFamily="2" charset="0"/>
            </a:endParaRPr>
          </a:p>
          <a:p>
            <a:pPr>
              <a:spcBef>
                <a:spcPts val="14400"/>
              </a:spcBef>
            </a:pPr>
            <a:r>
              <a:rPr lang="bg-BG" dirty="0">
                <a:latin typeface="Comfortaa" pitchFamily="2" charset="0"/>
              </a:rPr>
              <a:t>Добавяне на уникално ограничение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7295" y="2275401"/>
            <a:ext cx="8226424" cy="144962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pk_id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(id);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168190" y="2154510"/>
            <a:ext cx="3810000" cy="700710"/>
          </a:xfrm>
          <a:prstGeom prst="wedgeRoundRectCallout">
            <a:avLst>
              <a:gd name="adj1" fmla="val -77571"/>
              <a:gd name="adj2" fmla="val 6871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Име на ограничение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536970" y="3082541"/>
            <a:ext cx="5748250" cy="741601"/>
          </a:xfrm>
          <a:prstGeom prst="wedgeRoundRectCallout">
            <a:avLst>
              <a:gd name="adj1" fmla="val -65377"/>
              <a:gd name="adj2" fmla="val 268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</a:rPr>
              <a:t>Име на колона (повече от една за композитни ключ)</a:t>
            </a:r>
            <a:endParaRPr lang="bg-BG" sz="2000" dirty="0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67295" y="4520379"/>
            <a:ext cx="8226424" cy="144962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fr-FR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 CONSTRAINT</a:t>
            </a: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uq_email</a:t>
            </a:r>
          </a:p>
          <a:p>
            <a:pPr>
              <a:lnSpc>
                <a:spcPct val="105000"/>
              </a:lnSpc>
            </a:pPr>
            <a:r>
              <a:rPr lang="fr-FR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UNIQUE</a:t>
            </a:r>
            <a:r>
              <a:rPr lang="fr-FR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(email)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825057" y="4713066"/>
            <a:ext cx="4244339" cy="700710"/>
          </a:xfrm>
          <a:prstGeom prst="wedgeRoundRectCallout">
            <a:avLst>
              <a:gd name="adj1" fmla="val -80178"/>
              <a:gd name="adj2" fmla="val 3895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Име на ограничение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428212" y="5619652"/>
            <a:ext cx="5020886" cy="700710"/>
          </a:xfrm>
          <a:prstGeom prst="wedgeRoundRectCallout">
            <a:avLst>
              <a:gd name="adj1" fmla="val -80780"/>
              <a:gd name="adj2" fmla="val -3359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Comfortaa" pitchFamily="2" charset="0"/>
              </a:rPr>
              <a:t>Имена на колона(и)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CFF54DE-4D5B-4B05-6641-A3690E0A3B89}"/>
              </a:ext>
            </a:extLst>
          </p:cNvPr>
          <p:cNvSpPr txBox="1">
            <a:spLocks/>
          </p:cNvSpPr>
          <p:nvPr/>
        </p:nvSpPr>
        <p:spPr>
          <a:xfrm>
            <a:off x="710031" y="784985"/>
            <a:ext cx="10916318" cy="66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err="1">
                <a:latin typeface="Comfortaa" pitchFamily="2" charset="0"/>
              </a:rPr>
              <a:t>Промяна</a:t>
            </a:r>
            <a:r>
              <a:rPr lang="ru-RU" sz="3200" dirty="0">
                <a:latin typeface="Comfortaa" pitchFamily="2" charset="0"/>
              </a:rPr>
              <a:t> на </a:t>
            </a:r>
            <a:r>
              <a:rPr lang="ru-RU" sz="3200" dirty="0" err="1">
                <a:latin typeface="Comfortaa" pitchFamily="2" charset="0"/>
              </a:rPr>
              <a:t>таблици</a:t>
            </a:r>
            <a:r>
              <a:rPr lang="ru-RU" sz="3200" dirty="0">
                <a:latin typeface="Comfortaa" pitchFamily="2" charset="0"/>
              </a:rPr>
              <a:t> с </a:t>
            </a:r>
            <a:r>
              <a:rPr lang="ru-RU" sz="3200" dirty="0" err="1">
                <a:latin typeface="Comfortaa" pitchFamily="2" charset="0"/>
              </a:rPr>
              <a:t>помощта</a:t>
            </a:r>
            <a:r>
              <a:rPr lang="ru-RU" sz="3200" dirty="0">
                <a:latin typeface="Comfortaa" pitchFamily="2" charset="0"/>
              </a:rPr>
              <a:t> на SQL</a:t>
            </a:r>
            <a:r>
              <a:rPr lang="en-US" sz="3200" dirty="0">
                <a:latin typeface="Comfortaa" pitchFamily="2" charset="0"/>
              </a:rPr>
              <a:t> [3/4]</a:t>
            </a:r>
          </a:p>
        </p:txBody>
      </p:sp>
    </p:spTree>
    <p:extLst>
      <p:ext uri="{BB962C8B-B14F-4D97-AF65-F5344CB8AC3E}">
        <p14:creationId xmlns:p14="http://schemas.microsoft.com/office/powerpoint/2010/main" val="88933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0031" y="2013108"/>
            <a:ext cx="10653627" cy="664160"/>
          </a:xfrm>
        </p:spPr>
        <p:txBody>
          <a:bodyPr>
            <a:normAutofit/>
          </a:bodyPr>
          <a:lstStyle/>
          <a:p>
            <a:pPr>
              <a:spcBef>
                <a:spcPts val="11400"/>
              </a:spcBef>
            </a:pPr>
            <a:r>
              <a:rPr lang="bg-BG" sz="3200" dirty="0">
                <a:latin typeface="Comfortaa" pitchFamily="2" charset="0"/>
              </a:rPr>
              <a:t>Задаване на стойност по подразбиране</a:t>
            </a:r>
            <a:endParaRPr lang="en-US" sz="3200" dirty="0">
              <a:latin typeface="Comfortaa" pitchFamily="2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1203" y="3039640"/>
            <a:ext cx="10051472" cy="99719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TABLE people</a:t>
            </a:r>
            <a:b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 COLUMN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balance </a:t>
            </a: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DEFAULT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0;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71203" y="4844892"/>
            <a:ext cx="3617421" cy="997195"/>
          </a:xfrm>
          <a:prstGeom prst="wedgeRoundRectCallout">
            <a:avLst>
              <a:gd name="adj1" fmla="val 29367"/>
              <a:gd name="adj2" fmla="val -11686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latin typeface="Comfortaa" pitchFamily="2" charset="0"/>
              </a:rPr>
              <a:t>Име на колона</a:t>
            </a: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5863749" y="4844892"/>
            <a:ext cx="5095702" cy="997196"/>
          </a:xfrm>
          <a:prstGeom prst="wedgeRoundRectCallout">
            <a:avLst>
              <a:gd name="adj1" fmla="val -17085"/>
              <a:gd name="adj2" fmla="val -11009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latin typeface="Comfortaa" pitchFamily="2" charset="0"/>
              </a:rPr>
              <a:t>Стойност по подразбиране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251CB2B-4EE7-4C5D-C2E6-29C89DA2177D}"/>
              </a:ext>
            </a:extLst>
          </p:cNvPr>
          <p:cNvSpPr txBox="1">
            <a:spLocks/>
          </p:cNvSpPr>
          <p:nvPr/>
        </p:nvSpPr>
        <p:spPr>
          <a:xfrm>
            <a:off x="710031" y="784985"/>
            <a:ext cx="10916318" cy="66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err="1">
                <a:latin typeface="Comfortaa" pitchFamily="2" charset="0"/>
              </a:rPr>
              <a:t>Промяна</a:t>
            </a:r>
            <a:r>
              <a:rPr lang="ru-RU" sz="3200" dirty="0">
                <a:latin typeface="Comfortaa" pitchFamily="2" charset="0"/>
              </a:rPr>
              <a:t> на </a:t>
            </a:r>
            <a:r>
              <a:rPr lang="ru-RU" sz="3200" dirty="0" err="1">
                <a:latin typeface="Comfortaa" pitchFamily="2" charset="0"/>
              </a:rPr>
              <a:t>таблици</a:t>
            </a:r>
            <a:r>
              <a:rPr lang="ru-RU" sz="3200" dirty="0">
                <a:latin typeface="Comfortaa" pitchFamily="2" charset="0"/>
              </a:rPr>
              <a:t> с </a:t>
            </a:r>
            <a:r>
              <a:rPr lang="ru-RU" sz="3200" dirty="0" err="1">
                <a:latin typeface="Comfortaa" pitchFamily="2" charset="0"/>
              </a:rPr>
              <a:t>помощта</a:t>
            </a:r>
            <a:r>
              <a:rPr lang="ru-RU" sz="3200" dirty="0">
                <a:latin typeface="Comfortaa" pitchFamily="2" charset="0"/>
              </a:rPr>
              <a:t> на SQL</a:t>
            </a:r>
            <a:r>
              <a:rPr lang="en-US" sz="3200" dirty="0">
                <a:latin typeface="Comfortaa" pitchFamily="2" charset="0"/>
              </a:rPr>
              <a:t> [4/4]</a:t>
            </a:r>
          </a:p>
        </p:txBody>
      </p:sp>
    </p:spTree>
    <p:extLst>
      <p:ext uri="{BB962C8B-B14F-4D97-AF65-F5344CB8AC3E}">
        <p14:creationId xmlns:p14="http://schemas.microsoft.com/office/powerpoint/2010/main" val="224121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8008" y="621579"/>
            <a:ext cx="9256591" cy="907984"/>
          </a:xfrm>
        </p:spPr>
        <p:txBody>
          <a:bodyPr>
            <a:normAutofit fontScale="90000"/>
          </a:bodyPr>
          <a:lstStyle/>
          <a:p>
            <a:r>
              <a:rPr lang="bg-BG" dirty="0">
                <a:latin typeface="Comfortaa" pitchFamily="2" charset="0"/>
              </a:rPr>
              <a:t>Изтриване от База от Данни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8008" y="1732831"/>
            <a:ext cx="11409250" cy="455159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Изтриването на структури се нарича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dropping</a:t>
            </a:r>
            <a:r>
              <a:rPr lang="bg-BG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(премахване, падане, сваляне)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  <a:p>
            <a:pPr lvl="1"/>
            <a:r>
              <a:rPr lang="ru-RU" dirty="0">
                <a:latin typeface="Comfortaa" pitchFamily="2" charset="0"/>
              </a:rPr>
              <a:t>Можете да премахвате </a:t>
            </a:r>
            <a:r>
              <a:rPr lang="ru-RU" b="1" dirty="0">
                <a:solidFill>
                  <a:srgbClr val="00B0F0"/>
                </a:solidFill>
                <a:latin typeface="Comfortaa" pitchFamily="2" charset="0"/>
              </a:rPr>
              <a:t>ключове, ограничения, таблици</a:t>
            </a:r>
            <a:r>
              <a:rPr lang="ru-RU" dirty="0">
                <a:latin typeface="Comfortaa" pitchFamily="2" charset="0"/>
              </a:rPr>
              <a:t>, дори и цялата База от Данни</a:t>
            </a:r>
          </a:p>
          <a:p>
            <a:pPr lvl="1"/>
            <a:r>
              <a:rPr lang="ru-RU" dirty="0">
                <a:latin typeface="Comfortaa" pitchFamily="2" charset="0"/>
              </a:rPr>
              <a:t>Изтриване на всички данни в таблица се нарича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truncating</a:t>
            </a:r>
            <a:r>
              <a:rPr lang="bg-BG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(отрязване)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  <a:p>
            <a:pPr>
              <a:spcBef>
                <a:spcPts val="4200"/>
              </a:spcBef>
            </a:pPr>
            <a:r>
              <a:rPr lang="ru-RU" dirty="0">
                <a:latin typeface="Comfortaa" pitchFamily="2" charset="0"/>
              </a:rPr>
              <a:t>И двете действия </a:t>
            </a:r>
            <a:r>
              <a:rPr lang="ru-RU" b="1" dirty="0">
                <a:solidFill>
                  <a:srgbClr val="00B0F0"/>
                </a:solidFill>
                <a:latin typeface="Comfortaa" pitchFamily="2" charset="0"/>
              </a:rPr>
              <a:t>не могат да бъдат</a:t>
            </a:r>
            <a:r>
              <a:rPr lang="ru-RU" dirty="0">
                <a:solidFill>
                  <a:srgbClr val="F3BE60"/>
                </a:solidFill>
                <a:latin typeface="Comfortaa" pitchFamily="2" charset="0"/>
              </a:rPr>
              <a:t> </a:t>
            </a:r>
            <a:r>
              <a:rPr lang="ru-RU" dirty="0">
                <a:latin typeface="Comfortaa" pitchFamily="2" charset="0"/>
              </a:rPr>
              <a:t>отменени – използвайте ги с повишено внимание!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5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00067" y="277314"/>
            <a:ext cx="9577388" cy="1111250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Премахване и отрязване</a:t>
            </a:r>
            <a:r>
              <a:rPr lang="en-US" dirty="0">
                <a:latin typeface="Comfortaa" pitchFamily="2" charset="0"/>
              </a:rPr>
              <a:t> [1/2]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0067" y="1388565"/>
            <a:ext cx="11804650" cy="5570537"/>
          </a:xfrm>
        </p:spPr>
        <p:txBody>
          <a:bodyPr/>
          <a:lstStyle/>
          <a:p>
            <a:r>
              <a:rPr lang="ru-RU" dirty="0">
                <a:latin typeface="Comfortaa" pitchFamily="2" charset="0"/>
              </a:rPr>
              <a:t>За да изтриете всички записи в таблица</a:t>
            </a:r>
            <a:endParaRPr lang="en-US" dirty="0">
              <a:latin typeface="Comfortaa" pitchFamily="2" charset="0"/>
            </a:endParaRPr>
          </a:p>
          <a:p>
            <a:pPr>
              <a:spcBef>
                <a:spcPts val="9000"/>
              </a:spcBef>
            </a:pPr>
            <a:r>
              <a:rPr lang="ru-RU" dirty="0">
                <a:latin typeface="Comfortaa" pitchFamily="2" charset="0"/>
              </a:rPr>
              <a:t>За да премахнете таблица – изтрийте данните и структурата</a:t>
            </a:r>
          </a:p>
          <a:p>
            <a:pPr>
              <a:spcBef>
                <a:spcPts val="9000"/>
              </a:spcBef>
            </a:pPr>
            <a:r>
              <a:rPr lang="bg-BG" dirty="0">
                <a:latin typeface="Comfortaa" pitchFamily="2" charset="0"/>
              </a:rPr>
              <a:t>За премахване на цялата База от Данни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0758" y="2108100"/>
            <a:ext cx="6099176" cy="5447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TRUNCATE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employees;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271307" y="2187454"/>
            <a:ext cx="4484843" cy="544765"/>
          </a:xfrm>
          <a:prstGeom prst="wedgeRoundRectCallout">
            <a:avLst>
              <a:gd name="adj1" fmla="val -64550"/>
              <a:gd name="adj2" fmla="val -3243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latin typeface="Comfortaa" pitchFamily="2" charset="0"/>
              </a:rPr>
              <a:t>Име на таблица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0758" y="3943612"/>
            <a:ext cx="6099176" cy="5447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employees;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0758" y="5478890"/>
            <a:ext cx="6099176" cy="5447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DROP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soft_uni;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7133687" y="5467544"/>
            <a:ext cx="4587277" cy="544765"/>
          </a:xfrm>
          <a:prstGeom prst="wedgeRoundRectCallout">
            <a:avLst>
              <a:gd name="adj1" fmla="val -63746"/>
              <a:gd name="adj2" fmla="val 1813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latin typeface="Comfortaa" pitchFamily="2" charset="0"/>
              </a:rPr>
              <a:t>Име на база данни</a:t>
            </a:r>
          </a:p>
        </p:txBody>
      </p:sp>
      <p:sp>
        <p:nvSpPr>
          <p:cNvPr id="2" name="AutoShape 5">
            <a:extLst>
              <a:ext uri="{FF2B5EF4-FFF2-40B4-BE49-F238E27FC236}">
                <a16:creationId xmlns:a16="http://schemas.microsoft.com/office/drawing/2014/main" id="{C14EE880-4E65-937A-1F24-9098A7E92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121" y="3975986"/>
            <a:ext cx="4484843" cy="544765"/>
          </a:xfrm>
          <a:prstGeom prst="wedgeRoundRectCallout">
            <a:avLst>
              <a:gd name="adj1" fmla="val -64550"/>
              <a:gd name="adj2" fmla="val -3243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dirty="0">
                <a:solidFill>
                  <a:srgbClr val="FFFFFF"/>
                </a:solidFill>
                <a:latin typeface="Comfortaa" pitchFamily="2" charset="0"/>
              </a:rPr>
              <a:t>Име на таблица</a:t>
            </a:r>
          </a:p>
        </p:txBody>
      </p:sp>
    </p:spTree>
    <p:extLst>
      <p:ext uri="{BB962C8B-B14F-4D97-AF65-F5344CB8AC3E}">
        <p14:creationId xmlns:p14="http://schemas.microsoft.com/office/powerpoint/2010/main" val="3218753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649</Words>
  <Application>Microsoft Office PowerPoint</Application>
  <PresentationFormat>Widescreen</PresentationFormat>
  <Paragraphs>105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Comfortaa</vt:lpstr>
      <vt:lpstr>Consolas</vt:lpstr>
      <vt:lpstr>Office Theme</vt:lpstr>
      <vt:lpstr>Промяна на бази и таблици </vt:lpstr>
      <vt:lpstr>Съдържание</vt:lpstr>
      <vt:lpstr>Персонализирани свойства на колони</vt:lpstr>
      <vt:lpstr>Промяна на таблици с помощта на SQL [1/4]</vt:lpstr>
      <vt:lpstr>PowerPoint Presentation</vt:lpstr>
      <vt:lpstr>PowerPoint Presentation</vt:lpstr>
      <vt:lpstr>PowerPoint Presentation</vt:lpstr>
      <vt:lpstr>Изтриване от База от Данни</vt:lpstr>
      <vt:lpstr>Премахване и отрязване [1/2]</vt:lpstr>
      <vt:lpstr>PowerPoint Presentation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2023-02-16T08:16:09Z</dcterms:modified>
</cp:coreProperties>
</file>