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8" r:id="rId2"/>
    <p:sldId id="596" r:id="rId3"/>
    <p:sldId id="597" r:id="rId4"/>
    <p:sldId id="598" r:id="rId5"/>
    <p:sldId id="599" r:id="rId6"/>
    <p:sldId id="600" r:id="rId7"/>
    <p:sldId id="601" r:id="rId8"/>
    <p:sldId id="57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53E63A6-15B2-40C3-A9DC-5006FD089CC5}">
          <p14:sldIdLst>
            <p14:sldId id="258"/>
          </p14:sldIdLst>
        </p14:section>
        <p14:section name="Съдържание" id="{0B0C01F3-1F60-4ADB-AC1E-9589654EAEF3}">
          <p14:sldIdLst>
            <p14:sldId id="596"/>
            <p14:sldId id="597"/>
            <p14:sldId id="598"/>
            <p14:sldId id="599"/>
            <p14:sldId id="600"/>
            <p14:sldId id="601"/>
          </p14:sldIdLst>
        </p14:section>
        <p14:section name="Заключение" id="{9315BEE7-605C-4839-996A-A4EEA70921D9}">
          <p14:sldIdLst>
            <p14:sldId id="5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FE0000-CF83-479A-96EF-E0D90A78052A}" v="36" dt="2023-02-16T09:06:16.5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3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имитър Минчев" userId="6da192e4-d32c-454b-8615-bbadf07b6639" providerId="ADAL" clId="{508A51F5-6E34-4A9B-8787-8C29D4F40D1D}"/>
    <pc:docChg chg="addSld modSld">
      <pc:chgData name="Димитър Минчев" userId="6da192e4-d32c-454b-8615-bbadf07b6639" providerId="ADAL" clId="{508A51F5-6E34-4A9B-8787-8C29D4F40D1D}" dt="2022-08-10T06:34:56.108" v="0"/>
      <pc:docMkLst>
        <pc:docMk/>
      </pc:docMkLst>
      <pc:sldChg chg="add">
        <pc:chgData name="Димитър Минчев" userId="6da192e4-d32c-454b-8615-bbadf07b6639" providerId="ADAL" clId="{508A51F5-6E34-4A9B-8787-8C29D4F40D1D}" dt="2022-08-10T06:34:56.108" v="0"/>
        <pc:sldMkLst>
          <pc:docMk/>
          <pc:sldMk cId="2002111910" sldId="439"/>
        </pc:sldMkLst>
      </pc:sldChg>
    </pc:docChg>
  </pc:docChgLst>
  <pc:docChgLst>
    <pc:chgData name="БСУ" userId="bdbaa275-9249-41b1-8d15-242f632c67bf" providerId="ADAL" clId="{B6FE0000-CF83-479A-96EF-E0D90A78052A}"/>
    <pc:docChg chg="custSel addSld delSld modSld sldOrd modSection">
      <pc:chgData name="БСУ" userId="bdbaa275-9249-41b1-8d15-242f632c67bf" providerId="ADAL" clId="{B6FE0000-CF83-479A-96EF-E0D90A78052A}" dt="2023-02-16T09:06:30.373" v="116" actId="478"/>
      <pc:docMkLst>
        <pc:docMk/>
      </pc:docMkLst>
      <pc:sldChg chg="modSp mod">
        <pc:chgData name="БСУ" userId="bdbaa275-9249-41b1-8d15-242f632c67bf" providerId="ADAL" clId="{B6FE0000-CF83-479A-96EF-E0D90A78052A}" dt="2023-02-16T08:57:36.003" v="15" actId="20577"/>
        <pc:sldMkLst>
          <pc:docMk/>
          <pc:sldMk cId="2386959723" sldId="258"/>
        </pc:sldMkLst>
        <pc:spChg chg="mod">
          <ac:chgData name="БСУ" userId="bdbaa275-9249-41b1-8d15-242f632c67bf" providerId="ADAL" clId="{B6FE0000-CF83-479A-96EF-E0D90A78052A}" dt="2023-02-16T08:57:29.499" v="2" actId="20577"/>
          <ac:spMkLst>
            <pc:docMk/>
            <pc:sldMk cId="2386959723" sldId="258"/>
            <ac:spMk id="4" creationId="{31A11B2B-6DC7-2642-A5E2-7E3177B71883}"/>
          </ac:spMkLst>
        </pc:spChg>
        <pc:spChg chg="mod">
          <ac:chgData name="БСУ" userId="bdbaa275-9249-41b1-8d15-242f632c67bf" providerId="ADAL" clId="{B6FE0000-CF83-479A-96EF-E0D90A78052A}" dt="2023-02-16T08:57:36.003" v="15" actId="20577"/>
          <ac:spMkLst>
            <pc:docMk/>
            <pc:sldMk cId="2386959723" sldId="258"/>
            <ac:spMk id="5" creationId="{FD72CEAD-2598-2D6F-7FF9-AF95330D8A09}"/>
          </ac:spMkLst>
        </pc:spChg>
      </pc:sldChg>
      <pc:sldChg chg="del ord">
        <pc:chgData name="БСУ" userId="bdbaa275-9249-41b1-8d15-242f632c67bf" providerId="ADAL" clId="{B6FE0000-CF83-479A-96EF-E0D90A78052A}" dt="2023-02-16T08:57:55.794" v="18" actId="47"/>
        <pc:sldMkLst>
          <pc:docMk/>
          <pc:sldMk cId="2385751420" sldId="571"/>
        </pc:sldMkLst>
      </pc:sldChg>
      <pc:sldChg chg="delSp modSp add mod modAnim">
        <pc:chgData name="БСУ" userId="bdbaa275-9249-41b1-8d15-242f632c67bf" providerId="ADAL" clId="{B6FE0000-CF83-479A-96EF-E0D90A78052A}" dt="2023-02-16T08:58:16.124" v="26"/>
        <pc:sldMkLst>
          <pc:docMk/>
          <pc:sldMk cId="2965019070" sldId="596"/>
        </pc:sldMkLst>
        <pc:spChg chg="mod">
          <ac:chgData name="БСУ" userId="bdbaa275-9249-41b1-8d15-242f632c67bf" providerId="ADAL" clId="{B6FE0000-CF83-479A-96EF-E0D90A78052A}" dt="2023-02-16T08:58:12.615" v="25" actId="2711"/>
          <ac:spMkLst>
            <pc:docMk/>
            <pc:sldMk cId="2965019070" sldId="596"/>
            <ac:spMk id="2" creationId="{00000000-0000-0000-0000-000000000000}"/>
          </ac:spMkLst>
        </pc:spChg>
        <pc:spChg chg="mod">
          <ac:chgData name="БСУ" userId="bdbaa275-9249-41b1-8d15-242f632c67bf" providerId="ADAL" clId="{B6FE0000-CF83-479A-96EF-E0D90A78052A}" dt="2023-02-16T08:58:12.615" v="25" actId="2711"/>
          <ac:spMkLst>
            <pc:docMk/>
            <pc:sldMk cId="2965019070" sldId="596"/>
            <ac:spMk id="3" creationId="{00000000-0000-0000-0000-000000000000}"/>
          </ac:spMkLst>
        </pc:spChg>
        <pc:spChg chg="del mod">
          <ac:chgData name="БСУ" userId="bdbaa275-9249-41b1-8d15-242f632c67bf" providerId="ADAL" clId="{B6FE0000-CF83-479A-96EF-E0D90A78052A}" dt="2023-02-16T08:58:02.138" v="24" actId="478"/>
          <ac:spMkLst>
            <pc:docMk/>
            <pc:sldMk cId="2965019070" sldId="596"/>
            <ac:spMk id="6" creationId="{790E39F5-0752-42A5-B463-971288908538}"/>
          </ac:spMkLst>
        </pc:spChg>
        <pc:picChg chg="del">
          <ac:chgData name="БСУ" userId="bdbaa275-9249-41b1-8d15-242f632c67bf" providerId="ADAL" clId="{B6FE0000-CF83-479A-96EF-E0D90A78052A}" dt="2023-02-16T08:58:01.016" v="23" actId="478"/>
          <ac:picMkLst>
            <pc:docMk/>
            <pc:sldMk cId="2965019070" sldId="596"/>
            <ac:picMk id="5" creationId="{00000000-0000-0000-0000-000000000000}"/>
          </ac:picMkLst>
        </pc:picChg>
      </pc:sldChg>
      <pc:sldChg chg="delSp modSp add mod modAnim">
        <pc:chgData name="БСУ" userId="bdbaa275-9249-41b1-8d15-242f632c67bf" providerId="ADAL" clId="{B6FE0000-CF83-479A-96EF-E0D90A78052A}" dt="2023-02-16T09:01:23.347" v="63" actId="1076"/>
        <pc:sldMkLst>
          <pc:docMk/>
          <pc:sldMk cId="872810776" sldId="597"/>
        </pc:sldMkLst>
        <pc:spChg chg="mod">
          <ac:chgData name="БСУ" userId="bdbaa275-9249-41b1-8d15-242f632c67bf" providerId="ADAL" clId="{B6FE0000-CF83-479A-96EF-E0D90A78052A}" dt="2023-02-16T08:58:44.825" v="30" actId="2711"/>
          <ac:spMkLst>
            <pc:docMk/>
            <pc:sldMk cId="872810776" sldId="597"/>
            <ac:spMk id="2" creationId="{00000000-0000-0000-0000-000000000000}"/>
          </ac:spMkLst>
        </pc:spChg>
        <pc:spChg chg="mod">
          <ac:chgData name="БСУ" userId="bdbaa275-9249-41b1-8d15-242f632c67bf" providerId="ADAL" clId="{B6FE0000-CF83-479A-96EF-E0D90A78052A}" dt="2023-02-16T08:59:44.623" v="42" actId="207"/>
          <ac:spMkLst>
            <pc:docMk/>
            <pc:sldMk cId="872810776" sldId="597"/>
            <ac:spMk id="3" creationId="{00000000-0000-0000-0000-000000000000}"/>
          </ac:spMkLst>
        </pc:spChg>
        <pc:spChg chg="mod">
          <ac:chgData name="БСУ" userId="bdbaa275-9249-41b1-8d15-242f632c67bf" providerId="ADAL" clId="{B6FE0000-CF83-479A-96EF-E0D90A78052A}" dt="2023-02-16T09:01:23.347" v="63" actId="1076"/>
          <ac:spMkLst>
            <pc:docMk/>
            <pc:sldMk cId="872810776" sldId="597"/>
            <ac:spMk id="5" creationId="{00000000-0000-0000-0000-000000000000}"/>
          </ac:spMkLst>
        </pc:spChg>
        <pc:spChg chg="mod">
          <ac:chgData name="БСУ" userId="bdbaa275-9249-41b1-8d15-242f632c67bf" providerId="ADAL" clId="{B6FE0000-CF83-479A-96EF-E0D90A78052A}" dt="2023-02-16T09:01:23.347" v="63" actId="1076"/>
          <ac:spMkLst>
            <pc:docMk/>
            <pc:sldMk cId="872810776" sldId="597"/>
            <ac:spMk id="9" creationId="{00000000-0000-0000-0000-000000000000}"/>
          </ac:spMkLst>
        </pc:spChg>
        <pc:spChg chg="mod">
          <ac:chgData name="БСУ" userId="bdbaa275-9249-41b1-8d15-242f632c67bf" providerId="ADAL" clId="{B6FE0000-CF83-479A-96EF-E0D90A78052A}" dt="2023-02-16T09:01:23.347" v="63" actId="1076"/>
          <ac:spMkLst>
            <pc:docMk/>
            <pc:sldMk cId="872810776" sldId="597"/>
            <ac:spMk id="10" creationId="{00000000-0000-0000-0000-000000000000}"/>
          </ac:spMkLst>
        </pc:spChg>
        <pc:spChg chg="mod">
          <ac:chgData name="БСУ" userId="bdbaa275-9249-41b1-8d15-242f632c67bf" providerId="ADAL" clId="{B6FE0000-CF83-479A-96EF-E0D90A78052A}" dt="2023-02-16T09:01:23.347" v="63" actId="1076"/>
          <ac:spMkLst>
            <pc:docMk/>
            <pc:sldMk cId="872810776" sldId="597"/>
            <ac:spMk id="11" creationId="{00000000-0000-0000-0000-000000000000}"/>
          </ac:spMkLst>
        </pc:spChg>
        <pc:spChg chg="del mod">
          <ac:chgData name="БСУ" userId="bdbaa275-9249-41b1-8d15-242f632c67bf" providerId="ADAL" clId="{B6FE0000-CF83-479A-96EF-E0D90A78052A}" dt="2023-02-16T08:59:40.162" v="41" actId="478"/>
          <ac:spMkLst>
            <pc:docMk/>
            <pc:sldMk cId="872810776" sldId="597"/>
            <ac:spMk id="12" creationId="{43FD65C7-9E5A-4D85-BB2C-E61560B2B023}"/>
          </ac:spMkLst>
        </pc:spChg>
      </pc:sldChg>
      <pc:sldChg chg="delSp modSp add mod modAnim">
        <pc:chgData name="БСУ" userId="bdbaa275-9249-41b1-8d15-242f632c67bf" providerId="ADAL" clId="{B6FE0000-CF83-479A-96EF-E0D90A78052A}" dt="2023-02-16T09:02:42.385" v="75"/>
        <pc:sldMkLst>
          <pc:docMk/>
          <pc:sldMk cId="2753251819" sldId="598"/>
        </pc:sldMkLst>
        <pc:spChg chg="mod">
          <ac:chgData name="БСУ" userId="bdbaa275-9249-41b1-8d15-242f632c67bf" providerId="ADAL" clId="{B6FE0000-CF83-479A-96EF-E0D90A78052A}" dt="2023-02-16T09:01:07.630" v="62" actId="2711"/>
          <ac:spMkLst>
            <pc:docMk/>
            <pc:sldMk cId="2753251819" sldId="598"/>
            <ac:spMk id="2" creationId="{00000000-0000-0000-0000-000000000000}"/>
          </ac:spMkLst>
        </pc:spChg>
        <pc:spChg chg="mod">
          <ac:chgData name="БСУ" userId="bdbaa275-9249-41b1-8d15-242f632c67bf" providerId="ADAL" clId="{B6FE0000-CF83-479A-96EF-E0D90A78052A}" dt="2023-02-16T09:01:07.630" v="62" actId="2711"/>
          <ac:spMkLst>
            <pc:docMk/>
            <pc:sldMk cId="2753251819" sldId="598"/>
            <ac:spMk id="3" creationId="{00000000-0000-0000-0000-000000000000}"/>
          </ac:spMkLst>
        </pc:spChg>
        <pc:spChg chg="mod">
          <ac:chgData name="БСУ" userId="bdbaa275-9249-41b1-8d15-242f632c67bf" providerId="ADAL" clId="{B6FE0000-CF83-479A-96EF-E0D90A78052A}" dt="2023-02-16T09:01:32.295" v="66" actId="113"/>
          <ac:spMkLst>
            <pc:docMk/>
            <pc:sldMk cId="2753251819" sldId="598"/>
            <ac:spMk id="6" creationId="{00000000-0000-0000-0000-000000000000}"/>
          </ac:spMkLst>
        </pc:spChg>
        <pc:spChg chg="del mod">
          <ac:chgData name="БСУ" userId="bdbaa275-9249-41b1-8d15-242f632c67bf" providerId="ADAL" clId="{B6FE0000-CF83-479A-96EF-E0D90A78052A}" dt="2023-02-16T09:01:26.525" v="64" actId="478"/>
          <ac:spMkLst>
            <pc:docMk/>
            <pc:sldMk cId="2753251819" sldId="598"/>
            <ac:spMk id="10" creationId="{6A4426E7-ECF8-4125-9DF0-49848855311E}"/>
          </ac:spMkLst>
        </pc:spChg>
        <pc:spChg chg="mod">
          <ac:chgData name="БСУ" userId="bdbaa275-9249-41b1-8d15-242f632c67bf" providerId="ADAL" clId="{B6FE0000-CF83-479A-96EF-E0D90A78052A}" dt="2023-02-16T09:00:33.717" v="53" actId="1076"/>
          <ac:spMkLst>
            <pc:docMk/>
            <pc:sldMk cId="2753251819" sldId="598"/>
            <ac:spMk id="14" creationId="{00000000-0000-0000-0000-000000000000}"/>
          </ac:spMkLst>
        </pc:spChg>
        <pc:spChg chg="mod">
          <ac:chgData name="БСУ" userId="bdbaa275-9249-41b1-8d15-242f632c67bf" providerId="ADAL" clId="{B6FE0000-CF83-479A-96EF-E0D90A78052A}" dt="2023-02-16T09:00:37.048" v="54" actId="1076"/>
          <ac:spMkLst>
            <pc:docMk/>
            <pc:sldMk cId="2753251819" sldId="598"/>
            <ac:spMk id="15" creationId="{00000000-0000-0000-0000-000000000000}"/>
          </ac:spMkLst>
        </pc:spChg>
        <pc:spChg chg="mod">
          <ac:chgData name="БСУ" userId="bdbaa275-9249-41b1-8d15-242f632c67bf" providerId="ADAL" clId="{B6FE0000-CF83-479A-96EF-E0D90A78052A}" dt="2023-02-16T09:00:46.789" v="58" actId="1076"/>
          <ac:spMkLst>
            <pc:docMk/>
            <pc:sldMk cId="2753251819" sldId="598"/>
            <ac:spMk id="16" creationId="{00000000-0000-0000-0000-000000000000}"/>
          </ac:spMkLst>
        </pc:spChg>
        <pc:spChg chg="mod">
          <ac:chgData name="БСУ" userId="bdbaa275-9249-41b1-8d15-242f632c67bf" providerId="ADAL" clId="{B6FE0000-CF83-479A-96EF-E0D90A78052A}" dt="2023-02-16T09:00:49.860" v="59" actId="1076"/>
          <ac:spMkLst>
            <pc:docMk/>
            <pc:sldMk cId="2753251819" sldId="598"/>
            <ac:spMk id="17" creationId="{00000000-0000-0000-0000-000000000000}"/>
          </ac:spMkLst>
        </pc:spChg>
      </pc:sldChg>
      <pc:sldChg chg="delSp modSp add mod modAnim">
        <pc:chgData name="БСУ" userId="bdbaa275-9249-41b1-8d15-242f632c67bf" providerId="ADAL" clId="{B6FE0000-CF83-479A-96EF-E0D90A78052A}" dt="2023-02-16T09:02:18.166" v="74"/>
        <pc:sldMkLst>
          <pc:docMk/>
          <pc:sldMk cId="2906853228" sldId="599"/>
        </pc:sldMkLst>
        <pc:spChg chg="mod">
          <ac:chgData name="БСУ" userId="bdbaa275-9249-41b1-8d15-242f632c67bf" providerId="ADAL" clId="{B6FE0000-CF83-479A-96EF-E0D90A78052A}" dt="2023-02-16T09:02:11.830" v="72" actId="1076"/>
          <ac:spMkLst>
            <pc:docMk/>
            <pc:sldMk cId="2906853228" sldId="599"/>
            <ac:spMk id="2" creationId="{00000000-0000-0000-0000-000000000000}"/>
          </ac:spMkLst>
        </pc:spChg>
        <pc:spChg chg="mod">
          <ac:chgData name="БСУ" userId="bdbaa275-9249-41b1-8d15-242f632c67bf" providerId="ADAL" clId="{B6FE0000-CF83-479A-96EF-E0D90A78052A}" dt="2023-02-16T09:02:08.337" v="71" actId="1076"/>
          <ac:spMkLst>
            <pc:docMk/>
            <pc:sldMk cId="2906853228" sldId="599"/>
            <ac:spMk id="3" creationId="{00000000-0000-0000-0000-000000000000}"/>
          </ac:spMkLst>
        </pc:spChg>
        <pc:spChg chg="del mod">
          <ac:chgData name="БСУ" userId="bdbaa275-9249-41b1-8d15-242f632c67bf" providerId="ADAL" clId="{B6FE0000-CF83-479A-96EF-E0D90A78052A}" dt="2023-02-16T09:02:13.283" v="73" actId="478"/>
          <ac:spMkLst>
            <pc:docMk/>
            <pc:sldMk cId="2906853228" sldId="599"/>
            <ac:spMk id="5" creationId="{2BDD4039-AEC6-4485-8D25-35EDF8333153}"/>
          </ac:spMkLst>
        </pc:spChg>
      </pc:sldChg>
      <pc:sldChg chg="addSp delSp modSp add mod delAnim modAnim">
        <pc:chgData name="БСУ" userId="bdbaa275-9249-41b1-8d15-242f632c67bf" providerId="ADAL" clId="{B6FE0000-CF83-479A-96EF-E0D90A78052A}" dt="2023-02-16T09:06:21.723" v="115" actId="14100"/>
        <pc:sldMkLst>
          <pc:docMk/>
          <pc:sldMk cId="4262957926" sldId="600"/>
        </pc:sldMkLst>
        <pc:spChg chg="mod">
          <ac:chgData name="БСУ" userId="bdbaa275-9249-41b1-8d15-242f632c67bf" providerId="ADAL" clId="{B6FE0000-CF83-479A-96EF-E0D90A78052A}" dt="2023-02-16T09:04:26.052" v="87" actId="2711"/>
          <ac:spMkLst>
            <pc:docMk/>
            <pc:sldMk cId="4262957926" sldId="600"/>
            <ac:spMk id="2" creationId="{00000000-0000-0000-0000-000000000000}"/>
          </ac:spMkLst>
        </pc:spChg>
        <pc:spChg chg="mod">
          <ac:chgData name="БСУ" userId="bdbaa275-9249-41b1-8d15-242f632c67bf" providerId="ADAL" clId="{B6FE0000-CF83-479A-96EF-E0D90A78052A}" dt="2023-02-16T09:06:21.723" v="115" actId="14100"/>
          <ac:spMkLst>
            <pc:docMk/>
            <pc:sldMk cId="4262957926" sldId="600"/>
            <ac:spMk id="3" creationId="{00000000-0000-0000-0000-000000000000}"/>
          </ac:spMkLst>
        </pc:spChg>
        <pc:spChg chg="add mod">
          <ac:chgData name="БСУ" userId="bdbaa275-9249-41b1-8d15-242f632c67bf" providerId="ADAL" clId="{B6FE0000-CF83-479A-96EF-E0D90A78052A}" dt="2023-02-16T09:06:18.860" v="114" actId="1076"/>
          <ac:spMkLst>
            <pc:docMk/>
            <pc:sldMk cId="4262957926" sldId="600"/>
            <ac:spMk id="4" creationId="{2F940735-0ABA-E180-D6B2-E3FDF1F176FE}"/>
          </ac:spMkLst>
        </pc:spChg>
        <pc:spChg chg="del mod">
          <ac:chgData name="БСУ" userId="bdbaa275-9249-41b1-8d15-242f632c67bf" providerId="ADAL" clId="{B6FE0000-CF83-479A-96EF-E0D90A78052A}" dt="2023-02-16T09:06:07.748" v="109" actId="478"/>
          <ac:spMkLst>
            <pc:docMk/>
            <pc:sldMk cId="4262957926" sldId="600"/>
            <ac:spMk id="6" creationId="{00000000-0000-0000-0000-000000000000}"/>
          </ac:spMkLst>
        </pc:spChg>
        <pc:spChg chg="del mod">
          <ac:chgData name="БСУ" userId="bdbaa275-9249-41b1-8d15-242f632c67bf" providerId="ADAL" clId="{B6FE0000-CF83-479A-96EF-E0D90A78052A}" dt="2023-02-16T09:04:51.988" v="91" actId="478"/>
          <ac:spMkLst>
            <pc:docMk/>
            <pc:sldMk cId="4262957926" sldId="600"/>
            <ac:spMk id="9" creationId="{530BA26B-A28D-4C33-9286-91A951B42C49}"/>
          </ac:spMkLst>
        </pc:spChg>
        <pc:spChg chg="del">
          <ac:chgData name="БСУ" userId="bdbaa275-9249-41b1-8d15-242f632c67bf" providerId="ADAL" clId="{B6FE0000-CF83-479A-96EF-E0D90A78052A}" dt="2023-02-16T09:03:46.753" v="78" actId="478"/>
          <ac:spMkLst>
            <pc:docMk/>
            <pc:sldMk cId="4262957926" sldId="600"/>
            <ac:spMk id="16" creationId="{00000000-0000-0000-0000-000000000000}"/>
          </ac:spMkLst>
        </pc:spChg>
        <pc:spChg chg="del">
          <ac:chgData name="БСУ" userId="bdbaa275-9249-41b1-8d15-242f632c67bf" providerId="ADAL" clId="{B6FE0000-CF83-479A-96EF-E0D90A78052A}" dt="2023-02-16T09:03:49.188" v="80" actId="478"/>
          <ac:spMkLst>
            <pc:docMk/>
            <pc:sldMk cId="4262957926" sldId="600"/>
            <ac:spMk id="17" creationId="{00000000-0000-0000-0000-000000000000}"/>
          </ac:spMkLst>
        </pc:spChg>
        <pc:spChg chg="del">
          <ac:chgData name="БСУ" userId="bdbaa275-9249-41b1-8d15-242f632c67bf" providerId="ADAL" clId="{B6FE0000-CF83-479A-96EF-E0D90A78052A}" dt="2023-02-16T09:03:47.993" v="79" actId="478"/>
          <ac:spMkLst>
            <pc:docMk/>
            <pc:sldMk cId="4262957926" sldId="600"/>
            <ac:spMk id="18" creationId="{00000000-0000-0000-0000-000000000000}"/>
          </ac:spMkLst>
        </pc:spChg>
      </pc:sldChg>
      <pc:sldChg chg="addSp delSp modSp add mod delAnim modAnim">
        <pc:chgData name="БСУ" userId="bdbaa275-9249-41b1-8d15-242f632c67bf" providerId="ADAL" clId="{B6FE0000-CF83-479A-96EF-E0D90A78052A}" dt="2023-02-16T09:06:30.373" v="116" actId="478"/>
        <pc:sldMkLst>
          <pc:docMk/>
          <pc:sldMk cId="1239126204" sldId="601"/>
        </pc:sldMkLst>
        <pc:spChg chg="mod">
          <ac:chgData name="БСУ" userId="bdbaa275-9249-41b1-8d15-242f632c67bf" providerId="ADAL" clId="{B6FE0000-CF83-479A-96EF-E0D90A78052A}" dt="2023-02-16T09:05:35.780" v="100" actId="2711"/>
          <ac:spMkLst>
            <pc:docMk/>
            <pc:sldMk cId="1239126204" sldId="601"/>
            <ac:spMk id="2" creationId="{00000000-0000-0000-0000-000000000000}"/>
          </ac:spMkLst>
        </pc:spChg>
        <pc:spChg chg="mod">
          <ac:chgData name="БСУ" userId="bdbaa275-9249-41b1-8d15-242f632c67bf" providerId="ADAL" clId="{B6FE0000-CF83-479A-96EF-E0D90A78052A}" dt="2023-02-16T09:05:49.415" v="105" actId="27636"/>
          <ac:spMkLst>
            <pc:docMk/>
            <pc:sldMk cId="1239126204" sldId="601"/>
            <ac:spMk id="3" creationId="{00000000-0000-0000-0000-000000000000}"/>
          </ac:spMkLst>
        </pc:spChg>
        <pc:spChg chg="add mod">
          <ac:chgData name="БСУ" userId="bdbaa275-9249-41b1-8d15-242f632c67bf" providerId="ADAL" clId="{B6FE0000-CF83-479A-96EF-E0D90A78052A}" dt="2023-02-16T09:05:58.863" v="108" actId="14100"/>
          <ac:spMkLst>
            <pc:docMk/>
            <pc:sldMk cId="1239126204" sldId="601"/>
            <ac:spMk id="4" creationId="{D3EC7D45-D3F2-3286-FDA2-ACCD27225362}"/>
          </ac:spMkLst>
        </pc:spChg>
        <pc:spChg chg="del">
          <ac:chgData name="БСУ" userId="bdbaa275-9249-41b1-8d15-242f632c67bf" providerId="ADAL" clId="{B6FE0000-CF83-479A-96EF-E0D90A78052A}" dt="2023-02-16T09:05:14.370" v="93" actId="478"/>
          <ac:spMkLst>
            <pc:docMk/>
            <pc:sldMk cId="1239126204" sldId="601"/>
            <ac:spMk id="9" creationId="{00000000-0000-0000-0000-000000000000}"/>
          </ac:spMkLst>
        </pc:spChg>
        <pc:spChg chg="del">
          <ac:chgData name="БСУ" userId="bdbaa275-9249-41b1-8d15-242f632c67bf" providerId="ADAL" clId="{B6FE0000-CF83-479A-96EF-E0D90A78052A}" dt="2023-02-16T09:05:18.163" v="94" actId="478"/>
          <ac:spMkLst>
            <pc:docMk/>
            <pc:sldMk cId="1239126204" sldId="601"/>
            <ac:spMk id="10" creationId="{00000000-0000-0000-0000-000000000000}"/>
          </ac:spMkLst>
        </pc:spChg>
        <pc:spChg chg="del">
          <ac:chgData name="БСУ" userId="bdbaa275-9249-41b1-8d15-242f632c67bf" providerId="ADAL" clId="{B6FE0000-CF83-479A-96EF-E0D90A78052A}" dt="2023-02-16T09:05:21.304" v="96" actId="478"/>
          <ac:spMkLst>
            <pc:docMk/>
            <pc:sldMk cId="1239126204" sldId="601"/>
            <ac:spMk id="11" creationId="{00000000-0000-0000-0000-000000000000}"/>
          </ac:spMkLst>
        </pc:spChg>
        <pc:spChg chg="del">
          <ac:chgData name="БСУ" userId="bdbaa275-9249-41b1-8d15-242f632c67bf" providerId="ADAL" clId="{B6FE0000-CF83-479A-96EF-E0D90A78052A}" dt="2023-02-16T09:05:19.231" v="95" actId="478"/>
          <ac:spMkLst>
            <pc:docMk/>
            <pc:sldMk cId="1239126204" sldId="601"/>
            <ac:spMk id="12" creationId="{00000000-0000-0000-0000-000000000000}"/>
          </ac:spMkLst>
        </pc:spChg>
        <pc:spChg chg="del mod">
          <ac:chgData name="БСУ" userId="bdbaa275-9249-41b1-8d15-242f632c67bf" providerId="ADAL" clId="{B6FE0000-CF83-479A-96EF-E0D90A78052A}" dt="2023-02-16T09:06:30.373" v="116" actId="478"/>
          <ac:spMkLst>
            <pc:docMk/>
            <pc:sldMk cId="1239126204" sldId="601"/>
            <ac:spMk id="13" creationId="{4798CF93-C8A3-461A-BC06-E27855E5B65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D3FF-81AC-477B-919E-75762E6B2153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142EC-5991-4235-A99B-961F17902D6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794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143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800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9803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443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054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975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114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602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383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370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705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5254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mon.b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creativecommons.org/licenses/by-nc-sa/4.0" TargetMode="External"/><Relationship Id="rId4" Type="http://schemas.openxmlformats.org/officeDocument/2006/relationships/hyperlink" Target="https://www.mon.b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11B2B-6DC7-2642-A5E2-7E3177B71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433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 err="1">
                <a:latin typeface="Comfortaa" pitchFamily="2" charset="0"/>
              </a:rPr>
              <a:t>Релационен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модел</a:t>
            </a:r>
            <a:r>
              <a:rPr lang="ru-RU" dirty="0">
                <a:latin typeface="Comfortaa" pitchFamily="2" charset="0"/>
              </a:rPr>
              <a:t> и </a:t>
            </a:r>
            <a:r>
              <a:rPr lang="ru-RU" dirty="0" err="1">
                <a:latin typeface="Comfortaa" pitchFamily="2" charset="0"/>
              </a:rPr>
              <a:t>проектиране</a:t>
            </a:r>
            <a:r>
              <a:rPr lang="ru-RU" dirty="0">
                <a:latin typeface="Comfortaa" pitchFamily="2" charset="0"/>
              </a:rPr>
              <a:t> на </a:t>
            </a:r>
            <a:r>
              <a:rPr lang="ru-RU" dirty="0" err="1">
                <a:latin typeface="Comfortaa" pitchFamily="2" charset="0"/>
              </a:rPr>
              <a:t>бази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данни</a:t>
            </a:r>
            <a:endParaRPr lang="bg-BG" dirty="0">
              <a:latin typeface="Comfortaa" pitchFamily="2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D72CEAD-2598-2D6F-7FF9-AF95330D8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4011"/>
            <a:ext cx="9144000" cy="1655762"/>
          </a:xfrm>
        </p:spPr>
        <p:txBody>
          <a:bodyPr/>
          <a:lstStyle/>
          <a:p>
            <a:r>
              <a:rPr lang="ru-RU" dirty="0" err="1">
                <a:latin typeface="Comfortaa" pitchFamily="2" charset="0"/>
              </a:rPr>
              <a:t>Бази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данни</a:t>
            </a:r>
            <a:endParaRPr lang="bg-BG" dirty="0">
              <a:latin typeface="Comfortaa" pitchFamily="2" charset="0"/>
            </a:endParaRPr>
          </a:p>
        </p:txBody>
      </p:sp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959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latin typeface="Comfortaa" pitchFamily="2" charset="0"/>
              </a:rPr>
              <a:t>Стъпки в процеса на проектирането на бази данни:</a:t>
            </a:r>
            <a:endParaRPr lang="en-US" dirty="0">
              <a:latin typeface="Comfortaa" pitchFamily="2" charset="0"/>
            </a:endParaRP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bg-BG" dirty="0">
                <a:latin typeface="Comfortaa" pitchFamily="2" charset="0"/>
              </a:rPr>
              <a:t>Идентифициране на видовете данни</a:t>
            </a:r>
            <a:endParaRPr lang="en-US" dirty="0">
              <a:latin typeface="Comfortaa" pitchFamily="2" charset="0"/>
            </a:endParaRP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bg-BG" dirty="0">
                <a:latin typeface="Comfortaa" pitchFamily="2" charset="0"/>
              </a:rPr>
              <a:t>Идентифициране на колоните в таблицата</a:t>
            </a:r>
            <a:endParaRPr lang="en-US" dirty="0">
              <a:latin typeface="Comfortaa" pitchFamily="2" charset="0"/>
            </a:endParaRP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bg-BG" dirty="0">
                <a:latin typeface="Comfortaa" pitchFamily="2" charset="0"/>
              </a:rPr>
              <a:t>Задаване на основен ключ за всяка таблица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bg-BG" dirty="0">
                <a:latin typeface="Comfortaa" pitchFamily="2" charset="0"/>
              </a:rPr>
              <a:t>Идентифициране и моделиране на отношенията</a:t>
            </a:r>
          </a:p>
          <a:p>
            <a:pPr marL="1163638" lvl="2" indent="-514350">
              <a:lnSpc>
                <a:spcPct val="100000"/>
              </a:lnSpc>
            </a:pPr>
            <a:r>
              <a:rPr lang="bg-BG" dirty="0">
                <a:latin typeface="Comfortaa" pitchFamily="2" charset="0"/>
              </a:rPr>
              <a:t>Множество на данните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bg-BG" dirty="0">
                <a:latin typeface="Comfortaa" pitchFamily="2" charset="0"/>
              </a:rPr>
              <a:t>Задаване на други ограничения</a:t>
            </a:r>
            <a:endParaRPr lang="en-US" dirty="0">
              <a:latin typeface="Comfortaa" pitchFamily="2" charset="0"/>
            </a:endParaRP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bg-BG" dirty="0">
                <a:latin typeface="Comfortaa" pitchFamily="2" charset="0"/>
              </a:rPr>
              <a:t>Наливане на информация в таблиците</a:t>
            </a:r>
            <a:endParaRPr lang="en-US" dirty="0">
              <a:latin typeface="Comfortaa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Comfortaa" pitchFamily="2" charset="0"/>
              </a:rPr>
              <a:t>Стъпки при проектирането на бази данни</a:t>
            </a:r>
            <a:endParaRPr lang="en-US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019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>
                <a:latin typeface="Comfortaa" pitchFamily="2" charset="0"/>
              </a:rPr>
              <a:t>Таблиците обикновено представят обекти от реалния живот</a:t>
            </a:r>
          </a:p>
          <a:p>
            <a:pPr lvl="1">
              <a:lnSpc>
                <a:spcPct val="100000"/>
              </a:lnSpc>
            </a:pPr>
            <a:r>
              <a:rPr lang="bg-BG" dirty="0">
                <a:latin typeface="Comfortaa" pitchFamily="2" charset="0"/>
              </a:rPr>
              <a:t>В спецификацията те най-често са подадени като съществителни имена</a:t>
            </a:r>
          </a:p>
          <a:p>
            <a:pPr lvl="1">
              <a:lnSpc>
                <a:spcPct val="100000"/>
              </a:lnSpc>
            </a:pPr>
            <a:r>
              <a:rPr lang="bg-BG" dirty="0">
                <a:latin typeface="Comfortaa" pitchFamily="2" charset="0"/>
              </a:rPr>
              <a:t>Например:</a:t>
            </a:r>
            <a:endParaRPr lang="en-US" dirty="0">
              <a:latin typeface="Comfortaa" pitchFamily="2" charset="0"/>
            </a:endParaRPr>
          </a:p>
          <a:p>
            <a:pPr lvl="1">
              <a:lnSpc>
                <a:spcPct val="100000"/>
              </a:lnSpc>
            </a:pPr>
            <a:endParaRPr lang="bg-BG" dirty="0">
              <a:latin typeface="Comfortaa" pitchFamily="2" charset="0"/>
            </a:endParaRPr>
          </a:p>
          <a:p>
            <a:pPr lvl="1">
              <a:lnSpc>
                <a:spcPct val="100000"/>
              </a:lnSpc>
            </a:pPr>
            <a:endParaRPr lang="bg-BG" dirty="0">
              <a:latin typeface="Comfortaa" pitchFamily="2" charset="0"/>
            </a:endParaRPr>
          </a:p>
          <a:p>
            <a:pPr lvl="1">
              <a:lnSpc>
                <a:spcPct val="100000"/>
              </a:lnSpc>
              <a:buFontTx/>
              <a:buNone/>
            </a:pPr>
            <a:endParaRPr lang="bg-BG" dirty="0">
              <a:latin typeface="Comfortaa" pitchFamily="2" charset="0"/>
            </a:endParaRPr>
          </a:p>
          <a:p>
            <a:pPr lvl="1">
              <a:lnSpc>
                <a:spcPct val="100000"/>
              </a:lnSpc>
            </a:pPr>
            <a:endParaRPr lang="bg-BG" dirty="0">
              <a:latin typeface="Comfortaa" pitchFamily="2" charset="0"/>
            </a:endParaRPr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bg-BG" dirty="0">
                <a:latin typeface="Comfortaa" pitchFamily="2" charset="0"/>
              </a:rPr>
              <a:t>Видове данни: </a:t>
            </a:r>
            <a:r>
              <a:rPr lang="bg-BG" b="1" dirty="0">
                <a:solidFill>
                  <a:srgbClr val="00B0F0"/>
                </a:solidFill>
                <a:latin typeface="Comfortaa" pitchFamily="2" charset="0"/>
              </a:rPr>
              <a:t>Ученици</a:t>
            </a:r>
            <a:r>
              <a:rPr lang="bg-BG" dirty="0">
                <a:latin typeface="Comfortaa" pitchFamily="2" charset="0"/>
              </a:rPr>
              <a:t>, </a:t>
            </a:r>
            <a:r>
              <a:rPr lang="bg-BG" b="1" dirty="0">
                <a:solidFill>
                  <a:srgbClr val="00B0F0"/>
                </a:solidFill>
                <a:latin typeface="Comfortaa" pitchFamily="2" charset="0"/>
              </a:rPr>
              <a:t>Курсове</a:t>
            </a:r>
            <a:r>
              <a:rPr lang="bg-BG" dirty="0">
                <a:latin typeface="Comfortaa" pitchFamily="2" charset="0"/>
              </a:rPr>
              <a:t>, </a:t>
            </a:r>
            <a:r>
              <a:rPr lang="bg-BG" b="1" dirty="0">
                <a:solidFill>
                  <a:srgbClr val="00B0F0"/>
                </a:solidFill>
                <a:latin typeface="Comfortaa" pitchFamily="2" charset="0"/>
              </a:rPr>
              <a:t>Градове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Comfortaa" pitchFamily="2" charset="0"/>
              </a:rPr>
              <a:t>Идентифициране на данните</a:t>
            </a:r>
            <a:endParaRPr lang="en-US" dirty="0">
              <a:latin typeface="Comfortaa" pitchFamily="2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72281" y="3889337"/>
            <a:ext cx="9085430" cy="14982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Трябва да разработим система, която съхранява информация за ученици</a:t>
            </a:r>
            <a:r>
              <a:rPr lang="ru-RU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които се обучават в различни </a:t>
            </a:r>
            <a:r>
              <a:rPr lang="bg-BG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курсове</a:t>
            </a:r>
            <a:r>
              <a:rPr lang="ru-RU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. Курсовете се провеждат в различни</a:t>
            </a:r>
            <a:r>
              <a:rPr lang="en-US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градове</a:t>
            </a:r>
            <a:r>
              <a:rPr lang="ru-RU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. Когато се регистрираме като нов ученик, се въвежда следната информация: име, </a:t>
            </a:r>
            <a:r>
              <a:rPr lang="bg-BG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номер</a:t>
            </a:r>
            <a:r>
              <a:rPr lang="ru-RU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bg-BG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снимка и дата</a:t>
            </a:r>
            <a:r>
              <a:rPr lang="ru-RU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</a:p>
        </p:txBody>
      </p:sp>
      <p:sp>
        <p:nvSpPr>
          <p:cNvPr id="9" name="Rectangle: Rounded Corners 14"/>
          <p:cNvSpPr/>
          <p:nvPr/>
        </p:nvSpPr>
        <p:spPr>
          <a:xfrm>
            <a:off x="8999621" y="3980571"/>
            <a:ext cx="1152504" cy="306140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Rectangle: Rounded Corners 14"/>
          <p:cNvSpPr/>
          <p:nvPr/>
        </p:nvSpPr>
        <p:spPr>
          <a:xfrm>
            <a:off x="5115549" y="4286711"/>
            <a:ext cx="1152504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: Rounded Corners 14"/>
          <p:cNvSpPr/>
          <p:nvPr/>
        </p:nvSpPr>
        <p:spPr>
          <a:xfrm>
            <a:off x="2622806" y="4675625"/>
            <a:ext cx="1131047" cy="346739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810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>
                <a:latin typeface="Comfortaa" pitchFamily="2" charset="0"/>
              </a:rPr>
              <a:t>Колоните са пояснения към данните в текста на спецификацията, например: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>
              <a:latin typeface="Comfortaa" pitchFamily="2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>
              <a:latin typeface="Comfortaa" pitchFamily="2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>
              <a:latin typeface="Comfortaa" pitchFamily="2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>
              <a:latin typeface="Comfortaa" pitchFamily="2" charset="0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dirty="0">
                <a:latin typeface="Comfortaa" pitchFamily="2" charset="0"/>
              </a:rPr>
              <a:t>Учениците имат следните характеристики </a:t>
            </a:r>
          </a:p>
          <a:p>
            <a:pPr lvl="1">
              <a:lnSpc>
                <a:spcPct val="100000"/>
              </a:lnSpc>
            </a:pPr>
            <a:r>
              <a:rPr lang="bg-BG" b="1" dirty="0">
                <a:solidFill>
                  <a:srgbClr val="00B0F0"/>
                </a:solidFill>
                <a:latin typeface="Comfortaa" pitchFamily="2" charset="0"/>
              </a:rPr>
              <a:t>Име</a:t>
            </a:r>
            <a:r>
              <a:rPr lang="bg-BG" dirty="0">
                <a:latin typeface="Comfortaa" pitchFamily="2" charset="0"/>
              </a:rPr>
              <a:t>, </a:t>
            </a:r>
            <a:r>
              <a:rPr lang="bg-BG" b="1" dirty="0">
                <a:solidFill>
                  <a:srgbClr val="00B0F0"/>
                </a:solidFill>
                <a:latin typeface="Comfortaa" pitchFamily="2" charset="0"/>
              </a:rPr>
              <a:t>номер</a:t>
            </a:r>
            <a:r>
              <a:rPr lang="bg-BG" dirty="0">
                <a:latin typeface="Comfortaa" pitchFamily="2" charset="0"/>
              </a:rPr>
              <a:t>, </a:t>
            </a:r>
            <a:r>
              <a:rPr lang="bg-BG" b="1" dirty="0">
                <a:solidFill>
                  <a:srgbClr val="00B0F0"/>
                </a:solidFill>
                <a:latin typeface="Comfortaa" pitchFamily="2" charset="0"/>
              </a:rPr>
              <a:t>снимка</a:t>
            </a:r>
            <a:r>
              <a:rPr lang="bg-BG" dirty="0">
                <a:latin typeface="Comfortaa" pitchFamily="2" charset="0"/>
              </a:rPr>
              <a:t>, </a:t>
            </a:r>
            <a:r>
              <a:rPr lang="bg-BG" b="1" dirty="0">
                <a:solidFill>
                  <a:srgbClr val="00B0F0"/>
                </a:solidFill>
                <a:latin typeface="Comfortaa" pitchFamily="2" charset="0"/>
              </a:rPr>
              <a:t>дата</a:t>
            </a:r>
            <a:r>
              <a:rPr lang="bg-BG" dirty="0">
                <a:latin typeface="Comfortaa" pitchFamily="2" charset="0"/>
              </a:rPr>
              <a:t> на записване и списък от курсове, които посещават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>
                <a:latin typeface="Comfortaa" pitchFamily="2" charset="0"/>
              </a:rPr>
              <a:t>Идентифициране на колоните</a:t>
            </a:r>
            <a:endParaRPr lang="en-US" dirty="0">
              <a:latin typeface="Comfortaa" pitchFamily="2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59042" y="2807369"/>
            <a:ext cx="9633284" cy="14982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Трябва да разработим система, която съхранява информация за ученици</a:t>
            </a:r>
            <a:r>
              <a:rPr lang="ru-RU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които се обучават в различни </a:t>
            </a:r>
            <a:r>
              <a:rPr lang="bg-BG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курсове</a:t>
            </a:r>
            <a:r>
              <a:rPr lang="ru-RU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. Курсовете се провеждат в различни</a:t>
            </a:r>
            <a:r>
              <a:rPr lang="en-US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градове</a:t>
            </a:r>
            <a:r>
              <a:rPr lang="ru-RU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. Когато се регистрираме като нов ученик, се въвежда следната информация: име, </a:t>
            </a:r>
            <a:r>
              <a:rPr lang="bg-BG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номер</a:t>
            </a:r>
            <a:r>
              <a:rPr lang="ru-RU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bg-BG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снимка и дата</a:t>
            </a:r>
            <a:r>
              <a:rPr lang="ru-RU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</a:p>
        </p:txBody>
      </p:sp>
      <p:sp>
        <p:nvSpPr>
          <p:cNvPr id="14" name="Rectangle: Rounded Corners 14"/>
          <p:cNvSpPr/>
          <p:nvPr/>
        </p:nvSpPr>
        <p:spPr>
          <a:xfrm>
            <a:off x="1159042" y="3917709"/>
            <a:ext cx="549015" cy="361207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5" name="Rectangle: Rounded Corners 14"/>
          <p:cNvSpPr/>
          <p:nvPr/>
        </p:nvSpPr>
        <p:spPr>
          <a:xfrm>
            <a:off x="1844341" y="3929190"/>
            <a:ext cx="820897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6" name="Rectangle: Rounded Corners 14"/>
          <p:cNvSpPr/>
          <p:nvPr/>
        </p:nvSpPr>
        <p:spPr>
          <a:xfrm>
            <a:off x="2743987" y="3929190"/>
            <a:ext cx="809260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7" name="Rectangle: Rounded Corners 14"/>
          <p:cNvSpPr/>
          <p:nvPr/>
        </p:nvSpPr>
        <p:spPr>
          <a:xfrm>
            <a:off x="3801479" y="3924917"/>
            <a:ext cx="809261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251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617" y="1437650"/>
            <a:ext cx="11454567" cy="50873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bg-BG" dirty="0">
                <a:latin typeface="Comfortaa" pitchFamily="2" charset="0"/>
              </a:rPr>
              <a:t>Винаги дефинирайте допълнителна колона за основен ключ</a:t>
            </a:r>
            <a:endParaRPr lang="en-US" dirty="0">
              <a:latin typeface="Comfortaa" pitchFamily="2" charset="0"/>
            </a:endParaRP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bg-BG" dirty="0">
                <a:latin typeface="Comfortaa" pitchFamily="2" charset="0"/>
              </a:rPr>
              <a:t>Не ползвайте съществуваща колона (например номер на ученика)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bg-BG" dirty="0">
                <a:latin typeface="Comfortaa" pitchFamily="2" charset="0"/>
              </a:rPr>
              <a:t>Трябва да е цяло число</a:t>
            </a:r>
            <a:endParaRPr lang="en-US" dirty="0">
              <a:latin typeface="Comfortaa" pitchFamily="2" charset="0"/>
            </a:endParaRP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bg-BG" dirty="0">
                <a:latin typeface="Comfortaa" pitchFamily="2" charset="0"/>
              </a:rPr>
              <a:t>Трябва да е деклариран като основен ключ</a:t>
            </a:r>
            <a:endParaRPr lang="en-US" dirty="0">
              <a:latin typeface="Comfortaa" pitchFamily="2" charset="0"/>
            </a:endParaRP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bg-BG" dirty="0">
                <a:latin typeface="Comfortaa" pitchFamily="2" charset="0"/>
              </a:rPr>
              <a:t>Използвайте </a:t>
            </a:r>
            <a:r>
              <a:rPr lang="en-US" b="1" noProof="1">
                <a:solidFill>
                  <a:srgbClr val="00B0F0"/>
                </a:solidFill>
                <a:latin typeface="Comfortaa" pitchFamily="2" charset="0"/>
                <a:sym typeface="Wingdings" pitchFamily="2" charset="2"/>
              </a:rPr>
              <a:t>auto_increment</a:t>
            </a:r>
            <a:r>
              <a:rPr lang="bg-BG" noProof="1">
                <a:latin typeface="Comfortaa" pitchFamily="2" charset="0"/>
                <a:sym typeface="Wingdings" pitchFamily="2" charset="2"/>
              </a:rPr>
              <a:t>, за да използвайте автоматично нарастване на стойността за всеки следващ запис</a:t>
            </a:r>
            <a:endParaRPr lang="bg-BG" dirty="0">
              <a:latin typeface="Comfortaa" pitchFamily="2" charset="0"/>
            </a:endParaRP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bg-BG" dirty="0">
                <a:latin typeface="Comfortaa" pitchFamily="2" charset="0"/>
              </a:rPr>
              <a:t>Поставете основния ключ като първа колона</a:t>
            </a:r>
            <a:endParaRPr lang="en-US" dirty="0">
              <a:latin typeface="Comfortaa" pitchFamily="2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bg-BG" dirty="0">
                <a:latin typeface="Comfortaa" pitchFamily="2" charset="0"/>
              </a:rPr>
              <a:t>Изключения</a:t>
            </a:r>
            <a:endParaRPr lang="en-US" dirty="0">
              <a:latin typeface="Comfortaa" pitchFamily="2" charset="0"/>
            </a:endParaRP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bg-BG" dirty="0">
                <a:latin typeface="Comfortaa" pitchFamily="2" charset="0"/>
              </a:rPr>
              <a:t>Данни, които имат добре известна идентификация, например държави (</a:t>
            </a:r>
            <a:r>
              <a:rPr lang="en-US" dirty="0">
                <a:latin typeface="Comfortaa" pitchFamily="2" charset="0"/>
              </a:rPr>
              <a:t>BG, DE, US) </a:t>
            </a:r>
            <a:r>
              <a:rPr lang="bg-BG" dirty="0">
                <a:latin typeface="Comfortaa" pitchFamily="2" charset="0"/>
              </a:rPr>
              <a:t>и валути</a:t>
            </a:r>
            <a:r>
              <a:rPr lang="en-US" dirty="0">
                <a:latin typeface="Comfortaa" pitchFamily="2" charset="0"/>
              </a:rPr>
              <a:t> (USD, EUR, BGN)</a:t>
            </a:r>
            <a:endParaRPr lang="bg-BG" dirty="0">
              <a:latin typeface="Comfortaa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663" y="332998"/>
            <a:ext cx="10515600" cy="1325563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Как да изберем основния ключ?</a:t>
            </a:r>
            <a:endParaRPr lang="en-US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853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88957"/>
            <a:ext cx="10515600" cy="4367463"/>
          </a:xfrm>
        </p:spPr>
        <p:txBody>
          <a:bodyPr>
            <a:normAutofit/>
          </a:bodyPr>
          <a:lstStyle/>
          <a:p>
            <a:r>
              <a:rPr lang="bg-BG" dirty="0">
                <a:latin typeface="Comfortaa" pitchFamily="2" charset="0"/>
              </a:rPr>
              <a:t>Взаимоотношенията са зависимости между данните:</a:t>
            </a:r>
            <a:endParaRPr lang="en-US" dirty="0">
              <a:latin typeface="Comfortaa" pitchFamily="2" charset="0"/>
            </a:endParaRPr>
          </a:p>
          <a:p>
            <a:endParaRPr lang="bg-BG" dirty="0">
              <a:latin typeface="Comfortaa" pitchFamily="2" charset="0"/>
            </a:endParaRPr>
          </a:p>
          <a:p>
            <a:pPr lvl="1"/>
            <a:endParaRPr lang="en-US" dirty="0">
              <a:latin typeface="Comfortaa" pitchFamily="2" charset="0"/>
            </a:endParaRPr>
          </a:p>
          <a:p>
            <a:pPr lvl="1"/>
            <a:endParaRPr lang="en-US" dirty="0">
              <a:latin typeface="Comfortaa" pitchFamily="2" charset="0"/>
            </a:endParaRPr>
          </a:p>
          <a:p>
            <a:pPr lvl="1">
              <a:buNone/>
            </a:pPr>
            <a:endParaRPr lang="en-US" dirty="0">
              <a:latin typeface="Comfortaa" pitchFamily="2" charset="0"/>
            </a:endParaRPr>
          </a:p>
          <a:p>
            <a:pPr lvl="1">
              <a:buNone/>
            </a:pPr>
            <a:endParaRPr lang="bg-BG" dirty="0">
              <a:latin typeface="Comfortaa" pitchFamily="2" charset="0"/>
            </a:endParaRPr>
          </a:p>
          <a:p>
            <a:pPr lvl="1">
              <a:spcBef>
                <a:spcPts val="3000"/>
              </a:spcBef>
            </a:pPr>
            <a:r>
              <a:rPr lang="bg-BG" dirty="0">
                <a:latin typeface="Comfortaa" pitchFamily="2" charset="0"/>
              </a:rPr>
              <a:t>"</a:t>
            </a:r>
            <a:r>
              <a:rPr lang="ru-RU" b="1" noProof="1">
                <a:solidFill>
                  <a:srgbClr val="00B0F0"/>
                </a:solidFill>
                <a:latin typeface="Comfortaa" pitchFamily="2" charset="0"/>
                <a:cs typeface="Consolas" pitchFamily="49" charset="0"/>
                <a:sym typeface="Wingdings" pitchFamily="2" charset="2"/>
              </a:rPr>
              <a:t>които се обучават в различни </a:t>
            </a:r>
            <a:r>
              <a:rPr lang="bg-BG" b="1" noProof="1">
                <a:solidFill>
                  <a:srgbClr val="00B0F0"/>
                </a:solidFill>
                <a:latin typeface="Comfortaa" pitchFamily="2" charset="0"/>
                <a:cs typeface="Consolas" pitchFamily="49" charset="0"/>
                <a:sym typeface="Wingdings" pitchFamily="2" charset="2"/>
              </a:rPr>
              <a:t>курсове</a:t>
            </a:r>
            <a:r>
              <a:rPr lang="bg-BG" dirty="0">
                <a:latin typeface="Comfortaa" pitchFamily="2" charset="0"/>
              </a:rPr>
              <a:t>"</a:t>
            </a:r>
            <a:r>
              <a:rPr lang="en-US" dirty="0">
                <a:latin typeface="Comfortaa" pitchFamily="2" charset="0"/>
              </a:rPr>
              <a:t> – </a:t>
            </a:r>
            <a:r>
              <a:rPr lang="bg-BG" dirty="0">
                <a:latin typeface="Comfortaa" pitchFamily="2" charset="0"/>
              </a:rPr>
              <a:t>много-към-много взаимоотношение</a:t>
            </a:r>
            <a:r>
              <a:rPr lang="en-US" dirty="0">
                <a:latin typeface="Comfortaa" pitchFamily="2" charset="0"/>
              </a:rPr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Comfortaa" pitchFamily="2" charset="0"/>
              </a:rPr>
              <a:t>Идентифициране на взаимоотношения</a:t>
            </a:r>
            <a:endParaRPr lang="en-US" dirty="0">
              <a:latin typeface="Comfortaa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940735-0ABA-E180-D6B2-E3FDF1F17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424" y="2991350"/>
            <a:ext cx="9644872" cy="15490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Трябва да разработим система, която съхранява информация за </a:t>
            </a:r>
            <a:r>
              <a:rPr lang="bg-BG" b="1" u="sng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ученици</a:t>
            </a:r>
            <a:r>
              <a:rPr lang="ru-RU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които се обучават в различни </a:t>
            </a:r>
            <a:r>
              <a:rPr lang="bg-BG" b="1" u="sng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курсове</a:t>
            </a:r>
            <a:r>
              <a:rPr lang="ru-RU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. Курсовете се провеждат в различни</a:t>
            </a:r>
            <a:r>
              <a:rPr lang="en-US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b="1" u="sng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градове</a:t>
            </a:r>
            <a:r>
              <a:rPr lang="ru-RU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. Когато се регистрираме като нов ученик, се въвежда следната информация: </a:t>
            </a:r>
            <a:r>
              <a:rPr lang="ru-RU" b="1" u="sng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име</a:t>
            </a:r>
            <a:r>
              <a:rPr lang="ru-RU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bg-BG" b="1" u="sng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номер</a:t>
            </a:r>
            <a:r>
              <a:rPr lang="ru-RU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bg-BG" b="1" u="sng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снимка</a:t>
            </a:r>
            <a:r>
              <a:rPr lang="bg-BG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и </a:t>
            </a:r>
            <a:r>
              <a:rPr lang="bg-BG" b="1" u="sng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дата</a:t>
            </a:r>
            <a:r>
              <a:rPr lang="ru-RU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295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6955"/>
            <a:ext cx="9920541" cy="4795920"/>
          </a:xfrm>
        </p:spPr>
        <p:txBody>
          <a:bodyPr>
            <a:normAutofit/>
          </a:bodyPr>
          <a:lstStyle/>
          <a:p>
            <a:r>
              <a:rPr lang="bg-BG" dirty="0">
                <a:latin typeface="Comfortaa" pitchFamily="2" charset="0"/>
              </a:rPr>
              <a:t>Взаимоотношенията са зависимости между данните:</a:t>
            </a:r>
          </a:p>
          <a:p>
            <a:pPr lvl="1"/>
            <a:endParaRPr lang="en-US" dirty="0">
              <a:latin typeface="Comfortaa" pitchFamily="2" charset="0"/>
            </a:endParaRPr>
          </a:p>
          <a:p>
            <a:pPr lvl="1"/>
            <a:endParaRPr lang="en-US" dirty="0">
              <a:latin typeface="Comfortaa" pitchFamily="2" charset="0"/>
            </a:endParaRPr>
          </a:p>
          <a:p>
            <a:pPr lvl="1">
              <a:buNone/>
            </a:pPr>
            <a:endParaRPr lang="en-US" dirty="0">
              <a:latin typeface="Comfortaa" pitchFamily="2" charset="0"/>
            </a:endParaRPr>
          </a:p>
          <a:p>
            <a:pPr lvl="1">
              <a:buNone/>
            </a:pPr>
            <a:endParaRPr lang="bg-BG" dirty="0">
              <a:latin typeface="Comfortaa" pitchFamily="2" charset="0"/>
            </a:endParaRPr>
          </a:p>
          <a:p>
            <a:pPr lvl="1">
              <a:spcBef>
                <a:spcPts val="3000"/>
              </a:spcBef>
            </a:pPr>
            <a:r>
              <a:rPr lang="bg-BG" dirty="0">
                <a:latin typeface="Comfortaa" pitchFamily="2" charset="0"/>
              </a:rPr>
              <a:t>"</a:t>
            </a:r>
            <a:r>
              <a:rPr lang="ru-RU" dirty="0">
                <a:latin typeface="Comfortaa" pitchFamily="2" charset="0"/>
              </a:rPr>
              <a:t>ученици, които се обучават в различни курсове</a:t>
            </a:r>
            <a:r>
              <a:rPr lang="bg-BG" dirty="0">
                <a:latin typeface="Comfortaa" pitchFamily="2" charset="0"/>
              </a:rPr>
              <a:t>"</a:t>
            </a:r>
            <a:r>
              <a:rPr lang="en-US" dirty="0">
                <a:latin typeface="Comfortaa" pitchFamily="2" charset="0"/>
              </a:rPr>
              <a:t> – </a:t>
            </a:r>
            <a:r>
              <a:rPr lang="bg-BG" dirty="0">
                <a:latin typeface="Comfortaa" pitchFamily="2" charset="0"/>
              </a:rPr>
              <a:t>много към много взаимоотношение</a:t>
            </a:r>
            <a:r>
              <a:rPr lang="en-US" dirty="0">
                <a:latin typeface="Comfortaa" pitchFamily="2" charset="0"/>
              </a:rPr>
              <a:t>.</a:t>
            </a:r>
          </a:p>
          <a:p>
            <a:pPr lvl="1"/>
            <a:r>
              <a:rPr lang="bg-BG" dirty="0">
                <a:latin typeface="Comfortaa" pitchFamily="2" charset="0"/>
              </a:rPr>
              <a:t>"</a:t>
            </a:r>
            <a:r>
              <a:rPr lang="ru-RU" dirty="0">
                <a:latin typeface="Comfortaa" pitchFamily="2" charset="0"/>
              </a:rPr>
              <a:t>Курсовете се провеждат в различни градове</a:t>
            </a:r>
            <a:r>
              <a:rPr lang="bg-BG" dirty="0">
                <a:latin typeface="Comfortaa" pitchFamily="2" charset="0"/>
              </a:rPr>
              <a:t>" – много-към-един</a:t>
            </a:r>
            <a:r>
              <a:rPr lang="en-US" dirty="0">
                <a:latin typeface="Comfortaa" pitchFamily="2" charset="0"/>
              </a:rPr>
              <a:t> (</a:t>
            </a:r>
            <a:r>
              <a:rPr lang="bg-BG" dirty="0">
                <a:latin typeface="Comfortaa" pitchFamily="2" charset="0"/>
              </a:rPr>
              <a:t>или много-към-много</a:t>
            </a:r>
            <a:r>
              <a:rPr lang="en-US" dirty="0">
                <a:latin typeface="Comfortaa" pitchFamily="2" charset="0"/>
              </a:rPr>
              <a:t>) </a:t>
            </a:r>
            <a:r>
              <a:rPr lang="bg-BG" dirty="0">
                <a:latin typeface="Comfortaa" pitchFamily="2" charset="0"/>
              </a:rPr>
              <a:t>взаимоотношение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Comfortaa" pitchFamily="2" charset="0"/>
              </a:rPr>
              <a:t>Идентифициране на релации</a:t>
            </a:r>
            <a:endParaRPr lang="en-US" dirty="0">
              <a:latin typeface="Comfortaa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EC7D45-D3F2-3286-FDA2-ACCD27225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550" y="2654466"/>
            <a:ext cx="9644872" cy="15490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Трябва да разработим система, която съхранява информация за </a:t>
            </a:r>
            <a:r>
              <a:rPr lang="bg-BG" b="1" u="sng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ученици</a:t>
            </a:r>
            <a:r>
              <a:rPr lang="ru-RU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които се обучават в различни </a:t>
            </a:r>
            <a:r>
              <a:rPr lang="bg-BG" b="1" u="sng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курсове</a:t>
            </a:r>
            <a:r>
              <a:rPr lang="ru-RU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. Курсовете се провеждат в различни</a:t>
            </a:r>
            <a:r>
              <a:rPr lang="en-US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b="1" u="sng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градове</a:t>
            </a:r>
            <a:r>
              <a:rPr lang="ru-RU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. Когато се регистрираме като нов ученик, се въвежда следната информация: </a:t>
            </a:r>
            <a:r>
              <a:rPr lang="ru-RU" b="1" u="sng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име</a:t>
            </a:r>
            <a:r>
              <a:rPr lang="ru-RU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bg-BG" b="1" u="sng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номер</a:t>
            </a:r>
            <a:r>
              <a:rPr lang="ru-RU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bg-BG" b="1" u="sng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снимка</a:t>
            </a:r>
            <a:r>
              <a:rPr lang="bg-BG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и </a:t>
            </a:r>
            <a:r>
              <a:rPr lang="bg-BG" b="1" u="sng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дата</a:t>
            </a:r>
            <a:r>
              <a:rPr lang="ru-RU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912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  <p:pic>
        <p:nvPicPr>
          <p:cNvPr id="2" name="Logo CC-BY-NC-SA">
            <a:hlinkClick r:id="rId5"/>
            <a:extLst>
              <a:ext uri="{FF2B5EF4-FFF2-40B4-BE49-F238E27FC236}">
                <a16:creationId xmlns:a16="http://schemas.microsoft.com/office/drawing/2014/main" id="{39F87C09-7AAD-A59F-33F5-8BECE165CB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7447" y="2650021"/>
            <a:ext cx="4017104" cy="14408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BEA407-2EEF-D82D-ADB6-D20902F79FA2}"/>
              </a:ext>
            </a:extLst>
          </p:cNvPr>
          <p:cNvSpPr txBox="1"/>
          <p:nvPr/>
        </p:nvSpPr>
        <p:spPr>
          <a:xfrm>
            <a:off x="262246" y="5452243"/>
            <a:ext cx="116675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1800" dirty="0">
                <a:latin typeface="Comfortaa" pitchFamily="2" charset="0"/>
              </a:rPr>
              <a:t>Документът е разработен за нуждите на Национална програма "Обучение за ИТ умения и кариера" на Министерството на образованието и науката (МОН)</a:t>
            </a:r>
            <a:r>
              <a:rPr lang="en-US" sz="1800" dirty="0">
                <a:latin typeface="Comfortaa" pitchFamily="2" charset="0"/>
              </a:rPr>
              <a:t> </a:t>
            </a:r>
            <a:r>
              <a:rPr lang="bg-BG" sz="1800" dirty="0">
                <a:latin typeface="Comfortaa" pitchFamily="2" charset="0"/>
              </a:rPr>
              <a:t>и се разпространява под свободен лиценз CC-BY-NC-SA (</a:t>
            </a:r>
            <a:r>
              <a:rPr lang="bg-BG" sz="1800" dirty="0" err="1">
                <a:latin typeface="Comfortaa" pitchFamily="2" charset="0"/>
              </a:rPr>
              <a:t>Creative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Commons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Attribution-Non-Commercial-Share-Alike</a:t>
            </a:r>
            <a:r>
              <a:rPr lang="bg-BG" sz="1800" dirty="0">
                <a:latin typeface="Comfortaa" pitchFamily="2" charset="0"/>
              </a:rPr>
              <a:t> 4.0 International).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41344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543</Words>
  <Application>Microsoft Office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Comfortaa</vt:lpstr>
      <vt:lpstr>Consolas</vt:lpstr>
      <vt:lpstr>Office Theme</vt:lpstr>
      <vt:lpstr>Релационен модел и проектиране на бази данни</vt:lpstr>
      <vt:lpstr>Стъпки при проектирането на бази данни</vt:lpstr>
      <vt:lpstr>Идентифициране на данните</vt:lpstr>
      <vt:lpstr>Идентифициране на колоните</vt:lpstr>
      <vt:lpstr>Как да изберем основния ключ?</vt:lpstr>
      <vt:lpstr>Идентифициране на взаимоотношения</vt:lpstr>
      <vt:lpstr>Идентифициране на релации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Димитър Минчев</dc:creator>
  <cp:lastModifiedBy>БСУ</cp:lastModifiedBy>
  <cp:revision>10</cp:revision>
  <dcterms:created xsi:type="dcterms:W3CDTF">2022-08-09T09:25:46Z</dcterms:created>
  <dcterms:modified xsi:type="dcterms:W3CDTF">2023-02-16T09:06:32Z</dcterms:modified>
</cp:coreProperties>
</file>