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8" r:id="rId2"/>
    <p:sldId id="603" r:id="rId3"/>
    <p:sldId id="604" r:id="rId4"/>
    <p:sldId id="605" r:id="rId5"/>
    <p:sldId id="606" r:id="rId6"/>
    <p:sldId id="607" r:id="rId7"/>
    <p:sldId id="608" r:id="rId8"/>
    <p:sldId id="609" r:id="rId9"/>
    <p:sldId id="610" r:id="rId10"/>
    <p:sldId id="611" r:id="rId11"/>
    <p:sldId id="612" r:id="rId12"/>
    <p:sldId id="613" r:id="rId13"/>
    <p:sldId id="614" r:id="rId14"/>
    <p:sldId id="615" r:id="rId15"/>
    <p:sldId id="616" r:id="rId16"/>
    <p:sldId id="617" r:id="rId17"/>
    <p:sldId id="618" r:id="rId18"/>
    <p:sldId id="5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</p14:sldIdLst>
        </p14:section>
        <p14:section name="Съдържание" id="{0B0C01F3-1F60-4ADB-AC1E-9589654EAEF3}">
          <p14:sldIdLst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</p14:sldIdLst>
        </p14:section>
        <p14:section name="E/R" id="{11CB7565-AA3E-43BD-83A6-5221B74C07B9}">
          <p14:sldIdLst>
            <p14:sldId id="614"/>
            <p14:sldId id="615"/>
            <p14:sldId id="616"/>
            <p14:sldId id="617"/>
            <p14:sldId id="618"/>
          </p14:sldIdLst>
        </p14:section>
        <p14:section name="Заключение" id="{9315BEE7-605C-4839-996A-A4EEA70921D9}">
          <p14:sldIdLst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DE2D92-86F2-4864-BD78-18AD0AE5EBCF}" v="73" dt="2023-02-16T09:59:55.7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Минчев" userId="6da192e4-d32c-454b-8615-bbadf07b6639" providerId="ADAL" clId="{508A51F5-6E34-4A9B-8787-8C29D4F40D1D}"/>
    <pc:docChg chg="addSld modSld">
      <pc:chgData name="Димитър Минчев" userId="6da192e4-d32c-454b-8615-bbadf07b6639" providerId="ADAL" clId="{508A51F5-6E34-4A9B-8787-8C29D4F40D1D}" dt="2022-08-10T06:34:56.108" v="0"/>
      <pc:docMkLst>
        <pc:docMk/>
      </pc:docMkLst>
      <pc:sldChg chg="add">
        <pc:chgData name="Димитър Минчев" userId="6da192e4-d32c-454b-8615-bbadf07b6639" providerId="ADAL" clId="{508A51F5-6E34-4A9B-8787-8C29D4F40D1D}" dt="2022-08-10T06:34:56.108" v="0"/>
        <pc:sldMkLst>
          <pc:docMk/>
          <pc:sldMk cId="2002111910" sldId="439"/>
        </pc:sldMkLst>
      </pc:sldChg>
    </pc:docChg>
  </pc:docChgLst>
  <pc:docChgLst>
    <pc:chgData name="БСУ" userId="bdbaa275-9249-41b1-8d15-242f632c67bf" providerId="ADAL" clId="{33DE2D92-86F2-4864-BD78-18AD0AE5EBCF}"/>
    <pc:docChg chg="undo custSel addSld delSld modSld addSection modSection">
      <pc:chgData name="БСУ" userId="bdbaa275-9249-41b1-8d15-242f632c67bf" providerId="ADAL" clId="{33DE2D92-86F2-4864-BD78-18AD0AE5EBCF}" dt="2023-02-16T10:01:13.774" v="362" actId="1076"/>
      <pc:docMkLst>
        <pc:docMk/>
      </pc:docMkLst>
      <pc:sldChg chg="modSp mod">
        <pc:chgData name="БСУ" userId="bdbaa275-9249-41b1-8d15-242f632c67bf" providerId="ADAL" clId="{33DE2D92-86F2-4864-BD78-18AD0AE5EBCF}" dt="2023-02-16T09:17:21.474" v="27" actId="20577"/>
        <pc:sldMkLst>
          <pc:docMk/>
          <pc:sldMk cId="2386959723" sldId="258"/>
        </pc:sldMkLst>
        <pc:spChg chg="mod">
          <ac:chgData name="БСУ" userId="bdbaa275-9249-41b1-8d15-242f632c67bf" providerId="ADAL" clId="{33DE2D92-86F2-4864-BD78-18AD0AE5EBCF}" dt="2023-02-16T09:17:06.753" v="3" actId="27636"/>
          <ac:spMkLst>
            <pc:docMk/>
            <pc:sldMk cId="2386959723" sldId="258"/>
            <ac:spMk id="4" creationId="{31A11B2B-6DC7-2642-A5E2-7E3177B71883}"/>
          </ac:spMkLst>
        </pc:spChg>
        <pc:spChg chg="mod">
          <ac:chgData name="БСУ" userId="bdbaa275-9249-41b1-8d15-242f632c67bf" providerId="ADAL" clId="{33DE2D92-86F2-4864-BD78-18AD0AE5EBCF}" dt="2023-02-16T09:17:21.474" v="27" actId="20577"/>
          <ac:spMkLst>
            <pc:docMk/>
            <pc:sldMk cId="2386959723" sldId="258"/>
            <ac:spMk id="5" creationId="{FD72CEAD-2598-2D6F-7FF9-AF95330D8A09}"/>
          </ac:spMkLst>
        </pc:spChg>
      </pc:sldChg>
      <pc:sldChg chg="del">
        <pc:chgData name="БСУ" userId="bdbaa275-9249-41b1-8d15-242f632c67bf" providerId="ADAL" clId="{33DE2D92-86F2-4864-BD78-18AD0AE5EBCF}" dt="2023-02-16T09:20:19.526" v="28" actId="2696"/>
        <pc:sldMkLst>
          <pc:docMk/>
          <pc:sldMk cId="2385751420" sldId="571"/>
        </pc:sldMkLst>
      </pc:sldChg>
      <pc:sldChg chg="delSp modSp add mod modAnim">
        <pc:chgData name="БСУ" userId="bdbaa275-9249-41b1-8d15-242f632c67bf" providerId="ADAL" clId="{33DE2D92-86F2-4864-BD78-18AD0AE5EBCF}" dt="2023-02-16T09:41:38.901" v="75"/>
        <pc:sldMkLst>
          <pc:docMk/>
          <pc:sldMk cId="658784035" sldId="603"/>
        </pc:sldMkLst>
        <pc:spChg chg="mod">
          <ac:chgData name="БСУ" userId="bdbaa275-9249-41b1-8d15-242f632c67bf" providerId="ADAL" clId="{33DE2D92-86F2-4864-BD78-18AD0AE5EBCF}" dt="2023-02-16T09:41:34.253" v="74" actId="1076"/>
          <ac:spMkLst>
            <pc:docMk/>
            <pc:sldMk cId="658784035" sldId="603"/>
            <ac:spMk id="18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41:34.253" v="74" actId="1076"/>
          <ac:spMkLst>
            <pc:docMk/>
            <pc:sldMk cId="658784035" sldId="603"/>
            <ac:spMk id="19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41:34.253" v="74" actId="1076"/>
          <ac:spMkLst>
            <pc:docMk/>
            <pc:sldMk cId="658784035" sldId="603"/>
            <ac:spMk id="20" creationId="{00000000-0000-0000-0000-000000000000}"/>
          </ac:spMkLst>
        </pc:spChg>
        <pc:spChg chg="del mod">
          <ac:chgData name="БСУ" userId="bdbaa275-9249-41b1-8d15-242f632c67bf" providerId="ADAL" clId="{33DE2D92-86F2-4864-BD78-18AD0AE5EBCF}" dt="2023-02-16T09:40:49.668" v="60" actId="478"/>
          <ac:spMkLst>
            <pc:docMk/>
            <pc:sldMk cId="658784035" sldId="603"/>
            <ac:spMk id="21" creationId="{C81106B7-1F47-4B69-ADA0-E9C6B52DD14B}"/>
          </ac:spMkLst>
        </pc:spChg>
        <pc:spChg chg="mod">
          <ac:chgData name="БСУ" userId="bdbaa275-9249-41b1-8d15-242f632c67bf" providerId="ADAL" clId="{33DE2D92-86F2-4864-BD78-18AD0AE5EBCF}" dt="2023-02-16T09:41:34.253" v="74" actId="1076"/>
          <ac:spMkLst>
            <pc:docMk/>
            <pc:sldMk cId="658784035" sldId="603"/>
            <ac:spMk id="28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41:34.253" v="74" actId="1076"/>
          <ac:spMkLst>
            <pc:docMk/>
            <pc:sldMk cId="658784035" sldId="603"/>
            <ac:spMk id="31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40:24.348" v="54" actId="1076"/>
          <ac:spMkLst>
            <pc:docMk/>
            <pc:sldMk cId="658784035" sldId="603"/>
            <ac:spMk id="474114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22:54.590" v="37" actId="207"/>
          <ac:spMkLst>
            <pc:docMk/>
            <pc:sldMk cId="658784035" sldId="603"/>
            <ac:spMk id="474115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41:34.253" v="74" actId="1076"/>
          <ac:spMkLst>
            <pc:docMk/>
            <pc:sldMk cId="658784035" sldId="603"/>
            <ac:spMk id="474164" creationId="{00000000-0000-0000-0000-000000000000}"/>
          </ac:spMkLst>
        </pc:spChg>
        <pc:graphicFrameChg chg="mod modGraphic">
          <ac:chgData name="БСУ" userId="bdbaa275-9249-41b1-8d15-242f632c67bf" providerId="ADAL" clId="{33DE2D92-86F2-4864-BD78-18AD0AE5EBCF}" dt="2023-02-16T09:41:34.253" v="74" actId="1076"/>
          <ac:graphicFrameMkLst>
            <pc:docMk/>
            <pc:sldMk cId="658784035" sldId="603"/>
            <ac:graphicFrameMk id="2" creationId="{00000000-0000-0000-0000-000000000000}"/>
          </ac:graphicFrameMkLst>
        </pc:graphicFrameChg>
        <pc:graphicFrameChg chg="mod modGraphic">
          <ac:chgData name="БСУ" userId="bdbaa275-9249-41b1-8d15-242f632c67bf" providerId="ADAL" clId="{33DE2D92-86F2-4864-BD78-18AD0AE5EBCF}" dt="2023-02-16T09:41:34.253" v="74" actId="1076"/>
          <ac:graphicFrameMkLst>
            <pc:docMk/>
            <pc:sldMk cId="658784035" sldId="603"/>
            <ac:graphicFrameMk id="3" creationId="{00000000-0000-0000-0000-000000000000}"/>
          </ac:graphicFrameMkLst>
        </pc:graphicFrameChg>
        <pc:cxnChg chg="mod">
          <ac:chgData name="БСУ" userId="bdbaa275-9249-41b1-8d15-242f632c67bf" providerId="ADAL" clId="{33DE2D92-86F2-4864-BD78-18AD0AE5EBCF}" dt="2023-02-16T09:41:34.253" v="74" actId="1076"/>
          <ac:cxnSpMkLst>
            <pc:docMk/>
            <pc:sldMk cId="658784035" sldId="603"/>
            <ac:cxnSpMk id="22" creationId="{00000000-0000-0000-0000-000000000000}"/>
          </ac:cxnSpMkLst>
        </pc:cxnChg>
        <pc:cxnChg chg="mod">
          <ac:chgData name="БСУ" userId="bdbaa275-9249-41b1-8d15-242f632c67bf" providerId="ADAL" clId="{33DE2D92-86F2-4864-BD78-18AD0AE5EBCF}" dt="2023-02-16T09:41:34.253" v="74" actId="1076"/>
          <ac:cxnSpMkLst>
            <pc:docMk/>
            <pc:sldMk cId="658784035" sldId="603"/>
            <ac:cxnSpMk id="27" creationId="{00000000-0000-0000-0000-000000000000}"/>
          </ac:cxnSpMkLst>
        </pc:cxnChg>
        <pc:cxnChg chg="mod">
          <ac:chgData name="БСУ" userId="bdbaa275-9249-41b1-8d15-242f632c67bf" providerId="ADAL" clId="{33DE2D92-86F2-4864-BD78-18AD0AE5EBCF}" dt="2023-02-16T09:41:34.253" v="74" actId="1076"/>
          <ac:cxnSpMkLst>
            <pc:docMk/>
            <pc:sldMk cId="658784035" sldId="603"/>
            <ac:cxnSpMk id="29" creationId="{00000000-0000-0000-0000-000000000000}"/>
          </ac:cxnSpMkLst>
        </pc:cxnChg>
        <pc:cxnChg chg="mod">
          <ac:chgData name="БСУ" userId="bdbaa275-9249-41b1-8d15-242f632c67bf" providerId="ADAL" clId="{33DE2D92-86F2-4864-BD78-18AD0AE5EBCF}" dt="2023-02-16T09:41:34.253" v="74" actId="1076"/>
          <ac:cxnSpMkLst>
            <pc:docMk/>
            <pc:sldMk cId="658784035" sldId="603"/>
            <ac:cxnSpMk id="30" creationId="{00000000-0000-0000-0000-000000000000}"/>
          </ac:cxnSpMkLst>
        </pc:cxnChg>
        <pc:cxnChg chg="mod">
          <ac:chgData name="БСУ" userId="bdbaa275-9249-41b1-8d15-242f632c67bf" providerId="ADAL" clId="{33DE2D92-86F2-4864-BD78-18AD0AE5EBCF}" dt="2023-02-16T09:41:34.253" v="74" actId="1076"/>
          <ac:cxnSpMkLst>
            <pc:docMk/>
            <pc:sldMk cId="658784035" sldId="603"/>
            <ac:cxnSpMk id="35" creationId="{00000000-0000-0000-0000-000000000000}"/>
          </ac:cxnSpMkLst>
        </pc:cxnChg>
      </pc:sldChg>
      <pc:sldChg chg="addSp delSp modSp add mod modAnim">
        <pc:chgData name="БСУ" userId="bdbaa275-9249-41b1-8d15-242f632c67bf" providerId="ADAL" clId="{33DE2D92-86F2-4864-BD78-18AD0AE5EBCF}" dt="2023-02-16T09:42:21.722" v="87" actId="478"/>
        <pc:sldMkLst>
          <pc:docMk/>
          <pc:sldMk cId="1106069529" sldId="604"/>
        </pc:sldMkLst>
        <pc:spChg chg="add del mod">
          <ac:chgData name="БСУ" userId="bdbaa275-9249-41b1-8d15-242f632c67bf" providerId="ADAL" clId="{33DE2D92-86F2-4864-BD78-18AD0AE5EBCF}" dt="2023-02-16T09:41:51.327" v="78" actId="478"/>
          <ac:spMkLst>
            <pc:docMk/>
            <pc:sldMk cId="1106069529" sldId="604"/>
            <ac:spMk id="3" creationId="{3578FCEC-5DE8-DCB2-AEB2-ED4EE41C48A6}"/>
          </ac:spMkLst>
        </pc:spChg>
        <pc:spChg chg="add mod">
          <ac:chgData name="БСУ" userId="bdbaa275-9249-41b1-8d15-242f632c67bf" providerId="ADAL" clId="{33DE2D92-86F2-4864-BD78-18AD0AE5EBCF}" dt="2023-02-16T09:41:52.854" v="80" actId="20577"/>
          <ac:spMkLst>
            <pc:docMk/>
            <pc:sldMk cId="1106069529" sldId="604"/>
            <ac:spMk id="4" creationId="{2EFBA45B-835A-E7EB-2139-345947F01D75}"/>
          </ac:spMkLst>
        </pc:spChg>
        <pc:spChg chg="del mod">
          <ac:chgData name="БСУ" userId="bdbaa275-9249-41b1-8d15-242f632c67bf" providerId="ADAL" clId="{33DE2D92-86F2-4864-BD78-18AD0AE5EBCF}" dt="2023-02-16T09:42:21.722" v="87" actId="478"/>
          <ac:spMkLst>
            <pc:docMk/>
            <pc:sldMk cId="1106069529" sldId="604"/>
            <ac:spMk id="5" creationId="{2383957F-1346-4068-AAE5-257753B2DB56}"/>
          </ac:spMkLst>
        </pc:spChg>
        <pc:spChg chg="del">
          <ac:chgData name="БСУ" userId="bdbaa275-9249-41b1-8d15-242f632c67bf" providerId="ADAL" clId="{33DE2D92-86F2-4864-BD78-18AD0AE5EBCF}" dt="2023-02-16T09:41:46.816" v="76" actId="478"/>
          <ac:spMkLst>
            <pc:docMk/>
            <pc:sldMk cId="1106069529" sldId="604"/>
            <ac:spMk id="475138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42:18.951" v="86" actId="207"/>
          <ac:spMkLst>
            <pc:docMk/>
            <pc:sldMk cId="1106069529" sldId="604"/>
            <ac:spMk id="475139" creationId="{00000000-0000-0000-0000-000000000000}"/>
          </ac:spMkLst>
        </pc:spChg>
      </pc:sldChg>
      <pc:sldChg chg="delSp modSp add mod modAnim">
        <pc:chgData name="БСУ" userId="bdbaa275-9249-41b1-8d15-242f632c67bf" providerId="ADAL" clId="{33DE2D92-86F2-4864-BD78-18AD0AE5EBCF}" dt="2023-02-16T09:44:07.457" v="113"/>
        <pc:sldMkLst>
          <pc:docMk/>
          <pc:sldMk cId="2603127100" sldId="605"/>
        </pc:sldMkLst>
        <pc:spChg chg="mod">
          <ac:chgData name="БСУ" userId="bdbaa275-9249-41b1-8d15-242f632c67bf" providerId="ADAL" clId="{33DE2D92-86F2-4864-BD78-18AD0AE5EBCF}" dt="2023-02-16T09:44:04.561" v="112" actId="1076"/>
          <ac:spMkLst>
            <pc:docMk/>
            <pc:sldMk cId="2603127100" sldId="605"/>
            <ac:spMk id="13" creationId="{00000000-0000-0000-0000-000000000000}"/>
          </ac:spMkLst>
        </pc:spChg>
        <pc:spChg chg="del mod">
          <ac:chgData name="БСУ" userId="bdbaa275-9249-41b1-8d15-242f632c67bf" providerId="ADAL" clId="{33DE2D92-86F2-4864-BD78-18AD0AE5EBCF}" dt="2023-02-16T09:43:59.532" v="111" actId="478"/>
          <ac:spMkLst>
            <pc:docMk/>
            <pc:sldMk cId="2603127100" sldId="605"/>
            <ac:spMk id="15" creationId="{CB495E21-D26A-4447-9022-B9DDCD502A17}"/>
          </ac:spMkLst>
        </pc:spChg>
        <pc:spChg chg="mod">
          <ac:chgData name="БСУ" userId="bdbaa275-9249-41b1-8d15-242f632c67bf" providerId="ADAL" clId="{33DE2D92-86F2-4864-BD78-18AD0AE5EBCF}" dt="2023-02-16T09:44:04.561" v="112" actId="1076"/>
          <ac:spMkLst>
            <pc:docMk/>
            <pc:sldMk cId="2603127100" sldId="605"/>
            <ac:spMk id="18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44:04.561" v="112" actId="1076"/>
          <ac:spMkLst>
            <pc:docMk/>
            <pc:sldMk cId="2603127100" sldId="605"/>
            <ac:spMk id="19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44:04.561" v="112" actId="1076"/>
          <ac:spMkLst>
            <pc:docMk/>
            <pc:sldMk cId="2603127100" sldId="605"/>
            <ac:spMk id="20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44:04.561" v="112" actId="1076"/>
          <ac:spMkLst>
            <pc:docMk/>
            <pc:sldMk cId="2603127100" sldId="605"/>
            <ac:spMk id="21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43:22.774" v="100" actId="2085"/>
          <ac:spMkLst>
            <pc:docMk/>
            <pc:sldMk cId="2603127100" sldId="605"/>
            <ac:spMk id="22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43:52.917" v="109" actId="1076"/>
          <ac:spMkLst>
            <pc:docMk/>
            <pc:sldMk cId="2603127100" sldId="605"/>
            <ac:spMk id="465922" creationId="{00000000-0000-0000-0000-000000000000}"/>
          </ac:spMkLst>
        </pc:spChg>
        <pc:grpChg chg="mod">
          <ac:chgData name="БСУ" userId="bdbaa275-9249-41b1-8d15-242f632c67bf" providerId="ADAL" clId="{33DE2D92-86F2-4864-BD78-18AD0AE5EBCF}" dt="2023-02-16T09:44:04.561" v="112" actId="1076"/>
          <ac:grpSpMkLst>
            <pc:docMk/>
            <pc:sldMk cId="2603127100" sldId="605"/>
            <ac:grpSpMk id="8" creationId="{00000000-0000-0000-0000-000000000000}"/>
          </ac:grpSpMkLst>
        </pc:grpChg>
        <pc:graphicFrameChg chg="mod">
          <ac:chgData name="БСУ" userId="bdbaa275-9249-41b1-8d15-242f632c67bf" providerId="ADAL" clId="{33DE2D92-86F2-4864-BD78-18AD0AE5EBCF}" dt="2023-02-16T09:44:04.561" v="112" actId="1076"/>
          <ac:graphicFrameMkLst>
            <pc:docMk/>
            <pc:sldMk cId="2603127100" sldId="605"/>
            <ac:graphicFrameMk id="2" creationId="{00000000-0000-0000-0000-000000000000}"/>
          </ac:graphicFrameMkLst>
        </pc:graphicFrameChg>
        <pc:graphicFrameChg chg="mod">
          <ac:chgData name="БСУ" userId="bdbaa275-9249-41b1-8d15-242f632c67bf" providerId="ADAL" clId="{33DE2D92-86F2-4864-BD78-18AD0AE5EBCF}" dt="2023-02-16T09:44:04.561" v="112" actId="1076"/>
          <ac:graphicFrameMkLst>
            <pc:docMk/>
            <pc:sldMk cId="2603127100" sldId="605"/>
            <ac:graphicFrameMk id="16" creationId="{00000000-0000-0000-0000-000000000000}"/>
          </ac:graphicFrameMkLst>
        </pc:graphicFrameChg>
        <pc:cxnChg chg="mod">
          <ac:chgData name="БСУ" userId="bdbaa275-9249-41b1-8d15-242f632c67bf" providerId="ADAL" clId="{33DE2D92-86F2-4864-BD78-18AD0AE5EBCF}" dt="2023-02-16T09:42:36.837" v="88" actId="208"/>
          <ac:cxnSpMkLst>
            <pc:docMk/>
            <pc:sldMk cId="2603127100" sldId="605"/>
            <ac:cxnSpMk id="14" creationId="{00000000-0000-0000-0000-000000000000}"/>
          </ac:cxnSpMkLst>
        </pc:cxnChg>
      </pc:sldChg>
      <pc:sldChg chg="delSp modSp add mod modAnim">
        <pc:chgData name="БСУ" userId="bdbaa275-9249-41b1-8d15-242f632c67bf" providerId="ADAL" clId="{33DE2D92-86F2-4864-BD78-18AD0AE5EBCF}" dt="2023-02-16T09:45:28.429" v="134" actId="478"/>
        <pc:sldMkLst>
          <pc:docMk/>
          <pc:sldMk cId="4019083611" sldId="606"/>
        </pc:sldMkLst>
        <pc:spChg chg="mod">
          <ac:chgData name="БСУ" userId="bdbaa275-9249-41b1-8d15-242f632c67bf" providerId="ADAL" clId="{33DE2D92-86F2-4864-BD78-18AD0AE5EBCF}" dt="2023-02-16T09:44:57.535" v="129" actId="2085"/>
          <ac:spMkLst>
            <pc:docMk/>
            <pc:sldMk cId="4019083611" sldId="606"/>
            <ac:spMk id="8" creationId="{00000000-0000-0000-0000-000000000000}"/>
          </ac:spMkLst>
        </pc:spChg>
        <pc:spChg chg="del mod">
          <ac:chgData name="БСУ" userId="bdbaa275-9249-41b1-8d15-242f632c67bf" providerId="ADAL" clId="{33DE2D92-86F2-4864-BD78-18AD0AE5EBCF}" dt="2023-02-16T09:45:28.429" v="134" actId="478"/>
          <ac:spMkLst>
            <pc:docMk/>
            <pc:sldMk cId="4019083611" sldId="606"/>
            <ac:spMk id="9" creationId="{FC425E56-8726-4FC6-A832-7110A46E2C37}"/>
          </ac:spMkLst>
        </pc:spChg>
        <pc:spChg chg="mod">
          <ac:chgData name="БСУ" userId="bdbaa275-9249-41b1-8d15-242f632c67bf" providerId="ADAL" clId="{33DE2D92-86F2-4864-BD78-18AD0AE5EBCF}" dt="2023-02-16T09:45:18.012" v="132" actId="207"/>
          <ac:spMkLst>
            <pc:docMk/>
            <pc:sldMk cId="4019083611" sldId="606"/>
            <ac:spMk id="10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44:57.535" v="129" actId="2085"/>
          <ac:spMkLst>
            <pc:docMk/>
            <pc:sldMk cId="4019083611" sldId="606"/>
            <ac:spMk id="12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44:57.535" v="129" actId="2085"/>
          <ac:spMkLst>
            <pc:docMk/>
            <pc:sldMk cId="4019083611" sldId="606"/>
            <ac:spMk id="13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45:02.385" v="130" actId="1076"/>
          <ac:spMkLst>
            <pc:docMk/>
            <pc:sldMk cId="4019083611" sldId="606"/>
            <ac:spMk id="465922" creationId="{00000000-0000-0000-0000-000000000000}"/>
          </ac:spMkLst>
        </pc:spChg>
      </pc:sldChg>
      <pc:sldChg chg="delSp modSp add mod modAnim">
        <pc:chgData name="БСУ" userId="bdbaa275-9249-41b1-8d15-242f632c67bf" providerId="ADAL" clId="{33DE2D92-86F2-4864-BD78-18AD0AE5EBCF}" dt="2023-02-16T09:47:01.588" v="157" actId="1076"/>
        <pc:sldMkLst>
          <pc:docMk/>
          <pc:sldMk cId="156817786" sldId="607"/>
        </pc:sldMkLst>
        <pc:spChg chg="mod">
          <ac:chgData name="БСУ" userId="bdbaa275-9249-41b1-8d15-242f632c67bf" providerId="ADAL" clId="{33DE2D92-86F2-4864-BD78-18AD0AE5EBCF}" dt="2023-02-16T09:47:01.588" v="157" actId="1076"/>
          <ac:spMkLst>
            <pc:docMk/>
            <pc:sldMk cId="156817786" sldId="607"/>
            <ac:spMk id="8" creationId="{00000000-0000-0000-0000-000000000000}"/>
          </ac:spMkLst>
        </pc:spChg>
        <pc:spChg chg="del mod">
          <ac:chgData name="БСУ" userId="bdbaa275-9249-41b1-8d15-242f632c67bf" providerId="ADAL" clId="{33DE2D92-86F2-4864-BD78-18AD0AE5EBCF}" dt="2023-02-16T09:46:31.233" v="152" actId="478"/>
          <ac:spMkLst>
            <pc:docMk/>
            <pc:sldMk cId="156817786" sldId="607"/>
            <ac:spMk id="9" creationId="{6A547556-C29F-4629-B0EB-F477D5E4209D}"/>
          </ac:spMkLst>
        </pc:spChg>
        <pc:spChg chg="mod">
          <ac:chgData name="БСУ" userId="bdbaa275-9249-41b1-8d15-242f632c67bf" providerId="ADAL" clId="{33DE2D92-86F2-4864-BD78-18AD0AE5EBCF}" dt="2023-02-16T09:47:01.588" v="157" actId="1076"/>
          <ac:spMkLst>
            <pc:docMk/>
            <pc:sldMk cId="156817786" sldId="607"/>
            <ac:spMk id="10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47:01.588" v="157" actId="1076"/>
          <ac:spMkLst>
            <pc:docMk/>
            <pc:sldMk cId="156817786" sldId="607"/>
            <ac:spMk id="11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47:01.588" v="157" actId="1076"/>
          <ac:spMkLst>
            <pc:docMk/>
            <pc:sldMk cId="156817786" sldId="607"/>
            <ac:spMk id="12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47:01.588" v="157" actId="1076"/>
          <ac:spMkLst>
            <pc:docMk/>
            <pc:sldMk cId="156817786" sldId="607"/>
            <ac:spMk id="13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46:45.489" v="155" actId="1076"/>
          <ac:spMkLst>
            <pc:docMk/>
            <pc:sldMk cId="156817786" sldId="607"/>
            <ac:spMk id="465922" creationId="{00000000-0000-0000-0000-000000000000}"/>
          </ac:spMkLst>
        </pc:spChg>
      </pc:sldChg>
      <pc:sldChg chg="delSp modSp add mod modAnim">
        <pc:chgData name="БСУ" userId="bdbaa275-9249-41b1-8d15-242f632c67bf" providerId="ADAL" clId="{33DE2D92-86F2-4864-BD78-18AD0AE5EBCF}" dt="2023-02-16T09:48:32.768" v="169"/>
        <pc:sldMkLst>
          <pc:docMk/>
          <pc:sldMk cId="2593354355" sldId="608"/>
        </pc:sldMkLst>
        <pc:spChg chg="mod">
          <ac:chgData name="БСУ" userId="bdbaa275-9249-41b1-8d15-242f632c67bf" providerId="ADAL" clId="{33DE2D92-86F2-4864-BD78-18AD0AE5EBCF}" dt="2023-02-16T09:48:18.484" v="168" actId="1076"/>
          <ac:spMkLst>
            <pc:docMk/>
            <pc:sldMk cId="2593354355" sldId="608"/>
            <ac:spMk id="13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48:18.484" v="168" actId="1076"/>
          <ac:spMkLst>
            <pc:docMk/>
            <pc:sldMk cId="2593354355" sldId="608"/>
            <ac:spMk id="14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48:18.484" v="168" actId="1076"/>
          <ac:spMkLst>
            <pc:docMk/>
            <pc:sldMk cId="2593354355" sldId="608"/>
            <ac:spMk id="19" creationId="{00000000-0000-0000-0000-000000000000}"/>
          </ac:spMkLst>
        </pc:spChg>
        <pc:spChg chg="del mod">
          <ac:chgData name="БСУ" userId="bdbaa275-9249-41b1-8d15-242f632c67bf" providerId="ADAL" clId="{33DE2D92-86F2-4864-BD78-18AD0AE5EBCF}" dt="2023-02-16T09:48:14.605" v="167" actId="478"/>
          <ac:spMkLst>
            <pc:docMk/>
            <pc:sldMk cId="2593354355" sldId="608"/>
            <ac:spMk id="20" creationId="{1AEF9E93-0D04-4A9A-A170-9435C4636D52}"/>
          </ac:spMkLst>
        </pc:spChg>
        <pc:spChg chg="mod">
          <ac:chgData name="БСУ" userId="bdbaa275-9249-41b1-8d15-242f632c67bf" providerId="ADAL" clId="{33DE2D92-86F2-4864-BD78-18AD0AE5EBCF}" dt="2023-02-16T09:48:18.484" v="168" actId="1076"/>
          <ac:spMkLst>
            <pc:docMk/>
            <pc:sldMk cId="2593354355" sldId="608"/>
            <ac:spMk id="21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48:18.484" v="168" actId="1076"/>
          <ac:spMkLst>
            <pc:docMk/>
            <pc:sldMk cId="2593354355" sldId="608"/>
            <ac:spMk id="24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48:18.484" v="168" actId="1076"/>
          <ac:spMkLst>
            <pc:docMk/>
            <pc:sldMk cId="2593354355" sldId="608"/>
            <ac:spMk id="29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48:18.484" v="168" actId="1076"/>
          <ac:spMkLst>
            <pc:docMk/>
            <pc:sldMk cId="2593354355" sldId="608"/>
            <ac:spMk id="465922" creationId="{00000000-0000-0000-0000-000000000000}"/>
          </ac:spMkLst>
        </pc:spChg>
        <pc:graphicFrameChg chg="mod">
          <ac:chgData name="БСУ" userId="bdbaa275-9249-41b1-8d15-242f632c67bf" providerId="ADAL" clId="{33DE2D92-86F2-4864-BD78-18AD0AE5EBCF}" dt="2023-02-16T09:48:18.484" v="168" actId="1076"/>
          <ac:graphicFrameMkLst>
            <pc:docMk/>
            <pc:sldMk cId="2593354355" sldId="608"/>
            <ac:graphicFrameMk id="2" creationId="{00000000-0000-0000-0000-000000000000}"/>
          </ac:graphicFrameMkLst>
        </pc:graphicFrameChg>
        <pc:graphicFrameChg chg="mod">
          <ac:chgData name="БСУ" userId="bdbaa275-9249-41b1-8d15-242f632c67bf" providerId="ADAL" clId="{33DE2D92-86F2-4864-BD78-18AD0AE5EBCF}" dt="2023-02-16T09:48:18.484" v="168" actId="1076"/>
          <ac:graphicFrameMkLst>
            <pc:docMk/>
            <pc:sldMk cId="2593354355" sldId="608"/>
            <ac:graphicFrameMk id="10" creationId="{00000000-0000-0000-0000-000000000000}"/>
          </ac:graphicFrameMkLst>
        </pc:graphicFrameChg>
        <pc:graphicFrameChg chg="mod">
          <ac:chgData name="БСУ" userId="bdbaa275-9249-41b1-8d15-242f632c67bf" providerId="ADAL" clId="{33DE2D92-86F2-4864-BD78-18AD0AE5EBCF}" dt="2023-02-16T09:48:18.484" v="168" actId="1076"/>
          <ac:graphicFrameMkLst>
            <pc:docMk/>
            <pc:sldMk cId="2593354355" sldId="608"/>
            <ac:graphicFrameMk id="18" creationId="{00000000-0000-0000-0000-000000000000}"/>
          </ac:graphicFrameMkLst>
        </pc:graphicFrameChg>
        <pc:cxnChg chg="mod">
          <ac:chgData name="БСУ" userId="bdbaa275-9249-41b1-8d15-242f632c67bf" providerId="ADAL" clId="{33DE2D92-86F2-4864-BD78-18AD0AE5EBCF}" dt="2023-02-16T09:48:18.484" v="168" actId="1076"/>
          <ac:cxnSpMkLst>
            <pc:docMk/>
            <pc:sldMk cId="2593354355" sldId="608"/>
            <ac:cxnSpMk id="11" creationId="{00000000-0000-0000-0000-000000000000}"/>
          </ac:cxnSpMkLst>
        </pc:cxnChg>
        <pc:cxnChg chg="mod">
          <ac:chgData name="БСУ" userId="bdbaa275-9249-41b1-8d15-242f632c67bf" providerId="ADAL" clId="{33DE2D92-86F2-4864-BD78-18AD0AE5EBCF}" dt="2023-02-16T09:48:18.484" v="168" actId="1076"/>
          <ac:cxnSpMkLst>
            <pc:docMk/>
            <pc:sldMk cId="2593354355" sldId="608"/>
            <ac:cxnSpMk id="12" creationId="{00000000-0000-0000-0000-000000000000}"/>
          </ac:cxnSpMkLst>
        </pc:cxnChg>
        <pc:cxnChg chg="mod">
          <ac:chgData name="БСУ" userId="bdbaa275-9249-41b1-8d15-242f632c67bf" providerId="ADAL" clId="{33DE2D92-86F2-4864-BD78-18AD0AE5EBCF}" dt="2023-02-16T09:48:18.484" v="168" actId="1076"/>
          <ac:cxnSpMkLst>
            <pc:docMk/>
            <pc:sldMk cId="2593354355" sldId="608"/>
            <ac:cxnSpMk id="16" creationId="{00000000-0000-0000-0000-000000000000}"/>
          </ac:cxnSpMkLst>
        </pc:cxnChg>
        <pc:cxnChg chg="mod">
          <ac:chgData name="БСУ" userId="bdbaa275-9249-41b1-8d15-242f632c67bf" providerId="ADAL" clId="{33DE2D92-86F2-4864-BD78-18AD0AE5EBCF}" dt="2023-02-16T09:48:18.484" v="168" actId="1076"/>
          <ac:cxnSpMkLst>
            <pc:docMk/>
            <pc:sldMk cId="2593354355" sldId="608"/>
            <ac:cxnSpMk id="22" creationId="{00000000-0000-0000-0000-000000000000}"/>
          </ac:cxnSpMkLst>
        </pc:cxnChg>
        <pc:cxnChg chg="mod">
          <ac:chgData name="БСУ" userId="bdbaa275-9249-41b1-8d15-242f632c67bf" providerId="ADAL" clId="{33DE2D92-86F2-4864-BD78-18AD0AE5EBCF}" dt="2023-02-16T09:48:18.484" v="168" actId="1076"/>
          <ac:cxnSpMkLst>
            <pc:docMk/>
            <pc:sldMk cId="2593354355" sldId="608"/>
            <ac:cxnSpMk id="23" creationId="{00000000-0000-0000-0000-000000000000}"/>
          </ac:cxnSpMkLst>
        </pc:cxnChg>
      </pc:sldChg>
      <pc:sldChg chg="delSp modSp add mod modAnim">
        <pc:chgData name="БСУ" userId="bdbaa275-9249-41b1-8d15-242f632c67bf" providerId="ADAL" clId="{33DE2D92-86F2-4864-BD78-18AD0AE5EBCF}" dt="2023-02-16T09:50:29.827" v="202" actId="207"/>
        <pc:sldMkLst>
          <pc:docMk/>
          <pc:sldMk cId="1389647552" sldId="609"/>
        </pc:sldMkLst>
        <pc:spChg chg="mod">
          <ac:chgData name="БСУ" userId="bdbaa275-9249-41b1-8d15-242f632c67bf" providerId="ADAL" clId="{33DE2D92-86F2-4864-BD78-18AD0AE5EBCF}" dt="2023-02-16T09:50:18.253" v="197" actId="14100"/>
          <ac:spMkLst>
            <pc:docMk/>
            <pc:sldMk cId="1389647552" sldId="609"/>
            <ac:spMk id="8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50:26.167" v="201" actId="20577"/>
          <ac:spMkLst>
            <pc:docMk/>
            <pc:sldMk cId="1389647552" sldId="609"/>
            <ac:spMk id="9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50:29.827" v="202" actId="207"/>
          <ac:spMkLst>
            <pc:docMk/>
            <pc:sldMk cId="1389647552" sldId="609"/>
            <ac:spMk id="10" creationId="{00000000-0000-0000-0000-000000000000}"/>
          </ac:spMkLst>
        </pc:spChg>
        <pc:spChg chg="del mod">
          <ac:chgData name="БСУ" userId="bdbaa275-9249-41b1-8d15-242f632c67bf" providerId="ADAL" clId="{33DE2D92-86F2-4864-BD78-18AD0AE5EBCF}" dt="2023-02-16T09:49:58.134" v="192" actId="478"/>
          <ac:spMkLst>
            <pc:docMk/>
            <pc:sldMk cId="1389647552" sldId="609"/>
            <ac:spMk id="11" creationId="{B5A53661-C733-4C45-A867-712F8CEAD9F6}"/>
          </ac:spMkLst>
        </pc:spChg>
        <pc:spChg chg="mod">
          <ac:chgData name="БСУ" userId="bdbaa275-9249-41b1-8d15-242f632c67bf" providerId="ADAL" clId="{33DE2D92-86F2-4864-BD78-18AD0AE5EBCF}" dt="2023-02-16T09:50:22.331" v="199" actId="14100"/>
          <ac:spMkLst>
            <pc:docMk/>
            <pc:sldMk cId="1389647552" sldId="609"/>
            <ac:spMk id="13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50:01.539" v="193" actId="1076"/>
          <ac:spMkLst>
            <pc:docMk/>
            <pc:sldMk cId="1389647552" sldId="609"/>
            <ac:spMk id="465922" creationId="{00000000-0000-0000-0000-000000000000}"/>
          </ac:spMkLst>
        </pc:spChg>
      </pc:sldChg>
      <pc:sldChg chg="delSp modSp add mod modAnim">
        <pc:chgData name="БСУ" userId="bdbaa275-9249-41b1-8d15-242f632c67bf" providerId="ADAL" clId="{33DE2D92-86F2-4864-BD78-18AD0AE5EBCF}" dt="2023-02-16T09:52:19.845" v="228"/>
        <pc:sldMkLst>
          <pc:docMk/>
          <pc:sldMk cId="1422639215" sldId="610"/>
        </pc:sldMkLst>
        <pc:spChg chg="mod">
          <ac:chgData name="БСУ" userId="bdbaa275-9249-41b1-8d15-242f632c67bf" providerId="ADAL" clId="{33DE2D92-86F2-4864-BD78-18AD0AE5EBCF}" dt="2023-02-16T09:52:14.493" v="227" actId="207"/>
          <ac:spMkLst>
            <pc:docMk/>
            <pc:sldMk cId="1422639215" sldId="610"/>
            <ac:spMk id="11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51:54.201" v="223" actId="14100"/>
          <ac:spMkLst>
            <pc:docMk/>
            <pc:sldMk cId="1422639215" sldId="610"/>
            <ac:spMk id="12" creationId="{00000000-0000-0000-0000-000000000000}"/>
          </ac:spMkLst>
        </pc:spChg>
        <pc:spChg chg="del mod">
          <ac:chgData name="БСУ" userId="bdbaa275-9249-41b1-8d15-242f632c67bf" providerId="ADAL" clId="{33DE2D92-86F2-4864-BD78-18AD0AE5EBCF}" dt="2023-02-16T09:50:46.930" v="207" actId="478"/>
          <ac:spMkLst>
            <pc:docMk/>
            <pc:sldMk cId="1422639215" sldId="610"/>
            <ac:spMk id="13" creationId="{BE48782E-DE6D-4068-B3A7-541BE9212BB7}"/>
          </ac:spMkLst>
        </pc:spChg>
        <pc:spChg chg="mod">
          <ac:chgData name="БСУ" userId="bdbaa275-9249-41b1-8d15-242f632c67bf" providerId="ADAL" clId="{33DE2D92-86F2-4864-BD78-18AD0AE5EBCF}" dt="2023-02-16T09:51:40.858" v="220" actId="1076"/>
          <ac:spMkLst>
            <pc:docMk/>
            <pc:sldMk cId="1422639215" sldId="610"/>
            <ac:spMk id="14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51:40.858" v="220" actId="1076"/>
          <ac:spMkLst>
            <pc:docMk/>
            <pc:sldMk cId="1422639215" sldId="610"/>
            <ac:spMk id="15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52:08.970" v="226" actId="1076"/>
          <ac:spMkLst>
            <pc:docMk/>
            <pc:sldMk cId="1422639215" sldId="610"/>
            <ac:spMk id="16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51:40.858" v="220" actId="1076"/>
          <ac:spMkLst>
            <pc:docMk/>
            <pc:sldMk cId="1422639215" sldId="610"/>
            <ac:spMk id="17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51:40.858" v="220" actId="1076"/>
          <ac:spMkLst>
            <pc:docMk/>
            <pc:sldMk cId="1422639215" sldId="610"/>
            <ac:spMk id="18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51:40.858" v="220" actId="1076"/>
          <ac:spMkLst>
            <pc:docMk/>
            <pc:sldMk cId="1422639215" sldId="610"/>
            <ac:spMk id="19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51:40.858" v="220" actId="1076"/>
          <ac:spMkLst>
            <pc:docMk/>
            <pc:sldMk cId="1422639215" sldId="610"/>
            <ac:spMk id="465922" creationId="{00000000-0000-0000-0000-000000000000}"/>
          </ac:spMkLst>
        </pc:spChg>
      </pc:sldChg>
      <pc:sldChg chg="delSp modSp add mod modAnim">
        <pc:chgData name="БСУ" userId="bdbaa275-9249-41b1-8d15-242f632c67bf" providerId="ADAL" clId="{33DE2D92-86F2-4864-BD78-18AD0AE5EBCF}" dt="2023-02-16T09:53:26.928" v="247" actId="1076"/>
        <pc:sldMkLst>
          <pc:docMk/>
          <pc:sldMk cId="70228712" sldId="611"/>
        </pc:sldMkLst>
        <pc:spChg chg="mod">
          <ac:chgData name="БСУ" userId="bdbaa275-9249-41b1-8d15-242f632c67bf" providerId="ADAL" clId="{33DE2D92-86F2-4864-BD78-18AD0AE5EBCF}" dt="2023-02-16T09:53:13.504" v="242" actId="1076"/>
          <ac:spMkLst>
            <pc:docMk/>
            <pc:sldMk cId="70228712" sldId="611"/>
            <ac:spMk id="13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53:26.928" v="247" actId="1076"/>
          <ac:spMkLst>
            <pc:docMk/>
            <pc:sldMk cId="70228712" sldId="611"/>
            <ac:spMk id="14" creationId="{00000000-0000-0000-0000-000000000000}"/>
          </ac:spMkLst>
        </pc:spChg>
        <pc:spChg chg="del mod">
          <ac:chgData name="БСУ" userId="bdbaa275-9249-41b1-8d15-242f632c67bf" providerId="ADAL" clId="{33DE2D92-86F2-4864-BD78-18AD0AE5EBCF}" dt="2023-02-16T09:53:09.685" v="241" actId="478"/>
          <ac:spMkLst>
            <pc:docMk/>
            <pc:sldMk cId="70228712" sldId="611"/>
            <ac:spMk id="15" creationId="{850F9A38-C03B-4047-AF17-72D8C9B756FA}"/>
          </ac:spMkLst>
        </pc:spChg>
        <pc:spChg chg="mod">
          <ac:chgData name="БСУ" userId="bdbaa275-9249-41b1-8d15-242f632c67bf" providerId="ADAL" clId="{33DE2D92-86F2-4864-BD78-18AD0AE5EBCF}" dt="2023-02-16T09:53:13.504" v="242" actId="1076"/>
          <ac:spMkLst>
            <pc:docMk/>
            <pc:sldMk cId="70228712" sldId="611"/>
            <ac:spMk id="30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53:19.558" v="244" actId="1076"/>
          <ac:spMkLst>
            <pc:docMk/>
            <pc:sldMk cId="70228712" sldId="611"/>
            <ac:spMk id="31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53:24.190" v="246" actId="14100"/>
          <ac:spMkLst>
            <pc:docMk/>
            <pc:sldMk cId="70228712" sldId="611"/>
            <ac:spMk id="32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53:13.504" v="242" actId="1076"/>
          <ac:spMkLst>
            <pc:docMk/>
            <pc:sldMk cId="70228712" sldId="611"/>
            <ac:spMk id="465922" creationId="{00000000-0000-0000-0000-000000000000}"/>
          </ac:spMkLst>
        </pc:spChg>
        <pc:grpChg chg="mod">
          <ac:chgData name="БСУ" userId="bdbaa275-9249-41b1-8d15-242f632c67bf" providerId="ADAL" clId="{33DE2D92-86F2-4864-BD78-18AD0AE5EBCF}" dt="2023-02-16T09:53:13.504" v="242" actId="1076"/>
          <ac:grpSpMkLst>
            <pc:docMk/>
            <pc:sldMk cId="70228712" sldId="611"/>
            <ac:grpSpMk id="465920" creationId="{00000000-0000-0000-0000-000000000000}"/>
          </ac:grpSpMkLst>
        </pc:grpChg>
        <pc:graphicFrameChg chg="mod">
          <ac:chgData name="БСУ" userId="bdbaa275-9249-41b1-8d15-242f632c67bf" providerId="ADAL" clId="{33DE2D92-86F2-4864-BD78-18AD0AE5EBCF}" dt="2023-02-16T09:53:13.504" v="242" actId="1076"/>
          <ac:graphicFrameMkLst>
            <pc:docMk/>
            <pc:sldMk cId="70228712" sldId="611"/>
            <ac:graphicFrameMk id="2" creationId="{00000000-0000-0000-0000-000000000000}"/>
          </ac:graphicFrameMkLst>
        </pc:graphicFrameChg>
        <pc:graphicFrameChg chg="mod">
          <ac:chgData name="БСУ" userId="bdbaa275-9249-41b1-8d15-242f632c67bf" providerId="ADAL" clId="{33DE2D92-86F2-4864-BD78-18AD0AE5EBCF}" dt="2023-02-16T09:53:13.504" v="242" actId="1076"/>
          <ac:graphicFrameMkLst>
            <pc:docMk/>
            <pc:sldMk cId="70228712" sldId="611"/>
            <ac:graphicFrameMk id="10" creationId="{00000000-0000-0000-0000-000000000000}"/>
          </ac:graphicFrameMkLst>
        </pc:graphicFrameChg>
        <pc:cxnChg chg="mod">
          <ac:chgData name="БСУ" userId="bdbaa275-9249-41b1-8d15-242f632c67bf" providerId="ADAL" clId="{33DE2D92-86F2-4864-BD78-18AD0AE5EBCF}" dt="2023-02-16T09:52:34.429" v="230" actId="208"/>
          <ac:cxnSpMkLst>
            <pc:docMk/>
            <pc:sldMk cId="70228712" sldId="611"/>
            <ac:cxnSpMk id="23" creationId="{00000000-0000-0000-0000-000000000000}"/>
          </ac:cxnSpMkLst>
        </pc:cxnChg>
      </pc:sldChg>
      <pc:sldChg chg="delSp modSp add mod modAnim">
        <pc:chgData name="БСУ" userId="bdbaa275-9249-41b1-8d15-242f632c67bf" providerId="ADAL" clId="{33DE2D92-86F2-4864-BD78-18AD0AE5EBCF}" dt="2023-02-16T09:54:52.943" v="268" actId="478"/>
        <pc:sldMkLst>
          <pc:docMk/>
          <pc:sldMk cId="497894763" sldId="612"/>
        </pc:sldMkLst>
        <pc:spChg chg="mod">
          <ac:chgData name="БСУ" userId="bdbaa275-9249-41b1-8d15-242f632c67bf" providerId="ADAL" clId="{33DE2D92-86F2-4864-BD78-18AD0AE5EBCF}" dt="2023-02-16T09:54:33.825" v="264" actId="1076"/>
          <ac:spMkLst>
            <pc:docMk/>
            <pc:sldMk cId="497894763" sldId="612"/>
            <ac:spMk id="7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54:23.545" v="261" actId="1076"/>
          <ac:spMkLst>
            <pc:docMk/>
            <pc:sldMk cId="497894763" sldId="612"/>
            <ac:spMk id="8" creationId="{00000000-0000-0000-0000-000000000000}"/>
          </ac:spMkLst>
        </pc:spChg>
        <pc:spChg chg="del mod">
          <ac:chgData name="БСУ" userId="bdbaa275-9249-41b1-8d15-242f632c67bf" providerId="ADAL" clId="{33DE2D92-86F2-4864-BD78-18AD0AE5EBCF}" dt="2023-02-16T09:54:52.943" v="268" actId="478"/>
          <ac:spMkLst>
            <pc:docMk/>
            <pc:sldMk cId="497894763" sldId="612"/>
            <ac:spMk id="9" creationId="{4B3222C8-69DE-412E-9DC9-468070D4D2BA}"/>
          </ac:spMkLst>
        </pc:spChg>
        <pc:spChg chg="mod">
          <ac:chgData name="БСУ" userId="bdbaa275-9249-41b1-8d15-242f632c67bf" providerId="ADAL" clId="{33DE2D92-86F2-4864-BD78-18AD0AE5EBCF}" dt="2023-02-16T09:54:19.163" v="260" actId="1076"/>
          <ac:spMkLst>
            <pc:docMk/>
            <pc:sldMk cId="497894763" sldId="612"/>
            <ac:spMk id="10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54:45.557" v="266" actId="14100"/>
          <ac:spMkLst>
            <pc:docMk/>
            <pc:sldMk cId="497894763" sldId="612"/>
            <ac:spMk id="12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53:42.133" v="251" actId="20577"/>
          <ac:spMkLst>
            <pc:docMk/>
            <pc:sldMk cId="497894763" sldId="612"/>
            <ac:spMk id="465922" creationId="{00000000-0000-0000-0000-000000000000}"/>
          </ac:spMkLst>
        </pc:spChg>
      </pc:sldChg>
      <pc:sldChg chg="delSp modSp add mod modAnim">
        <pc:chgData name="БСУ" userId="bdbaa275-9249-41b1-8d15-242f632c67bf" providerId="ADAL" clId="{33DE2D92-86F2-4864-BD78-18AD0AE5EBCF}" dt="2023-02-16T09:56:08.989" v="289"/>
        <pc:sldMkLst>
          <pc:docMk/>
          <pc:sldMk cId="11313868" sldId="613"/>
        </pc:sldMkLst>
        <pc:spChg chg="mod">
          <ac:chgData name="БСУ" userId="bdbaa275-9249-41b1-8d15-242f632c67bf" providerId="ADAL" clId="{33DE2D92-86F2-4864-BD78-18AD0AE5EBCF}" dt="2023-02-16T09:55:27.500" v="278" actId="14100"/>
          <ac:spMkLst>
            <pc:docMk/>
            <pc:sldMk cId="11313868" sldId="613"/>
            <ac:spMk id="9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55:53.652" v="284" actId="207"/>
          <ac:spMkLst>
            <pc:docMk/>
            <pc:sldMk cId="11313868" sldId="613"/>
            <ac:spMk id="10" creationId="{00000000-0000-0000-0000-000000000000}"/>
          </ac:spMkLst>
        </pc:spChg>
        <pc:spChg chg="del mod">
          <ac:chgData name="БСУ" userId="bdbaa275-9249-41b1-8d15-242f632c67bf" providerId="ADAL" clId="{33DE2D92-86F2-4864-BD78-18AD0AE5EBCF}" dt="2023-02-16T09:56:06.360" v="288" actId="478"/>
          <ac:spMkLst>
            <pc:docMk/>
            <pc:sldMk cId="11313868" sldId="613"/>
            <ac:spMk id="11" creationId="{C98BB35F-66C2-4063-A937-2AE116D4CBD4}"/>
          </ac:spMkLst>
        </pc:spChg>
        <pc:spChg chg="mod">
          <ac:chgData name="БСУ" userId="bdbaa275-9249-41b1-8d15-242f632c67bf" providerId="ADAL" clId="{33DE2D92-86F2-4864-BD78-18AD0AE5EBCF}" dt="2023-02-16T09:55:41.765" v="282" actId="1076"/>
          <ac:spMkLst>
            <pc:docMk/>
            <pc:sldMk cId="11313868" sldId="613"/>
            <ac:spMk id="12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55:29.265" v="279" actId="1076"/>
          <ac:spMkLst>
            <pc:docMk/>
            <pc:sldMk cId="11313868" sldId="613"/>
            <ac:spMk id="13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55:36.587" v="281" actId="14100"/>
          <ac:spMkLst>
            <pc:docMk/>
            <pc:sldMk cId="11313868" sldId="613"/>
            <ac:spMk id="14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56:04.672" v="287" actId="14100"/>
          <ac:spMkLst>
            <pc:docMk/>
            <pc:sldMk cId="11313868" sldId="613"/>
            <ac:spMk id="465922" creationId="{00000000-0000-0000-0000-000000000000}"/>
          </ac:spMkLst>
        </pc:spChg>
      </pc:sldChg>
      <pc:sldChg chg="addSp delSp modSp add mod">
        <pc:chgData name="БСУ" userId="bdbaa275-9249-41b1-8d15-242f632c67bf" providerId="ADAL" clId="{33DE2D92-86F2-4864-BD78-18AD0AE5EBCF}" dt="2023-02-16T09:57:13.003" v="301" actId="478"/>
        <pc:sldMkLst>
          <pc:docMk/>
          <pc:sldMk cId="3106097998" sldId="614"/>
        </pc:sldMkLst>
        <pc:spChg chg="mod">
          <ac:chgData name="БСУ" userId="bdbaa275-9249-41b1-8d15-242f632c67bf" providerId="ADAL" clId="{33DE2D92-86F2-4864-BD78-18AD0AE5EBCF}" dt="2023-02-16T09:56:22.006" v="290" actId="2711"/>
          <ac:spMkLst>
            <pc:docMk/>
            <pc:sldMk cId="3106097998" sldId="614"/>
            <ac:spMk id="5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56:22.006" v="290" actId="2711"/>
          <ac:spMkLst>
            <pc:docMk/>
            <pc:sldMk cId="3106097998" sldId="614"/>
            <ac:spMk id="6" creationId="{00000000-0000-0000-0000-000000000000}"/>
          </ac:spMkLst>
        </pc:spChg>
        <pc:spChg chg="del">
          <ac:chgData name="БСУ" userId="bdbaa275-9249-41b1-8d15-242f632c67bf" providerId="ADAL" clId="{33DE2D92-86F2-4864-BD78-18AD0AE5EBCF}" dt="2023-02-16T09:57:13.003" v="301" actId="478"/>
          <ac:spMkLst>
            <pc:docMk/>
            <pc:sldMk cId="3106097998" sldId="614"/>
            <ac:spMk id="7" creationId="{8BD6C530-7F33-40FB-ACCE-7FC8F445440D}"/>
          </ac:spMkLst>
        </pc:spChg>
        <pc:picChg chg="del">
          <ac:chgData name="БСУ" userId="bdbaa275-9249-41b1-8d15-242f632c67bf" providerId="ADAL" clId="{33DE2D92-86F2-4864-BD78-18AD0AE5EBCF}" dt="2023-02-16T09:56:34.896" v="292" actId="478"/>
          <ac:picMkLst>
            <pc:docMk/>
            <pc:sldMk cId="3106097998" sldId="614"/>
            <ac:picMk id="2" creationId="{00000000-0000-0000-0000-000000000000}"/>
          </ac:picMkLst>
        </pc:picChg>
        <pc:picChg chg="add mod">
          <ac:chgData name="БСУ" userId="bdbaa275-9249-41b1-8d15-242f632c67bf" providerId="ADAL" clId="{33DE2D92-86F2-4864-BD78-18AD0AE5EBCF}" dt="2023-02-16T09:57:10.227" v="300" actId="1076"/>
          <ac:picMkLst>
            <pc:docMk/>
            <pc:sldMk cId="3106097998" sldId="614"/>
            <ac:picMk id="3" creationId="{77420966-2990-2593-F19E-853CB7E19B4E}"/>
          </ac:picMkLst>
        </pc:picChg>
        <pc:picChg chg="del">
          <ac:chgData name="БСУ" userId="bdbaa275-9249-41b1-8d15-242f632c67bf" providerId="ADAL" clId="{33DE2D92-86F2-4864-BD78-18AD0AE5EBCF}" dt="2023-02-16T09:56:33.315" v="291" actId="478"/>
          <ac:picMkLst>
            <pc:docMk/>
            <pc:sldMk cId="3106097998" sldId="614"/>
            <ac:picMk id="4098" creationId="{00000000-0000-0000-0000-000000000000}"/>
          </ac:picMkLst>
        </pc:picChg>
      </pc:sldChg>
      <pc:sldChg chg="delSp modSp add mod modAnim">
        <pc:chgData name="БСУ" userId="bdbaa275-9249-41b1-8d15-242f632c67bf" providerId="ADAL" clId="{33DE2D92-86F2-4864-BD78-18AD0AE5EBCF}" dt="2023-02-16T09:57:48.539" v="307"/>
        <pc:sldMkLst>
          <pc:docMk/>
          <pc:sldMk cId="1172785022" sldId="615"/>
        </pc:sldMkLst>
        <pc:spChg chg="del mod">
          <ac:chgData name="БСУ" userId="bdbaa275-9249-41b1-8d15-242f632c67bf" providerId="ADAL" clId="{33DE2D92-86F2-4864-BD78-18AD0AE5EBCF}" dt="2023-02-16T09:57:45.341" v="306" actId="478"/>
          <ac:spMkLst>
            <pc:docMk/>
            <pc:sldMk cId="1172785022" sldId="615"/>
            <ac:spMk id="5" creationId="{F7565A26-4079-4C40-9CB9-B34B151596E9}"/>
          </ac:spMkLst>
        </pc:spChg>
        <pc:spChg chg="mod">
          <ac:chgData name="БСУ" userId="bdbaa275-9249-41b1-8d15-242f632c67bf" providerId="ADAL" clId="{33DE2D92-86F2-4864-BD78-18AD0AE5EBCF}" dt="2023-02-16T09:57:38.889" v="304" actId="2711"/>
          <ac:spMkLst>
            <pc:docMk/>
            <pc:sldMk cId="1172785022" sldId="615"/>
            <ac:spMk id="481282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57:43.815" v="305" actId="207"/>
          <ac:spMkLst>
            <pc:docMk/>
            <pc:sldMk cId="1172785022" sldId="615"/>
            <ac:spMk id="481283" creationId="{00000000-0000-0000-0000-000000000000}"/>
          </ac:spMkLst>
        </pc:spChg>
      </pc:sldChg>
      <pc:sldChg chg="addSp delSp modSp add mod modAnim">
        <pc:chgData name="БСУ" userId="bdbaa275-9249-41b1-8d15-242f632c67bf" providerId="ADAL" clId="{33DE2D92-86F2-4864-BD78-18AD0AE5EBCF}" dt="2023-02-16T10:01:13.774" v="362" actId="1076"/>
        <pc:sldMkLst>
          <pc:docMk/>
          <pc:sldMk cId="1690796197" sldId="616"/>
        </pc:sldMkLst>
        <pc:spChg chg="mod">
          <ac:chgData name="БСУ" userId="bdbaa275-9249-41b1-8d15-242f632c67bf" providerId="ADAL" clId="{33DE2D92-86F2-4864-BD78-18AD0AE5EBCF}" dt="2023-02-16T10:01:12.822" v="361" actId="1076"/>
          <ac:spMkLst>
            <pc:docMk/>
            <pc:sldMk cId="1690796197" sldId="616"/>
            <ac:spMk id="8" creationId="{00000000-0000-0000-0000-000000000000}"/>
          </ac:spMkLst>
        </pc:spChg>
        <pc:spChg chg="del mod">
          <ac:chgData name="БСУ" userId="bdbaa275-9249-41b1-8d15-242f632c67bf" providerId="ADAL" clId="{33DE2D92-86F2-4864-BD78-18AD0AE5EBCF}" dt="2023-02-16T09:58:35.165" v="323" actId="478"/>
          <ac:spMkLst>
            <pc:docMk/>
            <pc:sldMk cId="1690796197" sldId="616"/>
            <ac:spMk id="9" creationId="{6DE720E3-CB89-4A8E-9C8A-791D1141B17B}"/>
          </ac:spMkLst>
        </pc:spChg>
        <pc:spChg chg="mod">
          <ac:chgData name="БСУ" userId="bdbaa275-9249-41b1-8d15-242f632c67bf" providerId="ADAL" clId="{33DE2D92-86F2-4864-BD78-18AD0AE5EBCF}" dt="2023-02-16T09:58:20.222" v="317" actId="207"/>
          <ac:spMkLst>
            <pc:docMk/>
            <pc:sldMk cId="1690796197" sldId="616"/>
            <ac:spMk id="10" creationId="{00000000-0000-0000-0000-000000000000}"/>
          </ac:spMkLst>
        </pc:spChg>
        <pc:spChg chg="mod">
          <ac:chgData name="БСУ" userId="bdbaa275-9249-41b1-8d15-242f632c67bf" providerId="ADAL" clId="{33DE2D92-86F2-4864-BD78-18AD0AE5EBCF}" dt="2023-02-16T09:58:50.231" v="331" actId="14100"/>
          <ac:spMkLst>
            <pc:docMk/>
            <pc:sldMk cId="1690796197" sldId="616"/>
            <ac:spMk id="481282" creationId="{00000000-0000-0000-0000-000000000000}"/>
          </ac:spMkLst>
        </pc:spChg>
        <pc:picChg chg="del">
          <ac:chgData name="БСУ" userId="bdbaa275-9249-41b1-8d15-242f632c67bf" providerId="ADAL" clId="{33DE2D92-86F2-4864-BD78-18AD0AE5EBCF}" dt="2023-02-16T10:01:00.867" v="354" actId="478"/>
          <ac:picMkLst>
            <pc:docMk/>
            <pc:sldMk cId="1690796197" sldId="616"/>
            <ac:picMk id="3" creationId="{00000000-0000-0000-0000-000000000000}"/>
          </ac:picMkLst>
        </pc:picChg>
        <pc:picChg chg="add mod">
          <ac:chgData name="БСУ" userId="bdbaa275-9249-41b1-8d15-242f632c67bf" providerId="ADAL" clId="{33DE2D92-86F2-4864-BD78-18AD0AE5EBCF}" dt="2023-02-16T10:01:06.453" v="358" actId="1076"/>
          <ac:picMkLst>
            <pc:docMk/>
            <pc:sldMk cId="1690796197" sldId="616"/>
            <ac:picMk id="4" creationId="{B86B724A-12FD-8F47-538D-78439EEFF058}"/>
          </ac:picMkLst>
        </pc:picChg>
        <pc:picChg chg="mod">
          <ac:chgData name="БСУ" userId="bdbaa275-9249-41b1-8d15-242f632c67bf" providerId="ADAL" clId="{33DE2D92-86F2-4864-BD78-18AD0AE5EBCF}" dt="2023-02-16T10:01:13.774" v="362" actId="1076"/>
          <ac:picMkLst>
            <pc:docMk/>
            <pc:sldMk cId="1690796197" sldId="616"/>
            <ac:picMk id="7" creationId="{00000000-0000-0000-0000-000000000000}"/>
          </ac:picMkLst>
        </pc:picChg>
      </pc:sldChg>
      <pc:sldChg chg="addSp delSp modSp add mod delAnim">
        <pc:chgData name="БСУ" userId="bdbaa275-9249-41b1-8d15-242f632c67bf" providerId="ADAL" clId="{33DE2D92-86F2-4864-BD78-18AD0AE5EBCF}" dt="2023-02-16T09:59:57.316" v="353" actId="1076"/>
        <pc:sldMkLst>
          <pc:docMk/>
          <pc:sldMk cId="2391316348" sldId="617"/>
        </pc:sldMkLst>
        <pc:spChg chg="add del mod">
          <ac:chgData name="БСУ" userId="bdbaa275-9249-41b1-8d15-242f632c67bf" providerId="ADAL" clId="{33DE2D92-86F2-4864-BD78-18AD0AE5EBCF}" dt="2023-02-16T09:59:01.136" v="333" actId="478"/>
          <ac:spMkLst>
            <pc:docMk/>
            <pc:sldMk cId="2391316348" sldId="617"/>
            <ac:spMk id="4" creationId="{F2969071-F46E-03A3-67BE-70DFD349F208}"/>
          </ac:spMkLst>
        </pc:spChg>
        <pc:spChg chg="add mod">
          <ac:chgData name="БСУ" userId="bdbaa275-9249-41b1-8d15-242f632c67bf" providerId="ADAL" clId="{33DE2D92-86F2-4864-BD78-18AD0AE5EBCF}" dt="2023-02-16T09:59:04.767" v="335" actId="20577"/>
          <ac:spMkLst>
            <pc:docMk/>
            <pc:sldMk cId="2391316348" sldId="617"/>
            <ac:spMk id="6" creationId="{6928F748-E857-8D82-E615-AD79A5F62B90}"/>
          </ac:spMkLst>
        </pc:spChg>
        <pc:spChg chg="add mod">
          <ac:chgData name="БСУ" userId="bdbaa275-9249-41b1-8d15-242f632c67bf" providerId="ADAL" clId="{33DE2D92-86F2-4864-BD78-18AD0AE5EBCF}" dt="2023-02-16T09:59:57.316" v="353" actId="1076"/>
          <ac:spMkLst>
            <pc:docMk/>
            <pc:sldMk cId="2391316348" sldId="617"/>
            <ac:spMk id="7" creationId="{CE2D1E21-D605-C3D7-C42E-03DD80CDF92B}"/>
          </ac:spMkLst>
        </pc:spChg>
        <pc:spChg chg="del">
          <ac:chgData name="БСУ" userId="bdbaa275-9249-41b1-8d15-242f632c67bf" providerId="ADAL" clId="{33DE2D92-86F2-4864-BD78-18AD0AE5EBCF}" dt="2023-02-16T09:59:48.242" v="349" actId="478"/>
          <ac:spMkLst>
            <pc:docMk/>
            <pc:sldMk cId="2391316348" sldId="617"/>
            <ac:spMk id="8" creationId="{00000000-0000-0000-0000-000000000000}"/>
          </ac:spMkLst>
        </pc:spChg>
        <pc:spChg chg="del mod">
          <ac:chgData name="БСУ" userId="bdbaa275-9249-41b1-8d15-242f632c67bf" providerId="ADAL" clId="{33DE2D92-86F2-4864-BD78-18AD0AE5EBCF}" dt="2023-02-16T09:59:07.707" v="336" actId="478"/>
          <ac:spMkLst>
            <pc:docMk/>
            <pc:sldMk cId="2391316348" sldId="617"/>
            <ac:spMk id="9" creationId="{C3B61195-A09E-48B6-B4F9-976638C4CE2C}"/>
          </ac:spMkLst>
        </pc:spChg>
        <pc:spChg chg="del">
          <ac:chgData name="БСУ" userId="bdbaa275-9249-41b1-8d15-242f632c67bf" providerId="ADAL" clId="{33DE2D92-86F2-4864-BD78-18AD0AE5EBCF}" dt="2023-02-16T09:58:58.555" v="332" actId="478"/>
          <ac:spMkLst>
            <pc:docMk/>
            <pc:sldMk cId="2391316348" sldId="617"/>
            <ac:spMk id="481282" creationId="{00000000-0000-0000-0000-000000000000}"/>
          </ac:spMkLst>
        </pc:spChg>
        <pc:picChg chg="mod">
          <ac:chgData name="БСУ" userId="bdbaa275-9249-41b1-8d15-242f632c67bf" providerId="ADAL" clId="{33DE2D92-86F2-4864-BD78-18AD0AE5EBCF}" dt="2023-02-16T09:59:45.898" v="348" actId="14100"/>
          <ac:picMkLst>
            <pc:docMk/>
            <pc:sldMk cId="2391316348" sldId="617"/>
            <ac:picMk id="5" creationId="{00000000-0000-0000-0000-000000000000}"/>
          </ac:picMkLst>
        </pc:picChg>
      </pc:sldChg>
      <pc:sldChg chg="addSp delSp modSp add mod">
        <pc:chgData name="БСУ" userId="bdbaa275-9249-41b1-8d15-242f632c67bf" providerId="ADAL" clId="{33DE2D92-86F2-4864-BD78-18AD0AE5EBCF}" dt="2023-02-16T09:59:37.246" v="346" actId="478"/>
        <pc:sldMkLst>
          <pc:docMk/>
          <pc:sldMk cId="2460153338" sldId="618"/>
        </pc:sldMkLst>
        <pc:spChg chg="add del mod">
          <ac:chgData name="БСУ" userId="bdbaa275-9249-41b1-8d15-242f632c67bf" providerId="ADAL" clId="{33DE2D92-86F2-4864-BD78-18AD0AE5EBCF}" dt="2023-02-16T09:59:15.357" v="338" actId="478"/>
          <ac:spMkLst>
            <pc:docMk/>
            <pc:sldMk cId="2460153338" sldId="618"/>
            <ac:spMk id="3" creationId="{0F44AC09-55CA-63AF-7959-D0C3C1808791}"/>
          </ac:spMkLst>
        </pc:spChg>
        <pc:spChg chg="add mod">
          <ac:chgData name="БСУ" userId="bdbaa275-9249-41b1-8d15-242f632c67bf" providerId="ADAL" clId="{33DE2D92-86F2-4864-BD78-18AD0AE5EBCF}" dt="2023-02-16T09:59:18.386" v="340" actId="20577"/>
          <ac:spMkLst>
            <pc:docMk/>
            <pc:sldMk cId="2460153338" sldId="618"/>
            <ac:spMk id="4" creationId="{77CF4B0C-0ABB-2215-0005-1FBD50A65AB3}"/>
          </ac:spMkLst>
        </pc:spChg>
        <pc:spChg chg="del mod">
          <ac:chgData name="БСУ" userId="bdbaa275-9249-41b1-8d15-242f632c67bf" providerId="ADAL" clId="{33DE2D92-86F2-4864-BD78-18AD0AE5EBCF}" dt="2023-02-16T09:59:37.246" v="346" actId="478"/>
          <ac:spMkLst>
            <pc:docMk/>
            <pc:sldMk cId="2460153338" sldId="618"/>
            <ac:spMk id="6" creationId="{D98200E7-CE21-4A81-A713-1A07D9C99CBC}"/>
          </ac:spMkLst>
        </pc:spChg>
        <pc:spChg chg="del">
          <ac:chgData name="БСУ" userId="bdbaa275-9249-41b1-8d15-242f632c67bf" providerId="ADAL" clId="{33DE2D92-86F2-4864-BD78-18AD0AE5EBCF}" dt="2023-02-16T09:59:12.212" v="337" actId="478"/>
          <ac:spMkLst>
            <pc:docMk/>
            <pc:sldMk cId="2460153338" sldId="618"/>
            <ac:spMk id="481282" creationId="{00000000-0000-0000-0000-000000000000}"/>
          </ac:spMkLst>
        </pc:spChg>
        <pc:picChg chg="mod modCrop">
          <ac:chgData name="БСУ" userId="bdbaa275-9249-41b1-8d15-242f632c67bf" providerId="ADAL" clId="{33DE2D92-86F2-4864-BD78-18AD0AE5EBCF}" dt="2023-02-16T09:59:35.210" v="345" actId="1076"/>
          <ac:picMkLst>
            <pc:docMk/>
            <pc:sldMk cId="2460153338" sldId="618"/>
            <ac:picMk id="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One-to-Many</a:t>
            </a:r>
            <a:r>
              <a:rPr lang="en-US" baseline="0" dirty="0"/>
              <a:t> relationship means that each row from a table is related zero, one or many rows in the referent table. In the case above, each mountain can have 0, 1 or many peaks. The example shows that the mountain Caucasus has two peaks - One-to-Many. If you look the other way around many peaks has exactly one mountain – Many-to-One.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7A8186A-435F-416E-945F-9C472BC69B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47604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E/R diagrams represent the tables which are called entities and the relationships between them.</a:t>
            </a:r>
            <a:r>
              <a:rPr lang="en-US" baseline="0" dirty="0"/>
              <a:t> They are used as a technical illustration of the database design.</a:t>
            </a:r>
          </a:p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To Do: snip how to create e/r diagram.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BF825ED-4538-4118-B7A7-39196BEFE4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37184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6688B72-18B8-4102-9E25-AE08F9BF72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3245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050ACA3-7A42-4AEE-8391-65A2AC6422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85652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679B0B1-3C4F-4267-AF51-9A2C3CA980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56533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8FFA027-99DF-40C8-9A13-39AC388585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7669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EA2BA84-2727-4926-82A7-8D6268DF51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00463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Many-to-Many</a:t>
            </a:r>
            <a:r>
              <a:rPr lang="en-US" baseline="0" noProof="1"/>
              <a:t> relationship relates many rows from a table to many rows in another table. For example. Employee.EmployeeID has many projects. Many projects are assigned to many employees which is the other way around. Usually we have a mapping table that takes care of the relations.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29425F3-D15D-4D77-8808-7F25F76042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4853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730D90A-36D6-4238-9ADE-18973130AF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74319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6E72FF7-3F70-4235-A198-DA9B1F4573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377546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In One</a:t>
            </a:r>
            <a:r>
              <a:rPr lang="en-US" baseline="0" noProof="1"/>
              <a:t>-to-One relationship each row of table Cars is related to exactly zero or one row in table Drivers. In table Cars.DriverID is a foreign key which means that there will be a relation to another table – Drivers in the case. Table Drivers has a column DriverID as well which is a primary key. The relation is always between a foreign key and a primary key. It means that all values in </a:t>
            </a:r>
            <a:r>
              <a:rPr lang="en-US" sz="1600" baseline="0" noProof="1"/>
              <a:t>Cars</a:t>
            </a:r>
            <a:r>
              <a:rPr lang="en-US" sz="1600" noProof="1"/>
              <a:t>.</a:t>
            </a:r>
            <a:r>
              <a:rPr lang="en-US" baseline="0" noProof="1"/>
              <a:t>DriverID should be present in </a:t>
            </a:r>
            <a:r>
              <a:rPr lang="en-US" sz="1600" noProof="1"/>
              <a:t>Drivers. DriverID</a:t>
            </a:r>
            <a:r>
              <a:rPr lang="en-US" sz="1600" baseline="0" noProof="1"/>
              <a:t> except NULL. Cars</a:t>
            </a:r>
            <a:r>
              <a:rPr lang="en-US" sz="1600" noProof="1"/>
              <a:t>.</a:t>
            </a:r>
            <a:r>
              <a:rPr lang="en-US" baseline="0" noProof="1"/>
              <a:t>DriverID can be NULL if it is not stated otherwise.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75186DA-06B7-47E3-B84F-66F87CC95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90454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1DDE285-ED69-4DDF-93C7-5D9CB020F6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53014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6210837-6447-431A-84D3-133D53E35C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6636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 err="1">
                <a:latin typeface="Comfortaa" pitchFamily="2" charset="0"/>
              </a:rPr>
              <a:t>Релационен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модел</a:t>
            </a:r>
            <a:r>
              <a:rPr lang="ru-RU" dirty="0">
                <a:latin typeface="Comfortaa" pitchFamily="2" charset="0"/>
              </a:rPr>
              <a:t> и </a:t>
            </a:r>
            <a:r>
              <a:rPr lang="ru-RU" dirty="0" err="1">
                <a:latin typeface="Comfortaa" pitchFamily="2" charset="0"/>
              </a:rPr>
              <a:t>типове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връзки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Бази данни</a:t>
            </a: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70021" y="551614"/>
            <a:ext cx="10740189" cy="1325563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Един-към-един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17312"/>
              </p:ext>
            </p:extLst>
          </p:nvPr>
        </p:nvGraphicFramePr>
        <p:xfrm>
          <a:off x="918410" y="3297449"/>
          <a:ext cx="3503342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167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751671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car_id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driver_id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166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74909"/>
              </p:ext>
            </p:extLst>
          </p:nvPr>
        </p:nvGraphicFramePr>
        <p:xfrm>
          <a:off x="7547810" y="3297449"/>
          <a:ext cx="40386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driver_id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driver_name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166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..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42455" y="2719206"/>
            <a:ext cx="777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99497" y="2718975"/>
            <a:ext cx="1207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drivers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491289" y="2166977"/>
            <a:ext cx="236220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solidFill>
              <a:srgbClr val="00B0F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latin typeface="Comfortaa" pitchFamily="2" charset="0"/>
              </a:rPr>
              <a:t>Основен ключ</a:t>
            </a:r>
            <a:endParaRPr lang="en-US" b="1" dirty="0">
              <a:latin typeface="Comfortaa" pitchFamily="2" charset="0"/>
            </a:endParaRP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3491025" y="2176371"/>
            <a:ext cx="2152370" cy="524718"/>
          </a:xfrm>
          <a:prstGeom prst="wedgeRoundRectCallout">
            <a:avLst>
              <a:gd name="adj1" fmla="val -36998"/>
              <a:gd name="adj2" fmla="val 120580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solidFill>
              <a:srgbClr val="00B0F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latin typeface="Comfortaa" pitchFamily="2" charset="0"/>
              </a:rPr>
              <a:t>Външен ключ</a:t>
            </a:r>
            <a:endParaRPr lang="en-US" b="1" dirty="0">
              <a:latin typeface="Comfortaa" pitchFamily="2" charset="0"/>
            </a:endParaRP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7008793" y="2174960"/>
            <a:ext cx="2234189" cy="524718"/>
          </a:xfrm>
          <a:prstGeom prst="wedgeRoundRectCallout">
            <a:avLst>
              <a:gd name="adj1" fmla="val -6966"/>
              <a:gd name="adj2" fmla="val 130820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solidFill>
              <a:srgbClr val="00B0F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latin typeface="Comfortaa" pitchFamily="2" charset="0"/>
              </a:rPr>
              <a:t>Основен ключ</a:t>
            </a:r>
          </a:p>
        </p:txBody>
      </p:sp>
      <p:grpSp>
        <p:nvGrpSpPr>
          <p:cNvPr id="465920" name="Групиране 465919"/>
          <p:cNvGrpSpPr/>
          <p:nvPr/>
        </p:nvGrpSpPr>
        <p:grpSpPr>
          <a:xfrm>
            <a:off x="2980737" y="4662699"/>
            <a:ext cx="5034831" cy="1371600"/>
            <a:chOff x="2822738" y="4476210"/>
            <a:chExt cx="5034831" cy="1533410"/>
          </a:xfrm>
        </p:grpSpPr>
        <p:cxnSp>
          <p:nvCxnSpPr>
            <p:cNvPr id="23" name="Съединител: с чупка 22"/>
            <p:cNvCxnSpPr>
              <a:cxnSpLocks/>
            </p:cNvCxnSpPr>
            <p:nvPr/>
          </p:nvCxnSpPr>
          <p:spPr>
            <a:xfrm rot="16200000" flipH="1">
              <a:off x="5333804" y="1965144"/>
              <a:ext cx="12700" cy="5034831"/>
            </a:xfrm>
            <a:prstGeom prst="bentConnector3">
              <a:avLst>
                <a:gd name="adj1" fmla="val 13096551"/>
              </a:avLst>
            </a:prstGeom>
            <a:ln w="635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Текстово поле 28"/>
            <p:cNvSpPr txBox="1"/>
            <p:nvPr/>
          </p:nvSpPr>
          <p:spPr>
            <a:xfrm>
              <a:off x="3732212" y="5486400"/>
              <a:ext cx="3200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800" dirty="0"/>
                <a:t>Взаимоотношение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22871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16668" y="1041557"/>
            <a:ext cx="9982200" cy="514253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>
                <a:solidFill>
                  <a:srgbClr val="00B0F0"/>
                </a:solidFill>
                <a:latin typeface="Consolas" panose="020B0609020204030204" pitchFamily="49" charset="0"/>
              </a:rPr>
              <a:t>drivers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  driver_id INT PRIMARY KEY,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  driver_name VARCHAR(50)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TABLE </a:t>
            </a:r>
            <a:r>
              <a:rPr lang="en-US" sz="3200" b="1" noProof="1">
                <a:solidFill>
                  <a:srgbClr val="00B0F0"/>
                </a:solidFill>
                <a:latin typeface="Consolas" panose="020B0609020204030204" pitchFamily="49" charset="0"/>
              </a:rPr>
              <a:t>cars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  car_id INT PRIMARY KEY,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  driver_id INT UNIQUE,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  CONSTRAINT fk_cars_drivers FOREIGN</a:t>
            </a: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b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  (driver_id) REFERENCES drivers(driver_id)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92937"/>
            <a:ext cx="10515600" cy="621464"/>
          </a:xfrm>
        </p:spPr>
        <p:txBody>
          <a:bodyPr>
            <a:normAutofit fontScale="90000"/>
          </a:bodyPr>
          <a:lstStyle/>
          <a:p>
            <a:r>
              <a:rPr lang="en-US" dirty="0"/>
              <a:t>SQL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112407" y="1245149"/>
            <a:ext cx="2559900" cy="558487"/>
          </a:xfrm>
          <a:prstGeom prst="wedgeRoundRectCallout">
            <a:avLst>
              <a:gd name="adj1" fmla="val -76189"/>
              <a:gd name="adj2" fmla="val 73110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bg1"/>
                </a:solidFill>
              </a:rPr>
              <a:t>Основен ключ</a:t>
            </a:r>
            <a:endParaRPr lang="en-US" sz="2800" noProof="1">
              <a:solidFill>
                <a:schemeClr val="bg1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183035" y="5904107"/>
            <a:ext cx="2418643" cy="559968"/>
          </a:xfrm>
          <a:prstGeom prst="wedgeRoundRectCallout">
            <a:avLst>
              <a:gd name="adj1" fmla="val -14398"/>
              <a:gd name="adj2" fmla="val -106785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bg1"/>
                </a:solidFill>
              </a:rPr>
              <a:t>Външен ключ</a:t>
            </a:r>
            <a:endParaRPr lang="en-US" sz="2800" noProof="1">
              <a:solidFill>
                <a:schemeClr val="bg1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459282" y="3118398"/>
            <a:ext cx="4044911" cy="723483"/>
          </a:xfrm>
          <a:prstGeom prst="wedgeRoundRectCallout">
            <a:avLst>
              <a:gd name="adj1" fmla="val -75272"/>
              <a:gd name="adj2" fmla="val 110610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bg1"/>
                </a:solidFill>
              </a:rPr>
              <a:t>Един шофьор за кола</a:t>
            </a:r>
            <a:endParaRPr lang="en-US" sz="2800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89476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81224" y="2854377"/>
            <a:ext cx="9362976" cy="206476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40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CONSTRAINT fk_cars_drivers </a:t>
            </a:r>
            <a:br>
              <a:rPr lang="en-US" sz="40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rgbClr val="00B0F0"/>
                </a:solidFill>
                <a:latin typeface="Consolas" panose="020B0609020204030204" pitchFamily="49" charset="0"/>
              </a:rPr>
              <a:t>FOREIGN KEY </a:t>
            </a:r>
            <a:r>
              <a:rPr lang="en-US" sz="4000" b="1" noProof="1">
                <a:solidFill>
                  <a:schemeClr val="bg1"/>
                </a:solidFill>
                <a:latin typeface="Consolas" panose="020B0609020204030204" pitchFamily="49" charset="0"/>
              </a:rPr>
              <a:t>(driver_id) </a:t>
            </a:r>
            <a:br>
              <a:rPr lang="en-US" sz="40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bg1"/>
                </a:solidFill>
                <a:latin typeface="Consolas" panose="020B0609020204030204" pitchFamily="49" charset="0"/>
              </a:rPr>
              <a:t>REFERENCES drivers(driver_id)</a:t>
            </a:r>
            <a:endParaRPr lang="en-US" sz="40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81224" y="458514"/>
            <a:ext cx="9362976" cy="1325563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Външен ключ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014115" y="5147512"/>
            <a:ext cx="2723443" cy="673207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noProof="1">
                <a:solidFill>
                  <a:srgbClr val="FFFFFF"/>
                </a:solidFill>
                <a:latin typeface="Comfortaa" pitchFamily="2" charset="0"/>
              </a:rPr>
              <a:t>Основен ключ</a:t>
            </a:r>
            <a:endParaRPr lang="en-US" sz="24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522732" y="3523297"/>
            <a:ext cx="2971800" cy="558485"/>
          </a:xfrm>
          <a:prstGeom prst="wedgeRoundRectCallout">
            <a:avLst>
              <a:gd name="adj1" fmla="val -62283"/>
              <a:gd name="adj2" fmla="val 12926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noProof="1">
                <a:solidFill>
                  <a:srgbClr val="FFFFFF"/>
                </a:solidFill>
                <a:latin typeface="Comfortaa" pitchFamily="2" charset="0"/>
              </a:rPr>
              <a:t>Външен ключ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586663" y="2012443"/>
            <a:ext cx="5157537" cy="566886"/>
          </a:xfrm>
          <a:prstGeom prst="wedgeRoundRectCallout">
            <a:avLst>
              <a:gd name="adj1" fmla="val -42327"/>
              <a:gd name="adj2" fmla="val 114536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noProof="1">
                <a:solidFill>
                  <a:srgbClr val="FFFFFF"/>
                </a:solidFill>
                <a:latin typeface="Comfortaa" pitchFamily="2" charset="0"/>
              </a:rPr>
              <a:t>Име на ограничението</a:t>
            </a:r>
            <a:endParaRPr lang="en-US" sz="24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381224" y="5194194"/>
            <a:ext cx="4370462" cy="673207"/>
          </a:xfrm>
          <a:prstGeom prst="wedgeRoundRectCallout">
            <a:avLst>
              <a:gd name="adj1" fmla="val 32686"/>
              <a:gd name="adj2" fmla="val -110731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noProof="1">
                <a:solidFill>
                  <a:srgbClr val="FFFFFF"/>
                </a:solidFill>
                <a:latin typeface="Comfortaa" pitchFamily="2" charset="0"/>
              </a:rPr>
              <a:t>Референтна таблица</a:t>
            </a:r>
            <a:endParaRPr lang="en-US" sz="2400" noProof="1">
              <a:solidFill>
                <a:srgbClr val="FFFFFF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386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4876800"/>
            <a:ext cx="8938472" cy="820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mfortaa" pitchFamily="2" charset="0"/>
              </a:rPr>
              <a:t>E/R </a:t>
            </a:r>
            <a:r>
              <a:rPr lang="bg-BG" dirty="0">
                <a:latin typeface="Comfortaa" pitchFamily="2" charset="0"/>
              </a:rPr>
              <a:t>диаграми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1013672" y="5754968"/>
            <a:ext cx="9806728" cy="719034"/>
          </a:xfrm>
        </p:spPr>
        <p:txBody>
          <a:bodyPr/>
          <a:lstStyle/>
          <a:p>
            <a:r>
              <a:rPr lang="en-US" dirty="0">
                <a:latin typeface="Comfortaa" pitchFamily="2" charset="0"/>
              </a:rPr>
              <a:t>Entity / relationship </a:t>
            </a:r>
            <a:r>
              <a:rPr lang="bg-BG" dirty="0">
                <a:latin typeface="Comfortaa" pitchFamily="2" charset="0"/>
              </a:rPr>
              <a:t>диаграми</a:t>
            </a:r>
            <a:endParaRPr lang="en-US" dirty="0">
              <a:latin typeface="Comfortaa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420966-2990-2593-F19E-853CB7E19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358" y="722683"/>
            <a:ext cx="6325169" cy="4420818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106097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Релационна схема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на БД е:</a:t>
            </a:r>
          </a:p>
          <a:p>
            <a:pPr lvl="1"/>
            <a:r>
              <a:rPr lang="bg-BG" dirty="0">
                <a:latin typeface="Comfortaa" pitchFamily="2" charset="0"/>
              </a:rPr>
              <a:t>Схемата на всяка от таблиците</a:t>
            </a:r>
          </a:p>
          <a:p>
            <a:pPr lvl="1"/>
            <a:r>
              <a:rPr lang="bg-BG" dirty="0">
                <a:latin typeface="Comfortaa" pitchFamily="2" charset="0"/>
              </a:rPr>
              <a:t>Релациите между таблиците</a:t>
            </a:r>
            <a:endParaRPr lang="en-US" dirty="0">
              <a:latin typeface="Comfortaa" pitchFamily="2" charset="0"/>
            </a:endParaRPr>
          </a:p>
          <a:p>
            <a:pPr lvl="1"/>
            <a:r>
              <a:rPr lang="bg-BG" dirty="0">
                <a:latin typeface="Comfortaa" pitchFamily="2" charset="0"/>
              </a:rPr>
              <a:t>Всякакви други елементи от базата данни</a:t>
            </a:r>
            <a:r>
              <a:rPr lang="en-US" dirty="0">
                <a:latin typeface="Comfortaa" pitchFamily="2" charset="0"/>
              </a:rPr>
              <a:t> (</a:t>
            </a:r>
            <a:r>
              <a:rPr lang="bg-BG" dirty="0">
                <a:latin typeface="Comfortaa" pitchFamily="2" charset="0"/>
              </a:rPr>
              <a:t>например ограничения</a:t>
            </a:r>
            <a:r>
              <a:rPr lang="en-US" dirty="0">
                <a:latin typeface="Comfortaa" pitchFamily="2" charset="0"/>
              </a:rPr>
              <a:t>)</a:t>
            </a:r>
            <a:endParaRPr lang="bg-BG" dirty="0">
              <a:latin typeface="Comfortaa" pitchFamily="2" charset="0"/>
            </a:endParaRPr>
          </a:p>
          <a:p>
            <a:r>
              <a:rPr lang="bg-BG" dirty="0">
                <a:latin typeface="Comfortaa" pitchFamily="2" charset="0"/>
              </a:rPr>
              <a:t>Релационната схема описва структурата на базата данни</a:t>
            </a:r>
            <a:endParaRPr lang="bg-BG" sz="3000" dirty="0">
              <a:latin typeface="Comfortaa" pitchFamily="2" charset="0"/>
            </a:endParaRPr>
          </a:p>
          <a:p>
            <a:pPr lvl="1"/>
            <a:r>
              <a:rPr lang="bg-BG" dirty="0">
                <a:latin typeface="Comfortaa" pitchFamily="2" charset="0"/>
              </a:rPr>
              <a:t>Не съдържа информация, а само метаинформация</a:t>
            </a:r>
          </a:p>
          <a:p>
            <a:r>
              <a:rPr lang="bg-BG" dirty="0">
                <a:latin typeface="Comfortaa" pitchFamily="2" charset="0"/>
              </a:rPr>
              <a:t>Релационните схеми се изобразвят графично в </a:t>
            </a:r>
            <a:r>
              <a:rPr lang="en-US" dirty="0">
                <a:latin typeface="Comfortaa" pitchFamily="2" charset="0"/>
              </a:rPr>
              <a:t>Entity / Relationship </a:t>
            </a:r>
            <a:r>
              <a:rPr lang="bg-BG" dirty="0">
                <a:latin typeface="Comfortaa" pitchFamily="2" charset="0"/>
              </a:rPr>
              <a:t>диаграми (</a:t>
            </a:r>
            <a:r>
              <a:rPr lang="en-US" dirty="0">
                <a:latin typeface="Comfortaa" pitchFamily="2" charset="0"/>
              </a:rPr>
              <a:t>E/R </a:t>
            </a:r>
            <a:r>
              <a:rPr lang="bg-BG" dirty="0">
                <a:latin typeface="Comfortaa" pitchFamily="2" charset="0"/>
              </a:rPr>
              <a:t>диаграми</a:t>
            </a:r>
            <a:r>
              <a:rPr lang="en-US" dirty="0">
                <a:latin typeface="Comfortaa" pitchFamily="2" charset="0"/>
              </a:rPr>
              <a:t>)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Релационна схема</a:t>
            </a:r>
          </a:p>
        </p:txBody>
      </p:sp>
    </p:spTree>
    <p:extLst>
      <p:ext uri="{BB962C8B-B14F-4D97-AF65-F5344CB8AC3E}">
        <p14:creationId xmlns:p14="http://schemas.microsoft.com/office/powerpoint/2010/main" val="117278502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411326" cy="1120775"/>
          </a:xfrm>
        </p:spPr>
        <p:txBody>
          <a:bodyPr/>
          <a:lstStyle/>
          <a:p>
            <a:r>
              <a:rPr lang="en-US" dirty="0">
                <a:latin typeface="Comfortaa" pitchFamily="2" charset="0"/>
              </a:rPr>
              <a:t>E/R </a:t>
            </a:r>
            <a:r>
              <a:rPr lang="bg-BG" dirty="0">
                <a:latin typeface="Comfortaa" pitchFamily="2" charset="0"/>
              </a:rPr>
              <a:t>Диаграма</a:t>
            </a:r>
            <a:r>
              <a:rPr lang="en-US" dirty="0">
                <a:latin typeface="Comfortaa" pitchFamily="2" charset="0"/>
              </a:rPr>
              <a:t> [1/3]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8" name="Arrow: Right 6"/>
          <p:cNvSpPr/>
          <p:nvPr/>
        </p:nvSpPr>
        <p:spPr>
          <a:xfrm>
            <a:off x="5287179" y="3938814"/>
            <a:ext cx="706856" cy="60960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83028" y="1358884"/>
            <a:ext cx="9842336" cy="119550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Кликнете на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Database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а след това изберете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Reverse Engineer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574" y="2340241"/>
            <a:ext cx="5163312" cy="3926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6B724A-12FD-8F47-538D-78439EEFF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325" y="2863696"/>
            <a:ext cx="4134315" cy="263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9619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057400"/>
            <a:ext cx="4742935" cy="3581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161" y="2057400"/>
            <a:ext cx="4742936" cy="358140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6928F748-E857-8D82-E615-AD79A5F62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411326" cy="1120775"/>
          </a:xfrm>
        </p:spPr>
        <p:txBody>
          <a:bodyPr/>
          <a:lstStyle/>
          <a:p>
            <a:r>
              <a:rPr lang="en-US" dirty="0">
                <a:latin typeface="Comfortaa" pitchFamily="2" charset="0"/>
              </a:rPr>
              <a:t>E/R </a:t>
            </a:r>
            <a:r>
              <a:rPr lang="bg-BG" dirty="0">
                <a:latin typeface="Comfortaa" pitchFamily="2" charset="0"/>
              </a:rPr>
              <a:t>Диаграма</a:t>
            </a:r>
            <a:r>
              <a:rPr lang="en-US" dirty="0">
                <a:latin typeface="Comfortaa" pitchFamily="2" charset="0"/>
              </a:rPr>
              <a:t> [2/3]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E2D1E21-D605-C3D7-C42E-03DD80CDF92B}"/>
              </a:ext>
            </a:extLst>
          </p:cNvPr>
          <p:cNvSpPr/>
          <p:nvPr/>
        </p:nvSpPr>
        <p:spPr>
          <a:xfrm>
            <a:off x="5690435" y="3634127"/>
            <a:ext cx="706856" cy="60960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39131634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337" t="2080" r="3980" b="4951"/>
          <a:stretch/>
        </p:blipFill>
        <p:spPr>
          <a:xfrm>
            <a:off x="2237875" y="1427579"/>
            <a:ext cx="7224964" cy="5065296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77CF4B0C-0ABB-2215-0005-1FBD50A65A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411326" cy="1120775"/>
          </a:xfrm>
        </p:spPr>
        <p:txBody>
          <a:bodyPr/>
          <a:lstStyle/>
          <a:p>
            <a:r>
              <a:rPr lang="en-US" dirty="0">
                <a:latin typeface="Comfortaa" pitchFamily="2" charset="0"/>
              </a:rPr>
              <a:t>E/R </a:t>
            </a:r>
            <a:r>
              <a:rPr lang="bg-BG" dirty="0">
                <a:latin typeface="Comfortaa" pitchFamily="2" charset="0"/>
              </a:rPr>
              <a:t>Диаграма</a:t>
            </a:r>
            <a:r>
              <a:rPr lang="en-US" dirty="0">
                <a:latin typeface="Comfortaa" pitchFamily="2" charset="0"/>
              </a:rPr>
              <a:t> [3/3]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15333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11809"/>
            <a:ext cx="10515600" cy="107768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Взаимоотношенията </a:t>
            </a:r>
            <a:r>
              <a:rPr lang="bg-BG" dirty="0">
                <a:latin typeface="Comfortaa" pitchFamily="2" charset="0"/>
              </a:rPr>
              <a:t>между таблиците са базирани на връзки между тях</a:t>
            </a:r>
            <a:r>
              <a:rPr lang="en-US" dirty="0">
                <a:latin typeface="Comfortaa" pitchFamily="2" charset="0"/>
              </a:rPr>
              <a:t>:</a:t>
            </a:r>
            <a:r>
              <a:rPr lang="bg-BG" dirty="0">
                <a:latin typeface="Comfortaa" pitchFamily="2" charset="0"/>
              </a:rPr>
              <a:t>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основен ключ (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primary key) </a:t>
            </a:r>
            <a:r>
              <a:rPr lang="en-US" dirty="0">
                <a:solidFill>
                  <a:srgbClr val="00B0F0"/>
                </a:solidFill>
                <a:latin typeface="Comfortaa" pitchFamily="2" charset="0"/>
              </a:rPr>
              <a:t>/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външен ключ (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foreign key)</a:t>
            </a:r>
            <a:endParaRPr lang="bg-BG" b="1" dirty="0">
              <a:solidFill>
                <a:srgbClr val="00B0F0"/>
              </a:solidFill>
              <a:latin typeface="Comfortaa" pitchFamily="2" charset="0"/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886326" y="255854"/>
            <a:ext cx="10515600" cy="1325563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Взаимоотношения (връзки)</a:t>
            </a:r>
            <a:r>
              <a:rPr lang="en-US" dirty="0">
                <a:latin typeface="Comfortaa" pitchFamily="2" charset="0"/>
              </a:rPr>
              <a:t> [1/2]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8875247" y="3493384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486943"/>
              </p:ext>
            </p:extLst>
          </p:nvPr>
        </p:nvGraphicFramePr>
        <p:xfrm>
          <a:off x="1643450" y="3633537"/>
          <a:ext cx="4901142" cy="2743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33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err="1">
                          <a:solidFill>
                            <a:schemeClr val="bg1"/>
                          </a:solidFill>
                          <a:effectLst/>
                        </a:rPr>
                        <a:t>country_id</a:t>
                      </a:r>
                      <a:endParaRPr lang="en-GB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Sofia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Varna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Munich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Berlin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Moscow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48871"/>
              </p:ext>
            </p:extLst>
          </p:nvPr>
        </p:nvGraphicFramePr>
        <p:xfrm>
          <a:off x="8400048" y="4037729"/>
          <a:ext cx="25908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u="none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u="none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Bulgaria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Germany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Russia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2"/>
          <p:cNvSpPr txBox="1"/>
          <p:nvPr/>
        </p:nvSpPr>
        <p:spPr>
          <a:xfrm>
            <a:off x="3436989" y="3037578"/>
            <a:ext cx="1100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  <p:cxnSp>
        <p:nvCxnSpPr>
          <p:cNvPr id="22" name="Straight Arrow Connector 11"/>
          <p:cNvCxnSpPr>
            <a:cxnSpLocks/>
          </p:cNvCxnSpPr>
          <p:nvPr/>
        </p:nvCxnSpPr>
        <p:spPr>
          <a:xfrm>
            <a:off x="6658892" y="4320335"/>
            <a:ext cx="1626856" cy="266475"/>
          </a:xfrm>
          <a:prstGeom prst="straightConnector1">
            <a:avLst/>
          </a:prstGeom>
          <a:ln w="476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cxnSpLocks/>
          </p:cNvCxnSpPr>
          <p:nvPr/>
        </p:nvCxnSpPr>
        <p:spPr>
          <a:xfrm flipV="1">
            <a:off x="6652444" y="4728410"/>
            <a:ext cx="1633305" cy="53394"/>
          </a:xfrm>
          <a:prstGeom prst="straightConnector1">
            <a:avLst/>
          </a:prstGeom>
          <a:ln w="476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cxnSpLocks/>
          </p:cNvCxnSpPr>
          <p:nvPr/>
        </p:nvCxnSpPr>
        <p:spPr>
          <a:xfrm flipV="1">
            <a:off x="6665342" y="5145350"/>
            <a:ext cx="1620407" cy="103758"/>
          </a:xfrm>
          <a:prstGeom prst="straightConnector1">
            <a:avLst/>
          </a:prstGeom>
          <a:ln w="476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1"/>
          <p:cNvCxnSpPr>
            <a:cxnSpLocks/>
          </p:cNvCxnSpPr>
          <p:nvPr/>
        </p:nvCxnSpPr>
        <p:spPr>
          <a:xfrm flipV="1">
            <a:off x="6658892" y="5288467"/>
            <a:ext cx="1626856" cy="422110"/>
          </a:xfrm>
          <a:prstGeom prst="straightConnector1">
            <a:avLst/>
          </a:prstGeom>
          <a:ln w="476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1"/>
          <p:cNvCxnSpPr>
            <a:cxnSpLocks/>
          </p:cNvCxnSpPr>
          <p:nvPr/>
        </p:nvCxnSpPr>
        <p:spPr>
          <a:xfrm flipV="1">
            <a:off x="6658892" y="5710577"/>
            <a:ext cx="1626856" cy="422110"/>
          </a:xfrm>
          <a:prstGeom prst="straightConnector1">
            <a:avLst/>
          </a:prstGeom>
          <a:ln w="476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1114122" y="2766799"/>
            <a:ext cx="2229788" cy="524718"/>
          </a:xfrm>
          <a:prstGeom prst="wedgeRoundRectCallout">
            <a:avLst>
              <a:gd name="adj1" fmla="val -14410"/>
              <a:gd name="adj2" fmla="val 104806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latin typeface="Comfortaa" pitchFamily="2" charset="0"/>
              </a:rPr>
              <a:t>Основен ключ</a:t>
            </a:r>
            <a:endParaRPr lang="en-US" b="1" dirty="0">
              <a:latin typeface="Comfortaa" pitchFamily="2" charset="0"/>
            </a:endParaRP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4766981" y="2808098"/>
            <a:ext cx="2286000" cy="524718"/>
          </a:xfrm>
          <a:prstGeom prst="wedgeRoundRectCallout">
            <a:avLst>
              <a:gd name="adj1" fmla="val -37054"/>
              <a:gd name="adj2" fmla="val 98797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latin typeface="Comfortaa" pitchFamily="2" charset="0"/>
              </a:rPr>
              <a:t>Външен ключ</a:t>
            </a:r>
            <a:endParaRPr lang="en-US" b="1" dirty="0">
              <a:latin typeface="Comfortaa" pitchFamily="2" charset="0"/>
            </a:endParaRP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7690324" y="2833393"/>
            <a:ext cx="2224200" cy="524718"/>
          </a:xfrm>
          <a:prstGeom prst="wedgeRoundRectCallout">
            <a:avLst>
              <a:gd name="adj1" fmla="val -3692"/>
              <a:gd name="adj2" fmla="val 145170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latin typeface="Comfortaa" pitchFamily="2" charset="0"/>
              </a:rPr>
              <a:t>Основен ключ</a:t>
            </a:r>
            <a:endParaRPr lang="en-US" b="1" dirty="0">
              <a:latin typeface="Comfortaa" pitchFamily="2" charset="0"/>
            </a:endParaRP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8009662" y="6026280"/>
            <a:ext cx="2981186" cy="524718"/>
          </a:xfrm>
          <a:prstGeom prst="wedgeRoundRectCallout">
            <a:avLst>
              <a:gd name="adj1" fmla="val -62101"/>
              <a:gd name="adj2" fmla="val -48190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latin typeface="Comfortaa" pitchFamily="2" charset="0"/>
              </a:rPr>
              <a:t>Взаимоотношение</a:t>
            </a:r>
            <a:endParaRPr lang="en-US" b="1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78403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sz="3200" b="1" dirty="0">
                <a:solidFill>
                  <a:srgbClr val="00B0F0"/>
                </a:solidFill>
                <a:latin typeface="Comfortaa" pitchFamily="2" charset="0"/>
              </a:rPr>
              <a:t>Външният ключ </a:t>
            </a:r>
            <a:r>
              <a:rPr lang="bg-BG" sz="3200" dirty="0">
                <a:latin typeface="Comfortaa" pitchFamily="2" charset="0"/>
              </a:rPr>
              <a:t>е идентификатор на запис намиращ се в друга таблица (обикновено е основен ключ в нея)</a:t>
            </a:r>
          </a:p>
          <a:p>
            <a:r>
              <a:rPr lang="bg-BG" sz="3200" dirty="0">
                <a:latin typeface="Comfortaa" pitchFamily="2" charset="0"/>
              </a:rPr>
              <a:t>С използването на взаимоотношенията ние избягваме повтаряне на информация в базата данни</a:t>
            </a:r>
            <a:endParaRPr lang="en-US" sz="3200" dirty="0">
              <a:latin typeface="Comfortaa" pitchFamily="2" charset="0"/>
            </a:endParaRPr>
          </a:p>
          <a:p>
            <a:pPr lvl="1"/>
            <a:r>
              <a:rPr lang="bg-BG" sz="3000" dirty="0">
                <a:latin typeface="Comfortaa" pitchFamily="2" charset="0"/>
              </a:rPr>
              <a:t>В последния пример името на държавата не се повтаря отново за всеки град (вместо това се ползва неговия номер</a:t>
            </a:r>
            <a:r>
              <a:rPr lang="en-US" sz="3000" dirty="0">
                <a:latin typeface="Comfortaa" pitchFamily="2" charset="0"/>
              </a:rPr>
              <a:t>)</a:t>
            </a:r>
            <a:endParaRPr lang="bg-BG" sz="3000" dirty="0">
              <a:latin typeface="Comfortaa" pitchFamily="2" charset="0"/>
            </a:endParaRPr>
          </a:p>
          <a:p>
            <a:r>
              <a:rPr lang="bg-BG" sz="3200" dirty="0">
                <a:latin typeface="Comfortaa" pitchFamily="2" charset="0"/>
              </a:rPr>
              <a:t>Взаимоотношенията биват следните видове:</a:t>
            </a:r>
          </a:p>
          <a:p>
            <a:pPr lvl="1"/>
            <a:r>
              <a:rPr lang="bg-BG" sz="3000" b="1" dirty="0">
                <a:solidFill>
                  <a:srgbClr val="00B0F0"/>
                </a:solidFill>
                <a:latin typeface="Comfortaa" pitchFamily="2" charset="0"/>
              </a:rPr>
              <a:t>Един-към-много</a:t>
            </a:r>
            <a:r>
              <a:rPr lang="bg-BG" sz="3000" dirty="0">
                <a:latin typeface="Comfortaa" pitchFamily="2" charset="0"/>
              </a:rPr>
              <a:t> – например</a:t>
            </a:r>
            <a:r>
              <a:rPr lang="en-US" sz="3000" dirty="0">
                <a:latin typeface="Comfortaa" pitchFamily="2" charset="0"/>
              </a:rPr>
              <a:t> </a:t>
            </a:r>
            <a:r>
              <a:rPr lang="bg-BG" sz="3000" dirty="0">
                <a:latin typeface="Comfortaa" pitchFamily="2" charset="0"/>
              </a:rPr>
              <a:t>държава / градове</a:t>
            </a:r>
          </a:p>
          <a:p>
            <a:pPr lvl="1"/>
            <a:r>
              <a:rPr lang="bg-BG" sz="3000" b="1" dirty="0">
                <a:solidFill>
                  <a:srgbClr val="00B0F0"/>
                </a:solidFill>
                <a:latin typeface="Comfortaa" pitchFamily="2" charset="0"/>
              </a:rPr>
              <a:t>Много-към-много</a:t>
            </a:r>
            <a:r>
              <a:rPr lang="bg-BG" sz="3000" dirty="0">
                <a:latin typeface="Comfortaa" pitchFamily="2" charset="0"/>
              </a:rPr>
              <a:t> – например</a:t>
            </a:r>
            <a:r>
              <a:rPr lang="en-US" sz="3000" dirty="0">
                <a:latin typeface="Comfortaa" pitchFamily="2" charset="0"/>
              </a:rPr>
              <a:t> </a:t>
            </a:r>
            <a:r>
              <a:rPr lang="bg-BG" sz="3000" dirty="0">
                <a:latin typeface="Comfortaa" pitchFamily="2" charset="0"/>
              </a:rPr>
              <a:t>ученик / курс</a:t>
            </a:r>
          </a:p>
          <a:p>
            <a:pPr lvl="1"/>
            <a:r>
              <a:rPr lang="bg-BG" sz="3000" b="1" dirty="0">
                <a:solidFill>
                  <a:srgbClr val="00B0F0"/>
                </a:solidFill>
                <a:latin typeface="Comfortaa" pitchFamily="2" charset="0"/>
              </a:rPr>
              <a:t>Един-към-един</a:t>
            </a:r>
            <a:r>
              <a:rPr lang="en-US" sz="3000" dirty="0">
                <a:latin typeface="Comfortaa" pitchFamily="2" charset="0"/>
              </a:rPr>
              <a:t> – </a:t>
            </a:r>
            <a:r>
              <a:rPr lang="bg-BG" sz="3000" dirty="0">
                <a:latin typeface="Comfortaa" pitchFamily="2" charset="0"/>
              </a:rPr>
              <a:t>шофьор / кола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EFBA45B-835A-E7EB-2139-345947F01D75}"/>
              </a:ext>
            </a:extLst>
          </p:cNvPr>
          <p:cNvSpPr txBox="1">
            <a:spLocks noChangeArrowheads="1"/>
          </p:cNvSpPr>
          <p:nvPr/>
        </p:nvSpPr>
        <p:spPr>
          <a:xfrm>
            <a:off x="886326" y="2558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>
                <a:latin typeface="Comfortaa" pitchFamily="2" charset="0"/>
              </a:rPr>
              <a:t>Взаимоотношения (връзки)</a:t>
            </a:r>
            <a:r>
              <a:rPr lang="en-US" dirty="0">
                <a:latin typeface="Comfortaa" pitchFamily="2" charset="0"/>
              </a:rPr>
              <a:t> [2/2]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06952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53591"/>
            <a:ext cx="10569741" cy="1110780"/>
          </a:xfrm>
        </p:spPr>
        <p:txBody>
          <a:bodyPr>
            <a:normAutofit fontScale="90000"/>
          </a:bodyPr>
          <a:lstStyle/>
          <a:p>
            <a:r>
              <a:rPr lang="bg-BG" dirty="0">
                <a:latin typeface="Comfortaa" pitchFamily="2" charset="0"/>
              </a:rPr>
              <a:t>Един-към-много / Много-към-един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213498"/>
              </p:ext>
            </p:extLst>
          </p:nvPr>
        </p:nvGraphicFramePr>
        <p:xfrm>
          <a:off x="1070810" y="3351501"/>
          <a:ext cx="3352800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13959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438841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mountain_id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Caucasus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30186" y="2762599"/>
            <a:ext cx="1534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Планини</a:t>
            </a:r>
            <a:endParaRPr lang="en-US" sz="28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29039"/>
              </p:ext>
            </p:extLst>
          </p:nvPr>
        </p:nvGraphicFramePr>
        <p:xfrm>
          <a:off x="6582036" y="3288100"/>
          <a:ext cx="3202636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19095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983541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peak_id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mountain_id</a:t>
                      </a:r>
                    </a:p>
                  </a:txBody>
                  <a:tcPr>
                    <a:solidFill>
                      <a:schemeClr val="accent5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66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23939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520498" y="2606287"/>
            <a:ext cx="1443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Върхове</a:t>
            </a:r>
            <a:endParaRPr lang="en-US" sz="2800" dirty="0"/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1070810" y="1998790"/>
            <a:ext cx="2304770" cy="524718"/>
          </a:xfrm>
          <a:prstGeom prst="wedgeRoundRectCallout">
            <a:avLst>
              <a:gd name="adj1" fmla="val -20712"/>
              <a:gd name="adj2" fmla="val 137145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/>
              <a:t>Основен ключ</a:t>
            </a:r>
            <a:endParaRPr lang="en-US" b="1" dirty="0"/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5844098" y="1991151"/>
            <a:ext cx="2237114" cy="524718"/>
          </a:xfrm>
          <a:prstGeom prst="wedgeRoundRectCallout">
            <a:avLst>
              <a:gd name="adj1" fmla="val -8006"/>
              <a:gd name="adj2" fmla="val 172886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/>
              <a:t>Основен ключ</a:t>
            </a:r>
            <a:endParaRPr lang="en-US" b="1" dirty="0"/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8872045" y="1990243"/>
            <a:ext cx="2133600" cy="524718"/>
          </a:xfrm>
          <a:prstGeom prst="wedgeRoundRectCallout">
            <a:avLst>
              <a:gd name="adj1" fmla="val -29757"/>
              <a:gd name="adj2" fmla="val 164226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/>
              <a:t>Външен ключ</a:t>
            </a:r>
            <a:endParaRPr lang="en-US" b="1" dirty="0"/>
          </a:p>
        </p:txBody>
      </p:sp>
      <p:grpSp>
        <p:nvGrpSpPr>
          <p:cNvPr id="8" name="Групиране 7"/>
          <p:cNvGrpSpPr/>
          <p:nvPr/>
        </p:nvGrpSpPr>
        <p:grpSpPr>
          <a:xfrm>
            <a:off x="2030186" y="4265901"/>
            <a:ext cx="6722787" cy="1659499"/>
            <a:chOff x="1338788" y="4121521"/>
            <a:chExt cx="7498824" cy="1659499"/>
          </a:xfrm>
        </p:grpSpPr>
        <p:cxnSp>
          <p:nvCxnSpPr>
            <p:cNvPr id="14" name="Съединител: с чупка 13"/>
            <p:cNvCxnSpPr>
              <a:cxnSpLocks/>
            </p:cNvCxnSpPr>
            <p:nvPr/>
          </p:nvCxnSpPr>
          <p:spPr>
            <a:xfrm rot="16200000" flipH="1">
              <a:off x="4892441" y="567868"/>
              <a:ext cx="391518" cy="7498824"/>
            </a:xfrm>
            <a:prstGeom prst="bentConnector3">
              <a:avLst>
                <a:gd name="adj1" fmla="val 448315"/>
              </a:avLst>
            </a:prstGeom>
            <a:ln w="635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Текстово поле 21"/>
            <p:cNvSpPr txBox="1"/>
            <p:nvPr/>
          </p:nvSpPr>
          <p:spPr>
            <a:xfrm>
              <a:off x="3036827" y="5257800"/>
              <a:ext cx="450538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800" dirty="0"/>
                <a:t>Взаимоотношение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312710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74984" y="890025"/>
            <a:ext cx="11343774" cy="563497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TABLE mountains(</a:t>
            </a:r>
          </a:p>
          <a:p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mountain_id INT PRIMARY KEY,</a:t>
            </a:r>
          </a:p>
          <a:p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mountain_name VARCHAR(50)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TABLE peaks(</a:t>
            </a:r>
          </a:p>
          <a:p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peak_id INT PRIMARY KEY,</a:t>
            </a:r>
          </a:p>
          <a:p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mountain_id INT,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  CONSTRAINT fk_peaks_mountains </a:t>
            </a:r>
            <a:endParaRPr lang="bg-BG" sz="32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  FOREIGN KEY (mountain_id) </a:t>
            </a:r>
            <a:b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  REFERENCES mountains(mountain_id)</a:t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74984" y="207256"/>
            <a:ext cx="10515600" cy="623139"/>
          </a:xfrm>
        </p:spPr>
        <p:txBody>
          <a:bodyPr>
            <a:normAutofit fontScale="90000"/>
          </a:bodyPr>
          <a:lstStyle/>
          <a:p>
            <a:r>
              <a:rPr lang="en-US" dirty="0"/>
              <a:t>SQL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107444" y="1018916"/>
            <a:ext cx="2780306" cy="558487"/>
          </a:xfrm>
          <a:prstGeom prst="wedgeRoundRectCallout">
            <a:avLst>
              <a:gd name="adj1" fmla="val -72090"/>
              <a:gd name="adj2" fmla="val 59994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Основен ключ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877781" y="4712434"/>
            <a:ext cx="2491932" cy="559968"/>
          </a:xfrm>
          <a:prstGeom prst="wedgeRoundRectCallout">
            <a:avLst>
              <a:gd name="adj1" fmla="val -87288"/>
              <a:gd name="adj2" fmla="val 46515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Външен ключ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79791" y="2622414"/>
            <a:ext cx="3586953" cy="558485"/>
          </a:xfrm>
          <a:prstGeom prst="wedgeRoundRectCallout">
            <a:avLst>
              <a:gd name="adj1" fmla="val -63423"/>
              <a:gd name="adj2" fmla="val 4931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Таблица за върховете</a:t>
            </a:r>
            <a:endParaRPr lang="en-US" sz="2800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08361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61852" y="2986669"/>
            <a:ext cx="9829800" cy="206476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40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CONSTRAINT fk_peaks_mountains </a:t>
            </a:r>
            <a:br>
              <a:rPr lang="en-US" sz="40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 (mountain_id) </a:t>
            </a:r>
            <a:br>
              <a:rPr lang="en-US" sz="40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bg1"/>
                </a:solidFill>
                <a:latin typeface="Consolas" panose="020B0609020204030204" pitchFamily="49" charset="0"/>
              </a:rPr>
              <a:t>REFERENCES mountains(mountain_id);</a:t>
            </a:r>
            <a:endParaRPr lang="en-US" sz="40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1852" y="425865"/>
            <a:ext cx="10515600" cy="1325563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Външен ключ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028575" y="1751428"/>
            <a:ext cx="5742708" cy="817448"/>
          </a:xfrm>
          <a:prstGeom prst="wedgeRoundRectCallout">
            <a:avLst>
              <a:gd name="adj1" fmla="val -32607"/>
              <a:gd name="adj2" fmla="val 121677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latin typeface="Comfortaa" pitchFamily="2" charset="0"/>
              </a:rPr>
              <a:t>Име на ограничението</a:t>
            </a:r>
            <a:endParaRPr lang="en-US" sz="28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818818" y="5272670"/>
            <a:ext cx="3707435" cy="782408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latin typeface="Comfortaa" pitchFamily="2" charset="0"/>
              </a:rPr>
              <a:t>Основен ключ</a:t>
            </a:r>
            <a:endParaRPr lang="en-US" sz="28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75775" y="5272671"/>
            <a:ext cx="5640804" cy="782407"/>
          </a:xfrm>
          <a:prstGeom prst="wedgeRoundRectCallout">
            <a:avLst>
              <a:gd name="adj1" fmla="val 30244"/>
              <a:gd name="adj2" fmla="val -9919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latin typeface="Comfortaa" pitchFamily="2" charset="0"/>
              </a:rPr>
              <a:t>Референтна таблица</a:t>
            </a:r>
            <a:endParaRPr lang="en-US" sz="28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9239880" y="3235533"/>
            <a:ext cx="2529011" cy="1026273"/>
          </a:xfrm>
          <a:prstGeom prst="wedgeRoundRectCallout">
            <a:avLst>
              <a:gd name="adj1" fmla="val -92178"/>
              <a:gd name="adj2" fmla="val 2300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latin typeface="Comfortaa" pitchFamily="2" charset="0"/>
              </a:rPr>
              <a:t>Външен ключ</a:t>
            </a:r>
            <a:endParaRPr lang="en-US" sz="2800" noProof="1">
              <a:solidFill>
                <a:srgbClr val="FFFFFF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9519" y="204651"/>
            <a:ext cx="10515600" cy="1051291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Много-към-много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803625"/>
              </p:ext>
            </p:extLst>
          </p:nvPr>
        </p:nvGraphicFramePr>
        <p:xfrm>
          <a:off x="508616" y="2273436"/>
          <a:ext cx="4514571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36436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678135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employee_name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481491"/>
              </p:ext>
            </p:extLst>
          </p:nvPr>
        </p:nvGraphicFramePr>
        <p:xfrm>
          <a:off x="7461585" y="2273436"/>
          <a:ext cx="36576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09488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148112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/>
                        <a:t>project_id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project_name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5327985" y="2896276"/>
            <a:ext cx="1676400" cy="0"/>
          </a:xfrm>
          <a:prstGeom prst="straightConnector1">
            <a:avLst/>
          </a:prstGeom>
          <a:ln w="476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27985" y="3429676"/>
            <a:ext cx="1676400" cy="0"/>
          </a:xfrm>
          <a:prstGeom prst="straightConnector1">
            <a:avLst/>
          </a:prstGeom>
          <a:ln w="476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7722" y="1728886"/>
            <a:ext cx="1762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14751" y="1677076"/>
            <a:ext cx="1360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projects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27985" y="2896276"/>
            <a:ext cx="1655642" cy="381000"/>
          </a:xfrm>
          <a:prstGeom prst="straightConnector1">
            <a:avLst/>
          </a:prstGeom>
          <a:ln w="476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296784"/>
              </p:ext>
            </p:extLst>
          </p:nvPr>
        </p:nvGraphicFramePr>
        <p:xfrm>
          <a:off x="4489785" y="4792454"/>
          <a:ext cx="36576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57046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50055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project_id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907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00495" y="4236757"/>
            <a:ext cx="3117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employees_projects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rot="16200000" flipH="1">
            <a:off x="2046678" y="3277867"/>
            <a:ext cx="2061818" cy="2796157"/>
          </a:xfrm>
          <a:prstGeom prst="bentConnector2">
            <a:avLst/>
          </a:prstGeom>
          <a:ln w="476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8" idx="3"/>
            <a:endCxn id="10" idx="2"/>
          </p:cNvCxnSpPr>
          <p:nvPr/>
        </p:nvCxnSpPr>
        <p:spPr>
          <a:xfrm flipV="1">
            <a:off x="8147385" y="3645036"/>
            <a:ext cx="1143000" cy="2061818"/>
          </a:xfrm>
          <a:prstGeom prst="bentConnector2">
            <a:avLst/>
          </a:prstGeom>
          <a:ln w="476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508615" y="1239252"/>
            <a:ext cx="22285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latin typeface="Comfortaa" pitchFamily="2" charset="0"/>
              </a:rPr>
              <a:t>Основен ключ</a:t>
            </a:r>
            <a:endParaRPr lang="en-US" b="1" dirty="0">
              <a:latin typeface="Comfortaa" pitchFamily="2" charset="0"/>
            </a:endParaRP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6775785" y="1239252"/>
            <a:ext cx="22285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latin typeface="Comfortaa" pitchFamily="2" charset="0"/>
              </a:rPr>
              <a:t>Основен ключ</a:t>
            </a:r>
            <a:endParaRPr lang="en-US" b="1" dirty="0">
              <a:latin typeface="Comfortaa" pitchFamily="2" charset="0"/>
            </a:endParaRP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2051386" y="3938859"/>
            <a:ext cx="2494829" cy="710909"/>
          </a:xfrm>
          <a:prstGeom prst="wedgeRoundRectCallout">
            <a:avLst>
              <a:gd name="adj1" fmla="val 44700"/>
              <a:gd name="adj2" fmla="val 110815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dirty="0">
                <a:latin typeface="Comfortaa" pitchFamily="2" charset="0"/>
              </a:rPr>
              <a:t>Свързваща таблица</a:t>
            </a:r>
            <a:endParaRPr lang="en-US" b="1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35435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72103" y="1760968"/>
            <a:ext cx="6217277" cy="194165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TABLE </a:t>
            </a:r>
            <a:r>
              <a:rPr lang="en-US" sz="2800" b="1" noProof="1">
                <a:solidFill>
                  <a:srgbClr val="00B0F0"/>
                </a:solidFill>
                <a:latin typeface="Consolas" panose="020B0609020204030204" pitchFamily="49" charset="0"/>
              </a:rPr>
              <a:t>employees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employee_id INT PRIMARY KEY,</a:t>
            </a:r>
            <a:b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employee_name VARCHAR(50)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53581" y="551616"/>
            <a:ext cx="10515600" cy="1193164"/>
          </a:xfrm>
        </p:spPr>
        <p:txBody>
          <a:bodyPr/>
          <a:lstStyle/>
          <a:p>
            <a:r>
              <a:rPr lang="en-US" dirty="0"/>
              <a:t>SQL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567835" y="1943100"/>
            <a:ext cx="3206443" cy="1485900"/>
          </a:xfrm>
          <a:prstGeom prst="wedgeRoundRectCallout">
            <a:avLst>
              <a:gd name="adj1" fmla="val -69990"/>
              <a:gd name="adj2" fmla="val 30940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latin typeface="Comfortaa" pitchFamily="2" charset="0"/>
              </a:rPr>
              <a:t>Таблица за служителите</a:t>
            </a:r>
            <a:endParaRPr lang="en-US" sz="28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53581" y="3937427"/>
            <a:ext cx="6210398" cy="194165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TABLE </a:t>
            </a:r>
            <a:r>
              <a:rPr lang="en-US" sz="2800" b="1" noProof="1">
                <a:solidFill>
                  <a:srgbClr val="00B0F0"/>
                </a:solidFill>
                <a:latin typeface="Consolas" panose="020B0609020204030204" pitchFamily="49" charset="0"/>
              </a:rPr>
              <a:t>projects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b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project_id INT PRIMARY KEY,</a:t>
            </a:r>
            <a:b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project_name VARCHAR(50)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567835" y="4072689"/>
            <a:ext cx="3300386" cy="1485900"/>
          </a:xfrm>
          <a:prstGeom prst="wedgeRoundRectCallout">
            <a:avLst>
              <a:gd name="adj1" fmla="val -71757"/>
              <a:gd name="adj2" fmla="val 2899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latin typeface="Comfortaa" pitchFamily="2" charset="0"/>
              </a:rPr>
              <a:t>Таблица за проектите</a:t>
            </a:r>
            <a:endParaRPr lang="en-US" sz="2800" noProof="1">
              <a:solidFill>
                <a:srgbClr val="FFFFFF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64755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63744" y="1115027"/>
            <a:ext cx="10814382" cy="538875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TABLE </a:t>
            </a:r>
            <a:r>
              <a:rPr lang="en-US" sz="2800" b="1" noProof="1">
                <a:solidFill>
                  <a:srgbClr val="00B0F0"/>
                </a:solidFill>
                <a:latin typeface="Consolas" panose="020B0609020204030204" pitchFamily="49" charset="0"/>
              </a:rPr>
              <a:t>employees_projects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b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employee_id INT,</a:t>
            </a:r>
            <a:b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project_id INT,</a:t>
            </a:r>
          </a:p>
          <a:p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CONSTRAINT pk_employees_projects</a:t>
            </a:r>
            <a:endParaRPr lang="bg-BG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PRIMARY KEY(employee_id, project_id),</a:t>
            </a:r>
          </a:p>
          <a:p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CONSTRAINT fk_employees_projects_employees</a:t>
            </a:r>
            <a:endParaRPr lang="bg-BG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KEY(employee_id)</a:t>
            </a:r>
            <a:endParaRPr lang="bg-BG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REFERENCES employees(employee_id),</a:t>
            </a:r>
          </a:p>
          <a:p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CONSTRAINT fk_employees_projects_projects</a:t>
            </a:r>
            <a:endParaRPr lang="bg-BG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KEY(project_id)</a:t>
            </a:r>
            <a:endParaRPr lang="bg-BG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REFERENCES projects(project_id)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63744" y="307392"/>
            <a:ext cx="9430752" cy="829165"/>
          </a:xfrm>
        </p:spPr>
        <p:txBody>
          <a:bodyPr/>
          <a:lstStyle/>
          <a:p>
            <a:r>
              <a:rPr lang="en-US" dirty="0"/>
              <a:t>SQL</a:t>
            </a:r>
            <a:endParaRPr lang="bg-BG" dirty="0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4533137" y="468564"/>
            <a:ext cx="4677037" cy="558485"/>
          </a:xfrm>
          <a:prstGeom prst="wedgeRoundRectCallout">
            <a:avLst>
              <a:gd name="adj1" fmla="val -37592"/>
              <a:gd name="adj2" fmla="val 8367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noProof="1">
                <a:solidFill>
                  <a:srgbClr val="FFFFFF"/>
                </a:solidFill>
                <a:latin typeface="Comfortaa" pitchFamily="2" charset="0"/>
              </a:rPr>
              <a:t>Свързващата таблица</a:t>
            </a:r>
            <a:endParaRPr lang="en-US" sz="24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7" name="Rectangle: Rounded Corners 14"/>
          <p:cNvSpPr/>
          <p:nvPr/>
        </p:nvSpPr>
        <p:spPr>
          <a:xfrm>
            <a:off x="1213948" y="2542168"/>
            <a:ext cx="8153400" cy="829165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8036767" y="1712898"/>
            <a:ext cx="2661162" cy="448388"/>
          </a:xfrm>
          <a:prstGeom prst="wedgeRoundRectCallout">
            <a:avLst>
              <a:gd name="adj1" fmla="val -64444"/>
              <a:gd name="adj2" fmla="val 110850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noProof="1">
                <a:solidFill>
                  <a:srgbClr val="FFFFFF"/>
                </a:solidFill>
                <a:latin typeface="Comfortaa" pitchFamily="2" charset="0"/>
              </a:rPr>
              <a:t>Основен ключ</a:t>
            </a:r>
            <a:endParaRPr lang="en-US" sz="24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8" name="Rectangle: Rounded Corners 14"/>
          <p:cNvSpPr/>
          <p:nvPr/>
        </p:nvSpPr>
        <p:spPr>
          <a:xfrm>
            <a:off x="1213949" y="3373268"/>
            <a:ext cx="8271643" cy="1253713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: Rounded Corners 14"/>
          <p:cNvSpPr/>
          <p:nvPr/>
        </p:nvSpPr>
        <p:spPr>
          <a:xfrm>
            <a:off x="1213949" y="4626981"/>
            <a:ext cx="8271643" cy="1246999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285749" y="5176309"/>
            <a:ext cx="2528778" cy="448388"/>
          </a:xfrm>
          <a:prstGeom prst="wedgeRoundRectCallout">
            <a:avLst>
              <a:gd name="adj1" fmla="val -77003"/>
              <a:gd name="adj2" fmla="val -3213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noProof="1">
                <a:solidFill>
                  <a:srgbClr val="FFFFFF"/>
                </a:solidFill>
                <a:latin typeface="Comfortaa" pitchFamily="2" charset="0"/>
              </a:rPr>
              <a:t>Външен ключ</a:t>
            </a:r>
            <a:endParaRPr lang="en-US" sz="24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204672" y="3961744"/>
            <a:ext cx="2528778" cy="452801"/>
          </a:xfrm>
          <a:prstGeom prst="wedgeRoundRectCallout">
            <a:avLst>
              <a:gd name="adj1" fmla="val -73159"/>
              <a:gd name="adj2" fmla="val -28632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noProof="1">
                <a:solidFill>
                  <a:srgbClr val="FFFFFF"/>
                </a:solidFill>
                <a:latin typeface="Comfortaa" pitchFamily="2" charset="0"/>
              </a:rPr>
              <a:t>Външен ключ</a:t>
            </a:r>
            <a:endParaRPr lang="en-US" sz="2400" noProof="1">
              <a:solidFill>
                <a:srgbClr val="FFFFFF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63921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1388</Words>
  <Application>Microsoft Office PowerPoint</Application>
  <PresentationFormat>Widescreen</PresentationFormat>
  <Paragraphs>237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Comfortaa</vt:lpstr>
      <vt:lpstr>Consolas</vt:lpstr>
      <vt:lpstr>Wingdings</vt:lpstr>
      <vt:lpstr>Office Theme</vt:lpstr>
      <vt:lpstr>Релационен модел и типове връзки</vt:lpstr>
      <vt:lpstr>Взаимоотношения (връзки) [1/2]</vt:lpstr>
      <vt:lpstr>PowerPoint Presentation</vt:lpstr>
      <vt:lpstr>Един-към-много / Много-към-един</vt:lpstr>
      <vt:lpstr>SQL</vt:lpstr>
      <vt:lpstr>Външен ключ</vt:lpstr>
      <vt:lpstr>Много-към-много</vt:lpstr>
      <vt:lpstr>SQL</vt:lpstr>
      <vt:lpstr>SQL</vt:lpstr>
      <vt:lpstr>Един-към-един</vt:lpstr>
      <vt:lpstr>SQL</vt:lpstr>
      <vt:lpstr>Външен ключ</vt:lpstr>
      <vt:lpstr>E/R диаграми</vt:lpstr>
      <vt:lpstr>Релационна схема</vt:lpstr>
      <vt:lpstr>E/R Диаграма [1/3]</vt:lpstr>
      <vt:lpstr>E/R Диаграма [2/3]</vt:lpstr>
      <vt:lpstr>E/R Диаграма [3/3]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БСУ</cp:lastModifiedBy>
  <cp:revision>10</cp:revision>
  <dcterms:created xsi:type="dcterms:W3CDTF">2022-08-09T09:25:46Z</dcterms:created>
  <dcterms:modified xsi:type="dcterms:W3CDTF">2023-02-16T10:01:18Z</dcterms:modified>
</cp:coreProperties>
</file>